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 id="262" r:id="rId4"/>
    <p:sldId id="417" r:id="rId5"/>
    <p:sldId id="429" r:id="rId6"/>
    <p:sldId id="428" r:id="rId7"/>
    <p:sldId id="419" r:id="rId8"/>
    <p:sldId id="430" r:id="rId9"/>
    <p:sldId id="431" r:id="rId10"/>
    <p:sldId id="432" r:id="rId11"/>
    <p:sldId id="433" r:id="rId12"/>
    <p:sldId id="434" r:id="rId13"/>
    <p:sldId id="418" r:id="rId14"/>
    <p:sldId id="438" r:id="rId15"/>
    <p:sldId id="443" r:id="rId16"/>
    <p:sldId id="436" r:id="rId17"/>
    <p:sldId id="437" r:id="rId18"/>
    <p:sldId id="421" r:id="rId19"/>
    <p:sldId id="439" r:id="rId20"/>
    <p:sldId id="440" r:id="rId21"/>
    <p:sldId id="422" r:id="rId22"/>
    <p:sldId id="441" r:id="rId23"/>
    <p:sldId id="423" r:id="rId24"/>
    <p:sldId id="442" r:id="rId25"/>
    <p:sldId id="424" r:id="rId26"/>
    <p:sldId id="444" r:id="rId27"/>
    <p:sldId id="445" r:id="rId28"/>
    <p:sldId id="446" r:id="rId29"/>
    <p:sldId id="448" r:id="rId30"/>
    <p:sldId id="449" r:id="rId31"/>
    <p:sldId id="447" r:id="rId32"/>
    <p:sldId id="450" r:id="rId33"/>
    <p:sldId id="451" r:id="rId34"/>
    <p:sldId id="452" r:id="rId35"/>
    <p:sldId id="453" r:id="rId36"/>
    <p:sldId id="454" r:id="rId37"/>
    <p:sldId id="455" r:id="rId38"/>
    <p:sldId id="456" r:id="rId39"/>
    <p:sldId id="457"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92EDE8-47A5-4A5F-B2A3-B4BC184351DB}" v="368" dt="2021-05-25T21:43:16.818"/>
  </p1510:revLst>
</p1510:revInfo>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4"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weryR" userId="d95e7125-c11d-45ad-a9aa-2825f18c9141" providerId="ADAL" clId="{1B92EDE8-47A5-4A5F-B2A3-B4BC184351DB}"/>
    <pc:docChg chg="undo custSel addSld delSld modSld sldOrd">
      <pc:chgData name="LoweryR" userId="d95e7125-c11d-45ad-a9aa-2825f18c9141" providerId="ADAL" clId="{1B92EDE8-47A5-4A5F-B2A3-B4BC184351DB}" dt="2021-05-25T21:43:16.818" v="4233" actId="15"/>
      <pc:docMkLst>
        <pc:docMk/>
      </pc:docMkLst>
      <pc:sldChg chg="modSp mod">
        <pc:chgData name="LoweryR" userId="d95e7125-c11d-45ad-a9aa-2825f18c9141" providerId="ADAL" clId="{1B92EDE8-47A5-4A5F-B2A3-B4BC184351DB}" dt="2021-05-25T20:07:36.610" v="1916" actId="404"/>
        <pc:sldMkLst>
          <pc:docMk/>
          <pc:sldMk cId="1969294208" sldId="257"/>
        </pc:sldMkLst>
        <pc:spChg chg="mod">
          <ac:chgData name="LoweryR" userId="d95e7125-c11d-45ad-a9aa-2825f18c9141" providerId="ADAL" clId="{1B92EDE8-47A5-4A5F-B2A3-B4BC184351DB}" dt="2021-05-25T15:32:47.520" v="1" actId="20577"/>
          <ac:spMkLst>
            <pc:docMk/>
            <pc:sldMk cId="1969294208" sldId="257"/>
            <ac:spMk id="2" creationId="{065AADF6-EAB2-43AE-B5F8-3EC7BEF9E2AC}"/>
          </ac:spMkLst>
        </pc:spChg>
        <pc:spChg chg="mod">
          <ac:chgData name="LoweryR" userId="d95e7125-c11d-45ad-a9aa-2825f18c9141" providerId="ADAL" clId="{1B92EDE8-47A5-4A5F-B2A3-B4BC184351DB}" dt="2021-05-25T20:07:36.610" v="1916" actId="404"/>
          <ac:spMkLst>
            <pc:docMk/>
            <pc:sldMk cId="1969294208" sldId="257"/>
            <ac:spMk id="3" creationId="{2FB05063-CB13-4900-BFA0-9D58C99F40CF}"/>
          </ac:spMkLst>
        </pc:spChg>
      </pc:sldChg>
      <pc:sldChg chg="modSp modAnim">
        <pc:chgData name="LoweryR" userId="d95e7125-c11d-45ad-a9aa-2825f18c9141" providerId="ADAL" clId="{1B92EDE8-47A5-4A5F-B2A3-B4BC184351DB}" dt="2021-05-25T20:06:36.421" v="1865" actId="20577"/>
        <pc:sldMkLst>
          <pc:docMk/>
          <pc:sldMk cId="4228406670" sldId="262"/>
        </pc:sldMkLst>
        <pc:spChg chg="mod">
          <ac:chgData name="LoweryR" userId="d95e7125-c11d-45ad-a9aa-2825f18c9141" providerId="ADAL" clId="{1B92EDE8-47A5-4A5F-B2A3-B4BC184351DB}" dt="2021-05-25T20:06:36.421" v="1865" actId="20577"/>
          <ac:spMkLst>
            <pc:docMk/>
            <pc:sldMk cId="4228406670" sldId="262"/>
            <ac:spMk id="5" creationId="{7B66A32D-5841-4795-9B9A-E40B11FBF92E}"/>
          </ac:spMkLst>
        </pc:spChg>
      </pc:sldChg>
      <pc:sldChg chg="modSp mod">
        <pc:chgData name="LoweryR" userId="d95e7125-c11d-45ad-a9aa-2825f18c9141" providerId="ADAL" clId="{1B92EDE8-47A5-4A5F-B2A3-B4BC184351DB}" dt="2021-05-25T17:25:25.145" v="1729"/>
        <pc:sldMkLst>
          <pc:docMk/>
          <pc:sldMk cId="2265970707" sldId="417"/>
        </pc:sldMkLst>
        <pc:spChg chg="mod">
          <ac:chgData name="LoweryR" userId="d95e7125-c11d-45ad-a9aa-2825f18c9141" providerId="ADAL" clId="{1B92EDE8-47A5-4A5F-B2A3-B4BC184351DB}" dt="2021-05-25T17:25:25.145" v="1729"/>
          <ac:spMkLst>
            <pc:docMk/>
            <pc:sldMk cId="2265970707" sldId="417"/>
            <ac:spMk id="2" creationId="{DBDB12C0-A6B2-4CA0-BD38-B82B67EB2720}"/>
          </ac:spMkLst>
        </pc:spChg>
        <pc:spChg chg="mod">
          <ac:chgData name="LoweryR" userId="d95e7125-c11d-45ad-a9aa-2825f18c9141" providerId="ADAL" clId="{1B92EDE8-47A5-4A5F-B2A3-B4BC184351DB}" dt="2021-05-25T15:39:48.452" v="185" actId="20577"/>
          <ac:spMkLst>
            <pc:docMk/>
            <pc:sldMk cId="2265970707" sldId="417"/>
            <ac:spMk id="3" creationId="{F7C15C5F-4AA5-4A74-A0EC-592AAC40C97F}"/>
          </ac:spMkLst>
        </pc:spChg>
      </pc:sldChg>
      <pc:sldChg chg="modSp add mod ord">
        <pc:chgData name="LoweryR" userId="d95e7125-c11d-45ad-a9aa-2825f18c9141" providerId="ADAL" clId="{1B92EDE8-47A5-4A5F-B2A3-B4BC184351DB}" dt="2021-05-25T17:25:18.204" v="1727"/>
        <pc:sldMkLst>
          <pc:docMk/>
          <pc:sldMk cId="2156863885" sldId="418"/>
        </pc:sldMkLst>
        <pc:spChg chg="mod">
          <ac:chgData name="LoweryR" userId="d95e7125-c11d-45ad-a9aa-2825f18c9141" providerId="ADAL" clId="{1B92EDE8-47A5-4A5F-B2A3-B4BC184351DB}" dt="2021-05-25T17:25:18.204" v="1727"/>
          <ac:spMkLst>
            <pc:docMk/>
            <pc:sldMk cId="2156863885" sldId="418"/>
            <ac:spMk id="2" creationId="{DBDB12C0-A6B2-4CA0-BD38-B82B67EB2720}"/>
          </ac:spMkLst>
        </pc:spChg>
        <pc:spChg chg="mod">
          <ac:chgData name="LoweryR" userId="d95e7125-c11d-45ad-a9aa-2825f18c9141" providerId="ADAL" clId="{1B92EDE8-47A5-4A5F-B2A3-B4BC184351DB}" dt="2021-05-25T15:37:02.494" v="69" actId="27636"/>
          <ac:spMkLst>
            <pc:docMk/>
            <pc:sldMk cId="2156863885" sldId="418"/>
            <ac:spMk id="3" creationId="{F7C15C5F-4AA5-4A74-A0EC-592AAC40C97F}"/>
          </ac:spMkLst>
        </pc:spChg>
      </pc:sldChg>
      <pc:sldChg chg="modSp add mod">
        <pc:chgData name="LoweryR" userId="d95e7125-c11d-45ad-a9aa-2825f18c9141" providerId="ADAL" clId="{1B92EDE8-47A5-4A5F-B2A3-B4BC184351DB}" dt="2021-05-25T17:25:22.117" v="1728"/>
        <pc:sldMkLst>
          <pc:docMk/>
          <pc:sldMk cId="2990208964" sldId="419"/>
        </pc:sldMkLst>
        <pc:spChg chg="mod">
          <ac:chgData name="LoweryR" userId="d95e7125-c11d-45ad-a9aa-2825f18c9141" providerId="ADAL" clId="{1B92EDE8-47A5-4A5F-B2A3-B4BC184351DB}" dt="2021-05-25T17:25:22.117" v="1728"/>
          <ac:spMkLst>
            <pc:docMk/>
            <pc:sldMk cId="2990208964" sldId="419"/>
            <ac:spMk id="2" creationId="{DBDB12C0-A6B2-4CA0-BD38-B82B67EB2720}"/>
          </ac:spMkLst>
        </pc:spChg>
        <pc:spChg chg="mod">
          <ac:chgData name="LoweryR" userId="d95e7125-c11d-45ad-a9aa-2825f18c9141" providerId="ADAL" clId="{1B92EDE8-47A5-4A5F-B2A3-B4BC184351DB}" dt="2021-05-25T15:36:46.848" v="67"/>
          <ac:spMkLst>
            <pc:docMk/>
            <pc:sldMk cId="2990208964" sldId="419"/>
            <ac:spMk id="3" creationId="{F7C15C5F-4AA5-4A74-A0EC-592AAC40C97F}"/>
          </ac:spMkLst>
        </pc:spChg>
      </pc:sldChg>
      <pc:sldChg chg="add del">
        <pc:chgData name="LoweryR" userId="d95e7125-c11d-45ad-a9aa-2825f18c9141" providerId="ADAL" clId="{1B92EDE8-47A5-4A5F-B2A3-B4BC184351DB}" dt="2021-05-25T15:36:27.104" v="62" actId="2890"/>
        <pc:sldMkLst>
          <pc:docMk/>
          <pc:sldMk cId="3441255377" sldId="419"/>
        </pc:sldMkLst>
      </pc:sldChg>
      <pc:sldChg chg="new del">
        <pc:chgData name="LoweryR" userId="d95e7125-c11d-45ad-a9aa-2825f18c9141" providerId="ADAL" clId="{1B92EDE8-47A5-4A5F-B2A3-B4BC184351DB}" dt="2021-05-25T15:39:14.772" v="170" actId="47"/>
        <pc:sldMkLst>
          <pc:docMk/>
          <pc:sldMk cId="2777531843" sldId="420"/>
        </pc:sldMkLst>
      </pc:sldChg>
      <pc:sldChg chg="modSp add mod">
        <pc:chgData name="LoweryR" userId="d95e7125-c11d-45ad-a9aa-2825f18c9141" providerId="ADAL" clId="{1B92EDE8-47A5-4A5F-B2A3-B4BC184351DB}" dt="2021-05-25T17:25:14.432" v="1726"/>
        <pc:sldMkLst>
          <pc:docMk/>
          <pc:sldMk cId="1059817284" sldId="421"/>
        </pc:sldMkLst>
        <pc:spChg chg="mod">
          <ac:chgData name="LoweryR" userId="d95e7125-c11d-45ad-a9aa-2825f18c9141" providerId="ADAL" clId="{1B92EDE8-47A5-4A5F-B2A3-B4BC184351DB}" dt="2021-05-25T17:25:14.432" v="1726"/>
          <ac:spMkLst>
            <pc:docMk/>
            <pc:sldMk cId="1059817284" sldId="421"/>
            <ac:spMk id="2" creationId="{DBDB12C0-A6B2-4CA0-BD38-B82B67EB2720}"/>
          </ac:spMkLst>
        </pc:spChg>
        <pc:spChg chg="mod">
          <ac:chgData name="LoweryR" userId="d95e7125-c11d-45ad-a9aa-2825f18c9141" providerId="ADAL" clId="{1B92EDE8-47A5-4A5F-B2A3-B4BC184351DB}" dt="2021-05-25T15:37:52.955" v="142" actId="27636"/>
          <ac:spMkLst>
            <pc:docMk/>
            <pc:sldMk cId="1059817284" sldId="421"/>
            <ac:spMk id="3" creationId="{F7C15C5F-4AA5-4A74-A0EC-592AAC40C97F}"/>
          </ac:spMkLst>
        </pc:spChg>
      </pc:sldChg>
      <pc:sldChg chg="modSp add mod">
        <pc:chgData name="LoweryR" userId="d95e7125-c11d-45ad-a9aa-2825f18c9141" providerId="ADAL" clId="{1B92EDE8-47A5-4A5F-B2A3-B4BC184351DB}" dt="2021-05-25T17:25:11.359" v="1725"/>
        <pc:sldMkLst>
          <pc:docMk/>
          <pc:sldMk cId="413244591" sldId="422"/>
        </pc:sldMkLst>
        <pc:spChg chg="mod">
          <ac:chgData name="LoweryR" userId="d95e7125-c11d-45ad-a9aa-2825f18c9141" providerId="ADAL" clId="{1B92EDE8-47A5-4A5F-B2A3-B4BC184351DB}" dt="2021-05-25T17:25:11.359" v="1725"/>
          <ac:spMkLst>
            <pc:docMk/>
            <pc:sldMk cId="413244591" sldId="422"/>
            <ac:spMk id="2" creationId="{DBDB12C0-A6B2-4CA0-BD38-B82B67EB2720}"/>
          </ac:spMkLst>
        </pc:spChg>
        <pc:spChg chg="mod">
          <ac:chgData name="LoweryR" userId="d95e7125-c11d-45ad-a9aa-2825f18c9141" providerId="ADAL" clId="{1B92EDE8-47A5-4A5F-B2A3-B4BC184351DB}" dt="2021-05-25T15:38:06.905" v="147" actId="27636"/>
          <ac:spMkLst>
            <pc:docMk/>
            <pc:sldMk cId="413244591" sldId="422"/>
            <ac:spMk id="3" creationId="{F7C15C5F-4AA5-4A74-A0EC-592AAC40C97F}"/>
          </ac:spMkLst>
        </pc:spChg>
      </pc:sldChg>
      <pc:sldChg chg="modSp add mod">
        <pc:chgData name="LoweryR" userId="d95e7125-c11d-45ad-a9aa-2825f18c9141" providerId="ADAL" clId="{1B92EDE8-47A5-4A5F-B2A3-B4BC184351DB}" dt="2021-05-25T17:25:08.796" v="1724"/>
        <pc:sldMkLst>
          <pc:docMk/>
          <pc:sldMk cId="1005763384" sldId="423"/>
        </pc:sldMkLst>
        <pc:spChg chg="mod">
          <ac:chgData name="LoweryR" userId="d95e7125-c11d-45ad-a9aa-2825f18c9141" providerId="ADAL" clId="{1B92EDE8-47A5-4A5F-B2A3-B4BC184351DB}" dt="2021-05-25T17:25:08.796" v="1724"/>
          <ac:spMkLst>
            <pc:docMk/>
            <pc:sldMk cId="1005763384" sldId="423"/>
            <ac:spMk id="2" creationId="{DBDB12C0-A6B2-4CA0-BD38-B82B67EB2720}"/>
          </ac:spMkLst>
        </pc:spChg>
        <pc:spChg chg="mod">
          <ac:chgData name="LoweryR" userId="d95e7125-c11d-45ad-a9aa-2825f18c9141" providerId="ADAL" clId="{1B92EDE8-47A5-4A5F-B2A3-B4BC184351DB}" dt="2021-05-25T15:38:21.116" v="152" actId="27636"/>
          <ac:spMkLst>
            <pc:docMk/>
            <pc:sldMk cId="1005763384" sldId="423"/>
            <ac:spMk id="3" creationId="{F7C15C5F-4AA5-4A74-A0EC-592AAC40C97F}"/>
          </ac:spMkLst>
        </pc:spChg>
      </pc:sldChg>
      <pc:sldChg chg="modSp add mod">
        <pc:chgData name="LoweryR" userId="d95e7125-c11d-45ad-a9aa-2825f18c9141" providerId="ADAL" clId="{1B92EDE8-47A5-4A5F-B2A3-B4BC184351DB}" dt="2021-05-25T17:25:03.278" v="1723" actId="20577"/>
        <pc:sldMkLst>
          <pc:docMk/>
          <pc:sldMk cId="225984528" sldId="424"/>
        </pc:sldMkLst>
        <pc:spChg chg="mod">
          <ac:chgData name="LoweryR" userId="d95e7125-c11d-45ad-a9aa-2825f18c9141" providerId="ADAL" clId="{1B92EDE8-47A5-4A5F-B2A3-B4BC184351DB}" dt="2021-05-25T17:25:03.278" v="1723" actId="20577"/>
          <ac:spMkLst>
            <pc:docMk/>
            <pc:sldMk cId="225984528" sldId="424"/>
            <ac:spMk id="2" creationId="{DBDB12C0-A6B2-4CA0-BD38-B82B67EB2720}"/>
          </ac:spMkLst>
        </pc:spChg>
        <pc:spChg chg="mod">
          <ac:chgData name="LoweryR" userId="d95e7125-c11d-45ad-a9aa-2825f18c9141" providerId="ADAL" clId="{1B92EDE8-47A5-4A5F-B2A3-B4BC184351DB}" dt="2021-05-25T15:38:34.669" v="157" actId="27636"/>
          <ac:spMkLst>
            <pc:docMk/>
            <pc:sldMk cId="225984528" sldId="424"/>
            <ac:spMk id="3" creationId="{F7C15C5F-4AA5-4A74-A0EC-592AAC40C97F}"/>
          </ac:spMkLst>
        </pc:spChg>
      </pc:sldChg>
      <pc:sldChg chg="modSp add del mod">
        <pc:chgData name="LoweryR" userId="d95e7125-c11d-45ad-a9aa-2825f18c9141" providerId="ADAL" clId="{1B92EDE8-47A5-4A5F-B2A3-B4BC184351DB}" dt="2021-05-25T17:24:46.627" v="1719" actId="47"/>
        <pc:sldMkLst>
          <pc:docMk/>
          <pc:sldMk cId="257561684" sldId="425"/>
        </pc:sldMkLst>
        <pc:spChg chg="mod">
          <ac:chgData name="LoweryR" userId="d95e7125-c11d-45ad-a9aa-2825f18c9141" providerId="ADAL" clId="{1B92EDE8-47A5-4A5F-B2A3-B4BC184351DB}" dt="2021-05-25T15:38:49.380" v="162" actId="27636"/>
          <ac:spMkLst>
            <pc:docMk/>
            <pc:sldMk cId="257561684" sldId="425"/>
            <ac:spMk id="3" creationId="{F7C15C5F-4AA5-4A74-A0EC-592AAC40C97F}"/>
          </ac:spMkLst>
        </pc:spChg>
      </pc:sldChg>
      <pc:sldChg chg="modSp add del mod">
        <pc:chgData name="LoweryR" userId="d95e7125-c11d-45ad-a9aa-2825f18c9141" providerId="ADAL" clId="{1B92EDE8-47A5-4A5F-B2A3-B4BC184351DB}" dt="2021-05-25T17:24:49.647" v="1720" actId="47"/>
        <pc:sldMkLst>
          <pc:docMk/>
          <pc:sldMk cId="3452303223" sldId="426"/>
        </pc:sldMkLst>
        <pc:spChg chg="mod">
          <ac:chgData name="LoweryR" userId="d95e7125-c11d-45ad-a9aa-2825f18c9141" providerId="ADAL" clId="{1B92EDE8-47A5-4A5F-B2A3-B4BC184351DB}" dt="2021-05-25T15:39:01.308" v="167" actId="27636"/>
          <ac:spMkLst>
            <pc:docMk/>
            <pc:sldMk cId="3452303223" sldId="426"/>
            <ac:spMk id="3" creationId="{F7C15C5F-4AA5-4A74-A0EC-592AAC40C97F}"/>
          </ac:spMkLst>
        </pc:spChg>
      </pc:sldChg>
      <pc:sldChg chg="modSp add del mod">
        <pc:chgData name="LoweryR" userId="d95e7125-c11d-45ad-a9aa-2825f18c9141" providerId="ADAL" clId="{1B92EDE8-47A5-4A5F-B2A3-B4BC184351DB}" dt="2021-05-25T17:24:52.881" v="1721" actId="47"/>
        <pc:sldMkLst>
          <pc:docMk/>
          <pc:sldMk cId="2616238410" sldId="427"/>
        </pc:sldMkLst>
        <pc:spChg chg="mod">
          <ac:chgData name="LoweryR" userId="d95e7125-c11d-45ad-a9aa-2825f18c9141" providerId="ADAL" clId="{1B92EDE8-47A5-4A5F-B2A3-B4BC184351DB}" dt="2021-05-25T15:39:04.490" v="169"/>
          <ac:spMkLst>
            <pc:docMk/>
            <pc:sldMk cId="2616238410" sldId="427"/>
            <ac:spMk id="3" creationId="{F7C15C5F-4AA5-4A74-A0EC-592AAC40C97F}"/>
          </ac:spMkLst>
        </pc:spChg>
      </pc:sldChg>
      <pc:sldChg chg="modSp add mod ord modAnim">
        <pc:chgData name="LoweryR" userId="d95e7125-c11d-45ad-a9aa-2825f18c9141" providerId="ADAL" clId="{1B92EDE8-47A5-4A5F-B2A3-B4BC184351DB}" dt="2021-05-25T21:24:11.143" v="4162" actId="20577"/>
        <pc:sldMkLst>
          <pc:docMk/>
          <pc:sldMk cId="82959028" sldId="428"/>
        </pc:sldMkLst>
        <pc:spChg chg="mod">
          <ac:chgData name="LoweryR" userId="d95e7125-c11d-45ad-a9aa-2825f18c9141" providerId="ADAL" clId="{1B92EDE8-47A5-4A5F-B2A3-B4BC184351DB}" dt="2021-05-25T21:23:59.423" v="4145" actId="20577"/>
          <ac:spMkLst>
            <pc:docMk/>
            <pc:sldMk cId="82959028" sldId="428"/>
            <ac:spMk id="2" creationId="{DBDB12C0-A6B2-4CA0-BD38-B82B67EB2720}"/>
          </ac:spMkLst>
        </pc:spChg>
        <pc:spChg chg="mod">
          <ac:chgData name="LoweryR" userId="d95e7125-c11d-45ad-a9aa-2825f18c9141" providerId="ADAL" clId="{1B92EDE8-47A5-4A5F-B2A3-B4BC184351DB}" dt="2021-05-25T21:24:11.143" v="4162" actId="20577"/>
          <ac:spMkLst>
            <pc:docMk/>
            <pc:sldMk cId="82959028" sldId="428"/>
            <ac:spMk id="3" creationId="{F7C15C5F-4AA5-4A74-A0EC-592AAC40C97F}"/>
          </ac:spMkLst>
        </pc:spChg>
      </pc:sldChg>
      <pc:sldChg chg="modSp add mod modAnim">
        <pc:chgData name="LoweryR" userId="d95e7125-c11d-45ad-a9aa-2825f18c9141" providerId="ADAL" clId="{1B92EDE8-47A5-4A5F-B2A3-B4BC184351DB}" dt="2021-05-25T21:23:29.456" v="4134"/>
        <pc:sldMkLst>
          <pc:docMk/>
          <pc:sldMk cId="1017183400" sldId="429"/>
        </pc:sldMkLst>
        <pc:spChg chg="mod">
          <ac:chgData name="LoweryR" userId="d95e7125-c11d-45ad-a9aa-2825f18c9141" providerId="ADAL" clId="{1B92EDE8-47A5-4A5F-B2A3-B4BC184351DB}" dt="2021-05-25T17:02:06.325" v="343" actId="20577"/>
          <ac:spMkLst>
            <pc:docMk/>
            <pc:sldMk cId="1017183400" sldId="429"/>
            <ac:spMk id="2" creationId="{DBDB12C0-A6B2-4CA0-BD38-B82B67EB2720}"/>
          </ac:spMkLst>
        </pc:spChg>
        <pc:spChg chg="mod">
          <ac:chgData name="LoweryR" userId="d95e7125-c11d-45ad-a9aa-2825f18c9141" providerId="ADAL" clId="{1B92EDE8-47A5-4A5F-B2A3-B4BC184351DB}" dt="2021-05-25T20:08:18.600" v="1919" actId="5793"/>
          <ac:spMkLst>
            <pc:docMk/>
            <pc:sldMk cId="1017183400" sldId="429"/>
            <ac:spMk id="3" creationId="{F7C15C5F-4AA5-4A74-A0EC-592AAC40C97F}"/>
          </ac:spMkLst>
        </pc:spChg>
      </pc:sldChg>
      <pc:sldChg chg="addSp modSp add mod modAnim">
        <pc:chgData name="LoweryR" userId="d95e7125-c11d-45ad-a9aa-2825f18c9141" providerId="ADAL" clId="{1B92EDE8-47A5-4A5F-B2A3-B4BC184351DB}" dt="2021-05-25T21:24:27.191" v="4164"/>
        <pc:sldMkLst>
          <pc:docMk/>
          <pc:sldMk cId="1312790160" sldId="430"/>
        </pc:sldMkLst>
        <pc:spChg chg="mod">
          <ac:chgData name="LoweryR" userId="d95e7125-c11d-45ad-a9aa-2825f18c9141" providerId="ADAL" clId="{1B92EDE8-47A5-4A5F-B2A3-B4BC184351DB}" dt="2021-05-25T20:09:05.776" v="1920" actId="20577"/>
          <ac:spMkLst>
            <pc:docMk/>
            <pc:sldMk cId="1312790160" sldId="430"/>
            <ac:spMk id="2" creationId="{DBDB12C0-A6B2-4CA0-BD38-B82B67EB2720}"/>
          </ac:spMkLst>
        </pc:spChg>
        <pc:spChg chg="mod">
          <ac:chgData name="LoweryR" userId="d95e7125-c11d-45ad-a9aa-2825f18c9141" providerId="ADAL" clId="{1B92EDE8-47A5-4A5F-B2A3-B4BC184351DB}" dt="2021-05-25T17:04:00.904" v="617" actId="20577"/>
          <ac:spMkLst>
            <pc:docMk/>
            <pc:sldMk cId="1312790160" sldId="430"/>
            <ac:spMk id="3" creationId="{F7C15C5F-4AA5-4A74-A0EC-592AAC40C97F}"/>
          </ac:spMkLst>
        </pc:spChg>
        <pc:spChg chg="add mod">
          <ac:chgData name="LoweryR" userId="d95e7125-c11d-45ad-a9aa-2825f18c9141" providerId="ADAL" clId="{1B92EDE8-47A5-4A5F-B2A3-B4BC184351DB}" dt="2021-05-25T17:04:52.602" v="627" actId="20577"/>
          <ac:spMkLst>
            <pc:docMk/>
            <pc:sldMk cId="1312790160" sldId="430"/>
            <ac:spMk id="5" creationId="{AB85CBA3-CB3B-41E2-AAFA-C9AC51DF795A}"/>
          </ac:spMkLst>
        </pc:spChg>
      </pc:sldChg>
      <pc:sldChg chg="modSp add mod">
        <pc:chgData name="LoweryR" userId="d95e7125-c11d-45ad-a9aa-2825f18c9141" providerId="ADAL" clId="{1B92EDE8-47A5-4A5F-B2A3-B4BC184351DB}" dt="2021-05-25T20:09:08.654" v="1921" actId="20577"/>
        <pc:sldMkLst>
          <pc:docMk/>
          <pc:sldMk cId="3921778447" sldId="431"/>
        </pc:sldMkLst>
        <pc:spChg chg="mod">
          <ac:chgData name="LoweryR" userId="d95e7125-c11d-45ad-a9aa-2825f18c9141" providerId="ADAL" clId="{1B92EDE8-47A5-4A5F-B2A3-B4BC184351DB}" dt="2021-05-25T20:09:08.654" v="1921" actId="20577"/>
          <ac:spMkLst>
            <pc:docMk/>
            <pc:sldMk cId="3921778447" sldId="431"/>
            <ac:spMk id="2" creationId="{DBDB12C0-A6B2-4CA0-BD38-B82B67EB2720}"/>
          </ac:spMkLst>
        </pc:spChg>
        <pc:spChg chg="mod">
          <ac:chgData name="LoweryR" userId="d95e7125-c11d-45ad-a9aa-2825f18c9141" providerId="ADAL" clId="{1B92EDE8-47A5-4A5F-B2A3-B4BC184351DB}" dt="2021-05-25T17:06:26.115" v="637" actId="14100"/>
          <ac:spMkLst>
            <pc:docMk/>
            <pc:sldMk cId="3921778447" sldId="431"/>
            <ac:spMk id="5" creationId="{AB85CBA3-CB3B-41E2-AAFA-C9AC51DF795A}"/>
          </ac:spMkLst>
        </pc:spChg>
      </pc:sldChg>
      <pc:sldChg chg="addSp delSp modSp add mod modAnim">
        <pc:chgData name="LoweryR" userId="d95e7125-c11d-45ad-a9aa-2825f18c9141" providerId="ADAL" clId="{1B92EDE8-47A5-4A5F-B2A3-B4BC184351DB}" dt="2021-05-25T21:24:38.496" v="4165"/>
        <pc:sldMkLst>
          <pc:docMk/>
          <pc:sldMk cId="223161843" sldId="432"/>
        </pc:sldMkLst>
        <pc:spChg chg="mod">
          <ac:chgData name="LoweryR" userId="d95e7125-c11d-45ad-a9aa-2825f18c9141" providerId="ADAL" clId="{1B92EDE8-47A5-4A5F-B2A3-B4BC184351DB}" dt="2021-05-25T20:09:11.156" v="1922" actId="20577"/>
          <ac:spMkLst>
            <pc:docMk/>
            <pc:sldMk cId="223161843" sldId="432"/>
            <ac:spMk id="2" creationId="{DBDB12C0-A6B2-4CA0-BD38-B82B67EB2720}"/>
          </ac:spMkLst>
        </pc:spChg>
        <pc:spChg chg="mod">
          <ac:chgData name="LoweryR" userId="d95e7125-c11d-45ad-a9aa-2825f18c9141" providerId="ADAL" clId="{1B92EDE8-47A5-4A5F-B2A3-B4BC184351DB}" dt="2021-05-25T17:07:01.055" v="676" actId="20577"/>
          <ac:spMkLst>
            <pc:docMk/>
            <pc:sldMk cId="223161843" sldId="432"/>
            <ac:spMk id="3" creationId="{F7C15C5F-4AA5-4A74-A0EC-592AAC40C97F}"/>
          </ac:spMkLst>
        </pc:spChg>
        <pc:spChg chg="del">
          <ac:chgData name="LoweryR" userId="d95e7125-c11d-45ad-a9aa-2825f18c9141" providerId="ADAL" clId="{1B92EDE8-47A5-4A5F-B2A3-B4BC184351DB}" dt="2021-05-25T17:06:53.393" v="639" actId="478"/>
          <ac:spMkLst>
            <pc:docMk/>
            <pc:sldMk cId="223161843" sldId="432"/>
            <ac:spMk id="5" creationId="{AB85CBA3-CB3B-41E2-AAFA-C9AC51DF795A}"/>
          </ac:spMkLst>
        </pc:spChg>
        <pc:spChg chg="add mod">
          <ac:chgData name="LoweryR" userId="d95e7125-c11d-45ad-a9aa-2825f18c9141" providerId="ADAL" clId="{1B92EDE8-47A5-4A5F-B2A3-B4BC184351DB}" dt="2021-05-25T17:07:53.522" v="689" actId="20577"/>
          <ac:spMkLst>
            <pc:docMk/>
            <pc:sldMk cId="223161843" sldId="432"/>
            <ac:spMk id="6" creationId="{6E41F024-A602-4C61-A515-E8C60575B899}"/>
          </ac:spMkLst>
        </pc:spChg>
      </pc:sldChg>
      <pc:sldChg chg="modSp add mod ord">
        <pc:chgData name="LoweryR" userId="d95e7125-c11d-45ad-a9aa-2825f18c9141" providerId="ADAL" clId="{1B92EDE8-47A5-4A5F-B2A3-B4BC184351DB}" dt="2021-05-25T21:24:43.729" v="4166" actId="1076"/>
        <pc:sldMkLst>
          <pc:docMk/>
          <pc:sldMk cId="2698260242" sldId="433"/>
        </pc:sldMkLst>
        <pc:spChg chg="mod">
          <ac:chgData name="LoweryR" userId="d95e7125-c11d-45ad-a9aa-2825f18c9141" providerId="ADAL" clId="{1B92EDE8-47A5-4A5F-B2A3-B4BC184351DB}" dt="2021-05-25T21:24:43.729" v="4166" actId="1076"/>
          <ac:spMkLst>
            <pc:docMk/>
            <pc:sldMk cId="2698260242" sldId="433"/>
            <ac:spMk id="6" creationId="{6E41F024-A602-4C61-A515-E8C60575B899}"/>
          </ac:spMkLst>
        </pc:spChg>
      </pc:sldChg>
      <pc:sldChg chg="delSp modSp add mod modAnim">
        <pc:chgData name="LoweryR" userId="d95e7125-c11d-45ad-a9aa-2825f18c9141" providerId="ADAL" clId="{1B92EDE8-47A5-4A5F-B2A3-B4BC184351DB}" dt="2021-05-25T21:25:02.314" v="4192" actId="20577"/>
        <pc:sldMkLst>
          <pc:docMk/>
          <pc:sldMk cId="1661234252" sldId="434"/>
        </pc:sldMkLst>
        <pc:spChg chg="mod">
          <ac:chgData name="LoweryR" userId="d95e7125-c11d-45ad-a9aa-2825f18c9141" providerId="ADAL" clId="{1B92EDE8-47A5-4A5F-B2A3-B4BC184351DB}" dt="2021-05-25T21:25:02.314" v="4192" actId="20577"/>
          <ac:spMkLst>
            <pc:docMk/>
            <pc:sldMk cId="1661234252" sldId="434"/>
            <ac:spMk id="3" creationId="{F7C15C5F-4AA5-4A74-A0EC-592AAC40C97F}"/>
          </ac:spMkLst>
        </pc:spChg>
        <pc:spChg chg="del">
          <ac:chgData name="LoweryR" userId="d95e7125-c11d-45ad-a9aa-2825f18c9141" providerId="ADAL" clId="{1B92EDE8-47A5-4A5F-B2A3-B4BC184351DB}" dt="2021-05-25T17:13:34.974" v="705" actId="478"/>
          <ac:spMkLst>
            <pc:docMk/>
            <pc:sldMk cId="1661234252" sldId="434"/>
            <ac:spMk id="6" creationId="{6E41F024-A602-4C61-A515-E8C60575B899}"/>
          </ac:spMkLst>
        </pc:spChg>
      </pc:sldChg>
      <pc:sldChg chg="modSp add del mod">
        <pc:chgData name="LoweryR" userId="d95e7125-c11d-45ad-a9aa-2825f18c9141" providerId="ADAL" clId="{1B92EDE8-47A5-4A5F-B2A3-B4BC184351DB}" dt="2021-05-25T17:17:58.845" v="1330" actId="47"/>
        <pc:sldMkLst>
          <pc:docMk/>
          <pc:sldMk cId="509611463" sldId="435"/>
        </pc:sldMkLst>
        <pc:spChg chg="mod">
          <ac:chgData name="LoweryR" userId="d95e7125-c11d-45ad-a9aa-2825f18c9141" providerId="ADAL" clId="{1B92EDE8-47A5-4A5F-B2A3-B4BC184351DB}" dt="2021-05-25T17:14:33.718" v="852" actId="20577"/>
          <ac:spMkLst>
            <pc:docMk/>
            <pc:sldMk cId="509611463" sldId="435"/>
            <ac:spMk id="2" creationId="{DBDB12C0-A6B2-4CA0-BD38-B82B67EB2720}"/>
          </ac:spMkLst>
        </pc:spChg>
        <pc:spChg chg="mod">
          <ac:chgData name="LoweryR" userId="d95e7125-c11d-45ad-a9aa-2825f18c9141" providerId="ADAL" clId="{1B92EDE8-47A5-4A5F-B2A3-B4BC184351DB}" dt="2021-05-25T17:15:24.207" v="1037" actId="20577"/>
          <ac:spMkLst>
            <pc:docMk/>
            <pc:sldMk cId="509611463" sldId="435"/>
            <ac:spMk id="3" creationId="{F7C15C5F-4AA5-4A74-A0EC-592AAC40C97F}"/>
          </ac:spMkLst>
        </pc:spChg>
      </pc:sldChg>
      <pc:sldChg chg="modSp add mod modAnim">
        <pc:chgData name="LoweryR" userId="d95e7125-c11d-45ad-a9aa-2825f18c9141" providerId="ADAL" clId="{1B92EDE8-47A5-4A5F-B2A3-B4BC184351DB}" dt="2021-05-25T21:27:00.813" v="4196"/>
        <pc:sldMkLst>
          <pc:docMk/>
          <pc:sldMk cId="979031827" sldId="436"/>
        </pc:sldMkLst>
        <pc:spChg chg="mod">
          <ac:chgData name="LoweryR" userId="d95e7125-c11d-45ad-a9aa-2825f18c9141" providerId="ADAL" clId="{1B92EDE8-47A5-4A5F-B2A3-B4BC184351DB}" dt="2021-05-25T17:15:34.659" v="1058" actId="20577"/>
          <ac:spMkLst>
            <pc:docMk/>
            <pc:sldMk cId="979031827" sldId="436"/>
            <ac:spMk id="2" creationId="{DBDB12C0-A6B2-4CA0-BD38-B82B67EB2720}"/>
          </ac:spMkLst>
        </pc:spChg>
        <pc:spChg chg="mod">
          <ac:chgData name="LoweryR" userId="d95e7125-c11d-45ad-a9aa-2825f18c9141" providerId="ADAL" clId="{1B92EDE8-47A5-4A5F-B2A3-B4BC184351DB}" dt="2021-05-25T17:16:30.523" v="1263" actId="20577"/>
          <ac:spMkLst>
            <pc:docMk/>
            <pc:sldMk cId="979031827" sldId="436"/>
            <ac:spMk id="3" creationId="{F7C15C5F-4AA5-4A74-A0EC-592AAC40C97F}"/>
          </ac:spMkLst>
        </pc:spChg>
      </pc:sldChg>
      <pc:sldChg chg="modSp add mod">
        <pc:chgData name="LoweryR" userId="d95e7125-c11d-45ad-a9aa-2825f18c9141" providerId="ADAL" clId="{1B92EDE8-47A5-4A5F-B2A3-B4BC184351DB}" dt="2021-05-25T17:24:13.839" v="1718" actId="5793"/>
        <pc:sldMkLst>
          <pc:docMk/>
          <pc:sldMk cId="3617385475" sldId="437"/>
        </pc:sldMkLst>
        <pc:spChg chg="mod">
          <ac:chgData name="LoweryR" userId="d95e7125-c11d-45ad-a9aa-2825f18c9141" providerId="ADAL" clId="{1B92EDE8-47A5-4A5F-B2A3-B4BC184351DB}" dt="2021-05-25T17:24:13.839" v="1718" actId="5793"/>
          <ac:spMkLst>
            <pc:docMk/>
            <pc:sldMk cId="3617385475" sldId="437"/>
            <ac:spMk id="3" creationId="{F7C15C5F-4AA5-4A74-A0EC-592AAC40C97F}"/>
          </ac:spMkLst>
        </pc:spChg>
      </pc:sldChg>
      <pc:sldChg chg="modSp add mod modAnim">
        <pc:chgData name="LoweryR" userId="d95e7125-c11d-45ad-a9aa-2825f18c9141" providerId="ADAL" clId="{1B92EDE8-47A5-4A5F-B2A3-B4BC184351DB}" dt="2021-05-25T21:25:20" v="4194"/>
        <pc:sldMkLst>
          <pc:docMk/>
          <pc:sldMk cId="2510110599" sldId="438"/>
        </pc:sldMkLst>
        <pc:spChg chg="mod">
          <ac:chgData name="LoweryR" userId="d95e7125-c11d-45ad-a9aa-2825f18c9141" providerId="ADAL" clId="{1B92EDE8-47A5-4A5F-B2A3-B4BC184351DB}" dt="2021-05-25T17:17:40.548" v="1329" actId="20577"/>
          <ac:spMkLst>
            <pc:docMk/>
            <pc:sldMk cId="2510110599" sldId="438"/>
            <ac:spMk id="3" creationId="{F7C15C5F-4AA5-4A74-A0EC-592AAC40C97F}"/>
          </ac:spMkLst>
        </pc:spChg>
      </pc:sldChg>
      <pc:sldChg chg="addSp modSp add mod modAnim">
        <pc:chgData name="LoweryR" userId="d95e7125-c11d-45ad-a9aa-2825f18c9141" providerId="ADAL" clId="{1B92EDE8-47A5-4A5F-B2A3-B4BC184351DB}" dt="2021-05-25T21:27:25.561" v="4199"/>
        <pc:sldMkLst>
          <pc:docMk/>
          <pc:sldMk cId="1735317940" sldId="439"/>
        </pc:sldMkLst>
        <pc:spChg chg="mod">
          <ac:chgData name="LoweryR" userId="d95e7125-c11d-45ad-a9aa-2825f18c9141" providerId="ADAL" clId="{1B92EDE8-47A5-4A5F-B2A3-B4BC184351DB}" dt="2021-05-25T17:18:30.082" v="1337" actId="20577"/>
          <ac:spMkLst>
            <pc:docMk/>
            <pc:sldMk cId="1735317940" sldId="439"/>
            <ac:spMk id="2" creationId="{DBDB12C0-A6B2-4CA0-BD38-B82B67EB2720}"/>
          </ac:spMkLst>
        </pc:spChg>
        <pc:spChg chg="mod">
          <ac:chgData name="LoweryR" userId="d95e7125-c11d-45ad-a9aa-2825f18c9141" providerId="ADAL" clId="{1B92EDE8-47A5-4A5F-B2A3-B4BC184351DB}" dt="2021-05-25T17:19:10.566" v="1424" actId="20577"/>
          <ac:spMkLst>
            <pc:docMk/>
            <pc:sldMk cId="1735317940" sldId="439"/>
            <ac:spMk id="3" creationId="{F7C15C5F-4AA5-4A74-A0EC-592AAC40C97F}"/>
          </ac:spMkLst>
        </pc:spChg>
        <pc:spChg chg="add mod">
          <ac:chgData name="LoweryR" userId="d95e7125-c11d-45ad-a9aa-2825f18c9141" providerId="ADAL" clId="{1B92EDE8-47A5-4A5F-B2A3-B4BC184351DB}" dt="2021-05-25T17:20:11.528" v="1438" actId="14100"/>
          <ac:spMkLst>
            <pc:docMk/>
            <pc:sldMk cId="1735317940" sldId="439"/>
            <ac:spMk id="5" creationId="{6EF2B4B9-C02A-4670-A9B6-357E9A3B957C}"/>
          </ac:spMkLst>
        </pc:spChg>
      </pc:sldChg>
      <pc:sldChg chg="delSp modSp add mod modAnim">
        <pc:chgData name="LoweryR" userId="d95e7125-c11d-45ad-a9aa-2825f18c9141" providerId="ADAL" clId="{1B92EDE8-47A5-4A5F-B2A3-B4BC184351DB}" dt="2021-05-25T21:27:35.438" v="4201"/>
        <pc:sldMkLst>
          <pc:docMk/>
          <pc:sldMk cId="1215618222" sldId="440"/>
        </pc:sldMkLst>
        <pc:spChg chg="mod">
          <ac:chgData name="LoweryR" userId="d95e7125-c11d-45ad-a9aa-2825f18c9141" providerId="ADAL" clId="{1B92EDE8-47A5-4A5F-B2A3-B4BC184351DB}" dt="2021-05-25T17:21:16.804" v="1510" actId="20577"/>
          <ac:spMkLst>
            <pc:docMk/>
            <pc:sldMk cId="1215618222" sldId="440"/>
            <ac:spMk id="3" creationId="{F7C15C5F-4AA5-4A74-A0EC-592AAC40C97F}"/>
          </ac:spMkLst>
        </pc:spChg>
        <pc:spChg chg="del">
          <ac:chgData name="LoweryR" userId="d95e7125-c11d-45ad-a9aa-2825f18c9141" providerId="ADAL" clId="{1B92EDE8-47A5-4A5F-B2A3-B4BC184351DB}" dt="2021-05-25T17:21:00.790" v="1440" actId="478"/>
          <ac:spMkLst>
            <pc:docMk/>
            <pc:sldMk cId="1215618222" sldId="440"/>
            <ac:spMk id="5" creationId="{6EF2B4B9-C02A-4670-A9B6-357E9A3B957C}"/>
          </ac:spMkLst>
        </pc:spChg>
      </pc:sldChg>
      <pc:sldChg chg="modSp add mod modAnim">
        <pc:chgData name="LoweryR" userId="d95e7125-c11d-45ad-a9aa-2825f18c9141" providerId="ADAL" clId="{1B92EDE8-47A5-4A5F-B2A3-B4BC184351DB}" dt="2021-05-25T21:27:50.797" v="4203"/>
        <pc:sldMkLst>
          <pc:docMk/>
          <pc:sldMk cId="3516745739" sldId="441"/>
        </pc:sldMkLst>
        <pc:spChg chg="mod">
          <ac:chgData name="LoweryR" userId="d95e7125-c11d-45ad-a9aa-2825f18c9141" providerId="ADAL" clId="{1B92EDE8-47A5-4A5F-B2A3-B4BC184351DB}" dt="2021-05-25T20:11:48.595" v="2136" actId="20577"/>
          <ac:spMkLst>
            <pc:docMk/>
            <pc:sldMk cId="3516745739" sldId="441"/>
            <ac:spMk id="3" creationId="{F7C15C5F-4AA5-4A74-A0EC-592AAC40C97F}"/>
          </ac:spMkLst>
        </pc:spChg>
      </pc:sldChg>
      <pc:sldChg chg="modSp add mod modAnim">
        <pc:chgData name="LoweryR" userId="d95e7125-c11d-45ad-a9aa-2825f18c9141" providerId="ADAL" clId="{1B92EDE8-47A5-4A5F-B2A3-B4BC184351DB}" dt="2021-05-25T21:28:10.812" v="4205"/>
        <pc:sldMkLst>
          <pc:docMk/>
          <pc:sldMk cId="1762113374" sldId="442"/>
        </pc:sldMkLst>
        <pc:spChg chg="mod">
          <ac:chgData name="LoweryR" userId="d95e7125-c11d-45ad-a9aa-2825f18c9141" providerId="ADAL" clId="{1B92EDE8-47A5-4A5F-B2A3-B4BC184351DB}" dt="2021-05-25T20:12:10.407" v="2168" actId="20577"/>
          <ac:spMkLst>
            <pc:docMk/>
            <pc:sldMk cId="1762113374" sldId="442"/>
            <ac:spMk id="3" creationId="{F7C15C5F-4AA5-4A74-A0EC-592AAC40C97F}"/>
          </ac:spMkLst>
        </pc:spChg>
      </pc:sldChg>
      <pc:sldChg chg="modSp add mod">
        <pc:chgData name="LoweryR" userId="d95e7125-c11d-45ad-a9aa-2825f18c9141" providerId="ADAL" clId="{1B92EDE8-47A5-4A5F-B2A3-B4BC184351DB}" dt="2021-05-25T20:10:50.995" v="2042" actId="20577"/>
        <pc:sldMkLst>
          <pc:docMk/>
          <pc:sldMk cId="609126906" sldId="443"/>
        </pc:sldMkLst>
        <pc:spChg chg="mod">
          <ac:chgData name="LoweryR" userId="d95e7125-c11d-45ad-a9aa-2825f18c9141" providerId="ADAL" clId="{1B92EDE8-47A5-4A5F-B2A3-B4BC184351DB}" dt="2021-05-25T20:10:50.995" v="2042" actId="20577"/>
          <ac:spMkLst>
            <pc:docMk/>
            <pc:sldMk cId="609126906" sldId="443"/>
            <ac:spMk id="3" creationId="{F7C15C5F-4AA5-4A74-A0EC-592AAC40C97F}"/>
          </ac:spMkLst>
        </pc:spChg>
      </pc:sldChg>
      <pc:sldChg chg="modSp add mod modAnim">
        <pc:chgData name="LoweryR" userId="d95e7125-c11d-45ad-a9aa-2825f18c9141" providerId="ADAL" clId="{1B92EDE8-47A5-4A5F-B2A3-B4BC184351DB}" dt="2021-05-25T21:28:28.801" v="4206"/>
        <pc:sldMkLst>
          <pc:docMk/>
          <pc:sldMk cId="2863748515" sldId="444"/>
        </pc:sldMkLst>
        <pc:spChg chg="mod">
          <ac:chgData name="LoweryR" userId="d95e7125-c11d-45ad-a9aa-2825f18c9141" providerId="ADAL" clId="{1B92EDE8-47A5-4A5F-B2A3-B4BC184351DB}" dt="2021-05-25T20:12:27.966" v="2197" actId="20577"/>
          <ac:spMkLst>
            <pc:docMk/>
            <pc:sldMk cId="2863748515" sldId="444"/>
            <ac:spMk id="2" creationId="{DBDB12C0-A6B2-4CA0-BD38-B82B67EB2720}"/>
          </ac:spMkLst>
        </pc:spChg>
        <pc:spChg chg="mod">
          <ac:chgData name="LoweryR" userId="d95e7125-c11d-45ad-a9aa-2825f18c9141" providerId="ADAL" clId="{1B92EDE8-47A5-4A5F-B2A3-B4BC184351DB}" dt="2021-05-25T20:12:49.631" v="2318" actId="20577"/>
          <ac:spMkLst>
            <pc:docMk/>
            <pc:sldMk cId="2863748515" sldId="444"/>
            <ac:spMk id="3" creationId="{F7C15C5F-4AA5-4A74-A0EC-592AAC40C97F}"/>
          </ac:spMkLst>
        </pc:spChg>
      </pc:sldChg>
      <pc:sldChg chg="modSp add mod modAnim">
        <pc:chgData name="LoweryR" userId="d95e7125-c11d-45ad-a9aa-2825f18c9141" providerId="ADAL" clId="{1B92EDE8-47A5-4A5F-B2A3-B4BC184351DB}" dt="2021-05-25T21:28:42.250" v="4208"/>
        <pc:sldMkLst>
          <pc:docMk/>
          <pc:sldMk cId="1644510992" sldId="445"/>
        </pc:sldMkLst>
        <pc:spChg chg="mod">
          <ac:chgData name="LoweryR" userId="d95e7125-c11d-45ad-a9aa-2825f18c9141" providerId="ADAL" clId="{1B92EDE8-47A5-4A5F-B2A3-B4BC184351DB}" dt="2021-05-25T20:19:38.831" v="2593"/>
          <ac:spMkLst>
            <pc:docMk/>
            <pc:sldMk cId="1644510992" sldId="445"/>
            <ac:spMk id="3" creationId="{F7C15C5F-4AA5-4A74-A0EC-592AAC40C97F}"/>
          </ac:spMkLst>
        </pc:spChg>
      </pc:sldChg>
      <pc:sldChg chg="modSp add mod modAnim">
        <pc:chgData name="LoweryR" userId="d95e7125-c11d-45ad-a9aa-2825f18c9141" providerId="ADAL" clId="{1B92EDE8-47A5-4A5F-B2A3-B4BC184351DB}" dt="2021-05-25T21:29:07.953" v="4210"/>
        <pc:sldMkLst>
          <pc:docMk/>
          <pc:sldMk cId="968700845" sldId="446"/>
        </pc:sldMkLst>
        <pc:spChg chg="mod">
          <ac:chgData name="LoweryR" userId="d95e7125-c11d-45ad-a9aa-2825f18c9141" providerId="ADAL" clId="{1B92EDE8-47A5-4A5F-B2A3-B4BC184351DB}" dt="2021-05-25T20:22:19.047" v="2822" actId="313"/>
          <ac:spMkLst>
            <pc:docMk/>
            <pc:sldMk cId="968700845" sldId="446"/>
            <ac:spMk id="3" creationId="{F7C15C5F-4AA5-4A74-A0EC-592AAC40C97F}"/>
          </ac:spMkLst>
        </pc:spChg>
      </pc:sldChg>
      <pc:sldChg chg="modSp add mod modAnim">
        <pc:chgData name="LoweryR" userId="d95e7125-c11d-45ad-a9aa-2825f18c9141" providerId="ADAL" clId="{1B92EDE8-47A5-4A5F-B2A3-B4BC184351DB}" dt="2021-05-25T21:29:52.672" v="4216"/>
        <pc:sldMkLst>
          <pc:docMk/>
          <pc:sldMk cId="837577726" sldId="447"/>
        </pc:sldMkLst>
        <pc:spChg chg="mod">
          <ac:chgData name="LoweryR" userId="d95e7125-c11d-45ad-a9aa-2825f18c9141" providerId="ADAL" clId="{1B92EDE8-47A5-4A5F-B2A3-B4BC184351DB}" dt="2021-05-25T20:31:55.112" v="3279" actId="20577"/>
          <ac:spMkLst>
            <pc:docMk/>
            <pc:sldMk cId="837577726" sldId="447"/>
            <ac:spMk id="3" creationId="{F7C15C5F-4AA5-4A74-A0EC-592AAC40C97F}"/>
          </ac:spMkLst>
        </pc:spChg>
      </pc:sldChg>
      <pc:sldChg chg="modSp add mod modAnim">
        <pc:chgData name="LoweryR" userId="d95e7125-c11d-45ad-a9aa-2825f18c9141" providerId="ADAL" clId="{1B92EDE8-47A5-4A5F-B2A3-B4BC184351DB}" dt="2021-05-25T21:29:26.469" v="4212"/>
        <pc:sldMkLst>
          <pc:docMk/>
          <pc:sldMk cId="185965809" sldId="448"/>
        </pc:sldMkLst>
        <pc:spChg chg="mod">
          <ac:chgData name="LoweryR" userId="d95e7125-c11d-45ad-a9aa-2825f18c9141" providerId="ADAL" clId="{1B92EDE8-47A5-4A5F-B2A3-B4BC184351DB}" dt="2021-05-25T20:27:49.899" v="3133" actId="5793"/>
          <ac:spMkLst>
            <pc:docMk/>
            <pc:sldMk cId="185965809" sldId="448"/>
            <ac:spMk id="3" creationId="{F7C15C5F-4AA5-4A74-A0EC-592AAC40C97F}"/>
          </ac:spMkLst>
        </pc:spChg>
      </pc:sldChg>
      <pc:sldChg chg="del">
        <pc:chgData name="LoweryR" userId="d95e7125-c11d-45ad-a9aa-2825f18c9141" providerId="ADAL" clId="{1B92EDE8-47A5-4A5F-B2A3-B4BC184351DB}" dt="2021-05-25T15:32:54.111" v="15" actId="47"/>
        <pc:sldMkLst>
          <pc:docMk/>
          <pc:sldMk cId="2379778661" sldId="448"/>
        </pc:sldMkLst>
      </pc:sldChg>
      <pc:sldChg chg="modSp add mod modAnim">
        <pc:chgData name="LoweryR" userId="d95e7125-c11d-45ad-a9aa-2825f18c9141" providerId="ADAL" clId="{1B92EDE8-47A5-4A5F-B2A3-B4BC184351DB}" dt="2021-05-25T21:43:16.818" v="4233" actId="15"/>
        <pc:sldMkLst>
          <pc:docMk/>
          <pc:sldMk cId="86228482" sldId="449"/>
        </pc:sldMkLst>
        <pc:spChg chg="mod">
          <ac:chgData name="LoweryR" userId="d95e7125-c11d-45ad-a9aa-2825f18c9141" providerId="ADAL" clId="{1B92EDE8-47A5-4A5F-B2A3-B4BC184351DB}" dt="2021-05-25T21:43:16.818" v="4233" actId="15"/>
          <ac:spMkLst>
            <pc:docMk/>
            <pc:sldMk cId="86228482" sldId="449"/>
            <ac:spMk id="3" creationId="{F7C15C5F-4AA5-4A74-A0EC-592AAC40C97F}"/>
          </ac:spMkLst>
        </pc:spChg>
      </pc:sldChg>
      <pc:sldChg chg="del">
        <pc:chgData name="LoweryR" userId="d95e7125-c11d-45ad-a9aa-2825f18c9141" providerId="ADAL" clId="{1B92EDE8-47A5-4A5F-B2A3-B4BC184351DB}" dt="2021-05-25T15:32:54.426" v="17" actId="47"/>
        <pc:sldMkLst>
          <pc:docMk/>
          <pc:sldMk cId="1457454780" sldId="449"/>
        </pc:sldMkLst>
      </pc:sldChg>
      <pc:sldChg chg="del">
        <pc:chgData name="LoweryR" userId="d95e7125-c11d-45ad-a9aa-2825f18c9141" providerId="ADAL" clId="{1B92EDE8-47A5-4A5F-B2A3-B4BC184351DB}" dt="2021-05-25T15:32:54.882" v="20" actId="47"/>
        <pc:sldMkLst>
          <pc:docMk/>
          <pc:sldMk cId="1973157173" sldId="450"/>
        </pc:sldMkLst>
      </pc:sldChg>
      <pc:sldChg chg="addSp modSp add mod modAnim">
        <pc:chgData name="LoweryR" userId="d95e7125-c11d-45ad-a9aa-2825f18c9141" providerId="ADAL" clId="{1B92EDE8-47A5-4A5F-B2A3-B4BC184351DB}" dt="2021-05-25T21:30:01.352" v="4219"/>
        <pc:sldMkLst>
          <pc:docMk/>
          <pc:sldMk cId="2902786647" sldId="450"/>
        </pc:sldMkLst>
        <pc:spChg chg="mod">
          <ac:chgData name="LoweryR" userId="d95e7125-c11d-45ad-a9aa-2825f18c9141" providerId="ADAL" clId="{1B92EDE8-47A5-4A5F-B2A3-B4BC184351DB}" dt="2021-05-25T20:32:18.537" v="3307" actId="20577"/>
          <ac:spMkLst>
            <pc:docMk/>
            <pc:sldMk cId="2902786647" sldId="450"/>
            <ac:spMk id="2" creationId="{DBDB12C0-A6B2-4CA0-BD38-B82B67EB2720}"/>
          </ac:spMkLst>
        </pc:spChg>
        <pc:spChg chg="mod">
          <ac:chgData name="LoweryR" userId="d95e7125-c11d-45ad-a9aa-2825f18c9141" providerId="ADAL" clId="{1B92EDE8-47A5-4A5F-B2A3-B4BC184351DB}" dt="2021-05-25T20:32:24.966" v="3319" actId="20577"/>
          <ac:spMkLst>
            <pc:docMk/>
            <pc:sldMk cId="2902786647" sldId="450"/>
            <ac:spMk id="3" creationId="{F7C15C5F-4AA5-4A74-A0EC-592AAC40C97F}"/>
          </ac:spMkLst>
        </pc:spChg>
        <pc:spChg chg="add mod">
          <ac:chgData name="LoweryR" userId="d95e7125-c11d-45ad-a9aa-2825f18c9141" providerId="ADAL" clId="{1B92EDE8-47A5-4A5F-B2A3-B4BC184351DB}" dt="2021-05-25T21:29:59.830" v="4218" actId="1076"/>
          <ac:spMkLst>
            <pc:docMk/>
            <pc:sldMk cId="2902786647" sldId="450"/>
            <ac:spMk id="5" creationId="{5E7745F1-1411-42A8-A392-858D7CFDD63D}"/>
          </ac:spMkLst>
        </pc:spChg>
      </pc:sldChg>
      <pc:sldChg chg="delSp modSp add mod">
        <pc:chgData name="LoweryR" userId="d95e7125-c11d-45ad-a9aa-2825f18c9141" providerId="ADAL" clId="{1B92EDE8-47A5-4A5F-B2A3-B4BC184351DB}" dt="2021-05-25T20:46:54.903" v="3445" actId="20577"/>
        <pc:sldMkLst>
          <pc:docMk/>
          <pc:sldMk cId="1700617883" sldId="451"/>
        </pc:sldMkLst>
        <pc:spChg chg="mod">
          <ac:chgData name="LoweryR" userId="d95e7125-c11d-45ad-a9aa-2825f18c9141" providerId="ADAL" clId="{1B92EDE8-47A5-4A5F-B2A3-B4BC184351DB}" dt="2021-05-25T20:46:54.903" v="3445" actId="20577"/>
          <ac:spMkLst>
            <pc:docMk/>
            <pc:sldMk cId="1700617883" sldId="451"/>
            <ac:spMk id="3" creationId="{F7C15C5F-4AA5-4A74-A0EC-592AAC40C97F}"/>
          </ac:spMkLst>
        </pc:spChg>
        <pc:spChg chg="del">
          <ac:chgData name="LoweryR" userId="d95e7125-c11d-45ad-a9aa-2825f18c9141" providerId="ADAL" clId="{1B92EDE8-47A5-4A5F-B2A3-B4BC184351DB}" dt="2021-05-25T20:39:50.858" v="3332" actId="478"/>
          <ac:spMkLst>
            <pc:docMk/>
            <pc:sldMk cId="1700617883" sldId="451"/>
            <ac:spMk id="5" creationId="{5E7745F1-1411-42A8-A392-858D7CFDD63D}"/>
          </ac:spMkLst>
        </pc:spChg>
      </pc:sldChg>
      <pc:sldChg chg="del">
        <pc:chgData name="LoweryR" userId="d95e7125-c11d-45ad-a9aa-2825f18c9141" providerId="ADAL" clId="{1B92EDE8-47A5-4A5F-B2A3-B4BC184351DB}" dt="2021-05-25T15:32:55.496" v="24" actId="47"/>
        <pc:sldMkLst>
          <pc:docMk/>
          <pc:sldMk cId="4000341739" sldId="451"/>
        </pc:sldMkLst>
      </pc:sldChg>
      <pc:sldChg chg="del">
        <pc:chgData name="LoweryR" userId="d95e7125-c11d-45ad-a9aa-2825f18c9141" providerId="ADAL" clId="{1B92EDE8-47A5-4A5F-B2A3-B4BC184351DB}" dt="2021-05-25T15:32:55.801" v="26" actId="47"/>
        <pc:sldMkLst>
          <pc:docMk/>
          <pc:sldMk cId="1254424336" sldId="452"/>
        </pc:sldMkLst>
      </pc:sldChg>
      <pc:sldChg chg="addSp modSp add mod modAnim">
        <pc:chgData name="LoweryR" userId="d95e7125-c11d-45ad-a9aa-2825f18c9141" providerId="ADAL" clId="{1B92EDE8-47A5-4A5F-B2A3-B4BC184351DB}" dt="2021-05-25T21:30:07.640" v="4220"/>
        <pc:sldMkLst>
          <pc:docMk/>
          <pc:sldMk cId="2353348843" sldId="452"/>
        </pc:sldMkLst>
        <pc:spChg chg="add mod">
          <ac:chgData name="LoweryR" userId="d95e7125-c11d-45ad-a9aa-2825f18c9141" providerId="ADAL" clId="{1B92EDE8-47A5-4A5F-B2A3-B4BC184351DB}" dt="2021-05-25T20:47:06.661" v="3450" actId="1076"/>
          <ac:spMkLst>
            <pc:docMk/>
            <pc:sldMk cId="2353348843" sldId="452"/>
            <ac:spMk id="5" creationId="{51F9AEFC-ABB4-41C2-B881-546073D13B79}"/>
          </ac:spMkLst>
        </pc:spChg>
      </pc:sldChg>
      <pc:sldChg chg="delSp modSp add mod">
        <pc:chgData name="LoweryR" userId="d95e7125-c11d-45ad-a9aa-2825f18c9141" providerId="ADAL" clId="{1B92EDE8-47A5-4A5F-B2A3-B4BC184351DB}" dt="2021-05-25T20:48:33.218" v="3539"/>
        <pc:sldMkLst>
          <pc:docMk/>
          <pc:sldMk cId="247035745" sldId="453"/>
        </pc:sldMkLst>
        <pc:spChg chg="mod">
          <ac:chgData name="LoweryR" userId="d95e7125-c11d-45ad-a9aa-2825f18c9141" providerId="ADAL" clId="{1B92EDE8-47A5-4A5F-B2A3-B4BC184351DB}" dt="2021-05-25T20:47:36.022" v="3459" actId="20577"/>
          <ac:spMkLst>
            <pc:docMk/>
            <pc:sldMk cId="247035745" sldId="453"/>
            <ac:spMk id="2" creationId="{DBDB12C0-A6B2-4CA0-BD38-B82B67EB2720}"/>
          </ac:spMkLst>
        </pc:spChg>
        <pc:spChg chg="mod">
          <ac:chgData name="LoweryR" userId="d95e7125-c11d-45ad-a9aa-2825f18c9141" providerId="ADAL" clId="{1B92EDE8-47A5-4A5F-B2A3-B4BC184351DB}" dt="2021-05-25T20:48:33.218" v="3539"/>
          <ac:spMkLst>
            <pc:docMk/>
            <pc:sldMk cId="247035745" sldId="453"/>
            <ac:spMk id="3" creationId="{F7C15C5F-4AA5-4A74-A0EC-592AAC40C97F}"/>
          </ac:spMkLst>
        </pc:spChg>
        <pc:spChg chg="del">
          <ac:chgData name="LoweryR" userId="d95e7125-c11d-45ad-a9aa-2825f18c9141" providerId="ADAL" clId="{1B92EDE8-47A5-4A5F-B2A3-B4BC184351DB}" dt="2021-05-25T20:47:32.392" v="3453" actId="478"/>
          <ac:spMkLst>
            <pc:docMk/>
            <pc:sldMk cId="247035745" sldId="453"/>
            <ac:spMk id="5" creationId="{51F9AEFC-ABB4-41C2-B881-546073D13B79}"/>
          </ac:spMkLst>
        </pc:spChg>
      </pc:sldChg>
      <pc:sldChg chg="del">
        <pc:chgData name="LoweryR" userId="d95e7125-c11d-45ad-a9aa-2825f18c9141" providerId="ADAL" clId="{1B92EDE8-47A5-4A5F-B2A3-B4BC184351DB}" dt="2021-05-25T15:32:55.971" v="27" actId="47"/>
        <pc:sldMkLst>
          <pc:docMk/>
          <pc:sldMk cId="1061471692" sldId="453"/>
        </pc:sldMkLst>
      </pc:sldChg>
      <pc:sldChg chg="addSp delSp modSp add del mod">
        <pc:chgData name="LoweryR" userId="d95e7125-c11d-45ad-a9aa-2825f18c9141" providerId="ADAL" clId="{1B92EDE8-47A5-4A5F-B2A3-B4BC184351DB}" dt="2021-05-25T20:47:23.877" v="3451" actId="47"/>
        <pc:sldMkLst>
          <pc:docMk/>
          <pc:sldMk cId="4254552591" sldId="453"/>
        </pc:sldMkLst>
        <pc:spChg chg="mod">
          <ac:chgData name="LoweryR" userId="d95e7125-c11d-45ad-a9aa-2825f18c9141" providerId="ADAL" clId="{1B92EDE8-47A5-4A5F-B2A3-B4BC184351DB}" dt="2021-05-25T20:46:56.502" v="3448" actId="20577"/>
          <ac:spMkLst>
            <pc:docMk/>
            <pc:sldMk cId="4254552591" sldId="453"/>
            <ac:spMk id="2" creationId="{DBDB12C0-A6B2-4CA0-BD38-B82B67EB2720}"/>
          </ac:spMkLst>
        </pc:spChg>
        <pc:spChg chg="add del">
          <ac:chgData name="LoweryR" userId="d95e7125-c11d-45ad-a9aa-2825f18c9141" providerId="ADAL" clId="{1B92EDE8-47A5-4A5F-B2A3-B4BC184351DB}" dt="2021-05-25T20:46:56.729" v="3449" actId="478"/>
          <ac:spMkLst>
            <pc:docMk/>
            <pc:sldMk cId="4254552591" sldId="453"/>
            <ac:spMk id="5" creationId="{51F9AEFC-ABB4-41C2-B881-546073D13B79}"/>
          </ac:spMkLst>
        </pc:spChg>
      </pc:sldChg>
      <pc:sldChg chg="del">
        <pc:chgData name="LoweryR" userId="d95e7125-c11d-45ad-a9aa-2825f18c9141" providerId="ADAL" clId="{1B92EDE8-47A5-4A5F-B2A3-B4BC184351DB}" dt="2021-05-25T15:32:56.301" v="29" actId="47"/>
        <pc:sldMkLst>
          <pc:docMk/>
          <pc:sldMk cId="127717235" sldId="454"/>
        </pc:sldMkLst>
      </pc:sldChg>
      <pc:sldChg chg="modSp add mod modAnim">
        <pc:chgData name="LoweryR" userId="d95e7125-c11d-45ad-a9aa-2825f18c9141" providerId="ADAL" clId="{1B92EDE8-47A5-4A5F-B2A3-B4BC184351DB}" dt="2021-05-25T21:30:31.985" v="4222"/>
        <pc:sldMkLst>
          <pc:docMk/>
          <pc:sldMk cId="3192715233" sldId="454"/>
        </pc:sldMkLst>
        <pc:spChg chg="mod">
          <ac:chgData name="LoweryR" userId="d95e7125-c11d-45ad-a9aa-2825f18c9141" providerId="ADAL" clId="{1B92EDE8-47A5-4A5F-B2A3-B4BC184351DB}" dt="2021-05-25T20:49:19.837" v="3563" actId="20577"/>
          <ac:spMkLst>
            <pc:docMk/>
            <pc:sldMk cId="3192715233" sldId="454"/>
            <ac:spMk id="2" creationId="{DBDB12C0-A6B2-4CA0-BD38-B82B67EB2720}"/>
          </ac:spMkLst>
        </pc:spChg>
        <pc:spChg chg="mod">
          <ac:chgData name="LoweryR" userId="d95e7125-c11d-45ad-a9aa-2825f18c9141" providerId="ADAL" clId="{1B92EDE8-47A5-4A5F-B2A3-B4BC184351DB}" dt="2021-05-25T20:50:05.267" v="3717" actId="20577"/>
          <ac:spMkLst>
            <pc:docMk/>
            <pc:sldMk cId="3192715233" sldId="454"/>
            <ac:spMk id="3" creationId="{F7C15C5F-4AA5-4A74-A0EC-592AAC40C97F}"/>
          </ac:spMkLst>
        </pc:spChg>
      </pc:sldChg>
      <pc:sldChg chg="del">
        <pc:chgData name="LoweryR" userId="d95e7125-c11d-45ad-a9aa-2825f18c9141" providerId="ADAL" clId="{1B92EDE8-47A5-4A5F-B2A3-B4BC184351DB}" dt="2021-05-25T15:32:55.649" v="25" actId="47"/>
        <pc:sldMkLst>
          <pc:docMk/>
          <pc:sldMk cId="874064360" sldId="455"/>
        </pc:sldMkLst>
      </pc:sldChg>
      <pc:sldChg chg="modSp new mod modAnim">
        <pc:chgData name="LoweryR" userId="d95e7125-c11d-45ad-a9aa-2825f18c9141" providerId="ADAL" clId="{1B92EDE8-47A5-4A5F-B2A3-B4BC184351DB}" dt="2021-05-25T21:31:09.237" v="4230" actId="20577"/>
        <pc:sldMkLst>
          <pc:docMk/>
          <pc:sldMk cId="3958838611" sldId="455"/>
        </pc:sldMkLst>
        <pc:spChg chg="mod">
          <ac:chgData name="LoweryR" userId="d95e7125-c11d-45ad-a9aa-2825f18c9141" providerId="ADAL" clId="{1B92EDE8-47A5-4A5F-B2A3-B4BC184351DB}" dt="2021-05-25T20:50:14.347" v="3721" actId="20577"/>
          <ac:spMkLst>
            <pc:docMk/>
            <pc:sldMk cId="3958838611" sldId="455"/>
            <ac:spMk id="2" creationId="{3B2857B5-11E8-4FEB-8A60-70A49C46AF02}"/>
          </ac:spMkLst>
        </pc:spChg>
        <pc:spChg chg="mod">
          <ac:chgData name="LoweryR" userId="d95e7125-c11d-45ad-a9aa-2825f18c9141" providerId="ADAL" clId="{1B92EDE8-47A5-4A5F-B2A3-B4BC184351DB}" dt="2021-05-25T21:31:09.237" v="4230" actId="20577"/>
          <ac:spMkLst>
            <pc:docMk/>
            <pc:sldMk cId="3958838611" sldId="455"/>
            <ac:spMk id="3" creationId="{5D988BA1-92C4-46B1-AFF7-6330EB87EAFF}"/>
          </ac:spMkLst>
        </pc:spChg>
      </pc:sldChg>
      <pc:sldChg chg="del">
        <pc:chgData name="LoweryR" userId="d95e7125-c11d-45ad-a9aa-2825f18c9141" providerId="ADAL" clId="{1B92EDE8-47A5-4A5F-B2A3-B4BC184351DB}" dt="2021-05-25T15:32:53.813" v="13" actId="47"/>
        <pc:sldMkLst>
          <pc:docMk/>
          <pc:sldMk cId="813021401" sldId="456"/>
        </pc:sldMkLst>
      </pc:sldChg>
      <pc:sldChg chg="modSp add mod modAnim">
        <pc:chgData name="LoweryR" userId="d95e7125-c11d-45ad-a9aa-2825f18c9141" providerId="ADAL" clId="{1B92EDE8-47A5-4A5F-B2A3-B4BC184351DB}" dt="2021-05-25T21:31:22.020" v="4232"/>
        <pc:sldMkLst>
          <pc:docMk/>
          <pc:sldMk cId="1716748273" sldId="456"/>
        </pc:sldMkLst>
        <pc:spChg chg="mod">
          <ac:chgData name="LoweryR" userId="d95e7125-c11d-45ad-a9aa-2825f18c9141" providerId="ADAL" clId="{1B92EDE8-47A5-4A5F-B2A3-B4BC184351DB}" dt="2021-05-25T20:52:37.461" v="4018" actId="20577"/>
          <ac:spMkLst>
            <pc:docMk/>
            <pc:sldMk cId="1716748273" sldId="456"/>
            <ac:spMk id="2" creationId="{3B2857B5-11E8-4FEB-8A60-70A49C46AF02}"/>
          </ac:spMkLst>
        </pc:spChg>
        <pc:spChg chg="mod">
          <ac:chgData name="LoweryR" userId="d95e7125-c11d-45ad-a9aa-2825f18c9141" providerId="ADAL" clId="{1B92EDE8-47A5-4A5F-B2A3-B4BC184351DB}" dt="2021-05-25T20:53:22.694" v="4121" actId="27636"/>
          <ac:spMkLst>
            <pc:docMk/>
            <pc:sldMk cId="1716748273" sldId="456"/>
            <ac:spMk id="3" creationId="{5D988BA1-92C4-46B1-AFF7-6330EB87EAFF}"/>
          </ac:spMkLst>
        </pc:spChg>
      </pc:sldChg>
      <pc:sldChg chg="addSp modSp add mod">
        <pc:chgData name="LoweryR" userId="d95e7125-c11d-45ad-a9aa-2825f18c9141" providerId="ADAL" clId="{1B92EDE8-47A5-4A5F-B2A3-B4BC184351DB}" dt="2021-05-25T20:55:14.939" v="4132" actId="1076"/>
        <pc:sldMkLst>
          <pc:docMk/>
          <pc:sldMk cId="1317414988" sldId="457"/>
        </pc:sldMkLst>
        <pc:spChg chg="add mod">
          <ac:chgData name="LoweryR" userId="d95e7125-c11d-45ad-a9aa-2825f18c9141" providerId="ADAL" clId="{1B92EDE8-47A5-4A5F-B2A3-B4BC184351DB}" dt="2021-05-25T20:55:14.939" v="4132" actId="1076"/>
          <ac:spMkLst>
            <pc:docMk/>
            <pc:sldMk cId="1317414988" sldId="457"/>
            <ac:spMk id="5" creationId="{3B0C12B2-5CD1-47FE-837F-F8A06EE31BA4}"/>
          </ac:spMkLst>
        </pc:spChg>
      </pc:sldChg>
      <pc:sldChg chg="del">
        <pc:chgData name="LoweryR" userId="d95e7125-c11d-45ad-a9aa-2825f18c9141" providerId="ADAL" clId="{1B92EDE8-47A5-4A5F-B2A3-B4BC184351DB}" dt="2021-05-25T15:32:52.413" v="3" actId="47"/>
        <pc:sldMkLst>
          <pc:docMk/>
          <pc:sldMk cId="3841712828" sldId="457"/>
        </pc:sldMkLst>
      </pc:sldChg>
      <pc:sldChg chg="del">
        <pc:chgData name="LoweryR" userId="d95e7125-c11d-45ad-a9aa-2825f18c9141" providerId="ADAL" clId="{1B92EDE8-47A5-4A5F-B2A3-B4BC184351DB}" dt="2021-05-25T15:32:52.698" v="5" actId="47"/>
        <pc:sldMkLst>
          <pc:docMk/>
          <pc:sldMk cId="1399454231" sldId="458"/>
        </pc:sldMkLst>
      </pc:sldChg>
      <pc:sldChg chg="del">
        <pc:chgData name="LoweryR" userId="d95e7125-c11d-45ad-a9aa-2825f18c9141" providerId="ADAL" clId="{1B92EDE8-47A5-4A5F-B2A3-B4BC184351DB}" dt="2021-05-25T15:32:52.574" v="4" actId="47"/>
        <pc:sldMkLst>
          <pc:docMk/>
          <pc:sldMk cId="1700795209" sldId="459"/>
        </pc:sldMkLst>
      </pc:sldChg>
      <pc:sldChg chg="del">
        <pc:chgData name="LoweryR" userId="d95e7125-c11d-45ad-a9aa-2825f18c9141" providerId="ADAL" clId="{1B92EDE8-47A5-4A5F-B2A3-B4BC184351DB}" dt="2021-05-25T15:32:52.839" v="6" actId="47"/>
        <pc:sldMkLst>
          <pc:docMk/>
          <pc:sldMk cId="3997157142" sldId="460"/>
        </pc:sldMkLst>
      </pc:sldChg>
      <pc:sldChg chg="del">
        <pc:chgData name="LoweryR" userId="d95e7125-c11d-45ad-a9aa-2825f18c9141" providerId="ADAL" clId="{1B92EDE8-47A5-4A5F-B2A3-B4BC184351DB}" dt="2021-05-25T15:32:52.967" v="7" actId="47"/>
        <pc:sldMkLst>
          <pc:docMk/>
          <pc:sldMk cId="4267447949" sldId="462"/>
        </pc:sldMkLst>
      </pc:sldChg>
      <pc:sldChg chg="del">
        <pc:chgData name="LoweryR" userId="d95e7125-c11d-45ad-a9aa-2825f18c9141" providerId="ADAL" clId="{1B92EDE8-47A5-4A5F-B2A3-B4BC184351DB}" dt="2021-05-25T15:32:53.114" v="8" actId="47"/>
        <pc:sldMkLst>
          <pc:docMk/>
          <pc:sldMk cId="801110931" sldId="464"/>
        </pc:sldMkLst>
      </pc:sldChg>
      <pc:sldChg chg="del">
        <pc:chgData name="LoweryR" userId="d95e7125-c11d-45ad-a9aa-2825f18c9141" providerId="ADAL" clId="{1B92EDE8-47A5-4A5F-B2A3-B4BC184351DB}" dt="2021-05-25T15:32:53.268" v="9" actId="47"/>
        <pc:sldMkLst>
          <pc:docMk/>
          <pc:sldMk cId="3808992395" sldId="465"/>
        </pc:sldMkLst>
      </pc:sldChg>
      <pc:sldChg chg="del">
        <pc:chgData name="LoweryR" userId="d95e7125-c11d-45ad-a9aa-2825f18c9141" providerId="ADAL" clId="{1B92EDE8-47A5-4A5F-B2A3-B4BC184351DB}" dt="2021-05-25T15:32:53.536" v="11" actId="47"/>
        <pc:sldMkLst>
          <pc:docMk/>
          <pc:sldMk cId="1901455727" sldId="466"/>
        </pc:sldMkLst>
      </pc:sldChg>
      <pc:sldChg chg="del">
        <pc:chgData name="LoweryR" userId="d95e7125-c11d-45ad-a9aa-2825f18c9141" providerId="ADAL" clId="{1B92EDE8-47A5-4A5F-B2A3-B4BC184351DB}" dt="2021-05-25T15:32:53.382" v="10" actId="47"/>
        <pc:sldMkLst>
          <pc:docMk/>
          <pc:sldMk cId="2597353713" sldId="467"/>
        </pc:sldMkLst>
      </pc:sldChg>
      <pc:sldChg chg="del">
        <pc:chgData name="LoweryR" userId="d95e7125-c11d-45ad-a9aa-2825f18c9141" providerId="ADAL" clId="{1B92EDE8-47A5-4A5F-B2A3-B4BC184351DB}" dt="2021-05-25T15:32:53.669" v="12" actId="47"/>
        <pc:sldMkLst>
          <pc:docMk/>
          <pc:sldMk cId="4033499812" sldId="468"/>
        </pc:sldMkLst>
      </pc:sldChg>
      <pc:sldChg chg="del">
        <pc:chgData name="LoweryR" userId="d95e7125-c11d-45ad-a9aa-2825f18c9141" providerId="ADAL" clId="{1B92EDE8-47A5-4A5F-B2A3-B4BC184351DB}" dt="2021-05-25T15:32:53.974" v="14" actId="47"/>
        <pc:sldMkLst>
          <pc:docMk/>
          <pc:sldMk cId="4095151302" sldId="469"/>
        </pc:sldMkLst>
      </pc:sldChg>
      <pc:sldChg chg="del">
        <pc:chgData name="LoweryR" userId="d95e7125-c11d-45ad-a9aa-2825f18c9141" providerId="ADAL" clId="{1B92EDE8-47A5-4A5F-B2A3-B4BC184351DB}" dt="2021-05-25T15:32:54.275" v="16" actId="47"/>
        <pc:sldMkLst>
          <pc:docMk/>
          <pc:sldMk cId="3578590841" sldId="470"/>
        </pc:sldMkLst>
      </pc:sldChg>
      <pc:sldChg chg="del">
        <pc:chgData name="LoweryR" userId="d95e7125-c11d-45ad-a9aa-2825f18c9141" providerId="ADAL" clId="{1B92EDE8-47A5-4A5F-B2A3-B4BC184351DB}" dt="2021-05-25T15:32:54.578" v="18" actId="47"/>
        <pc:sldMkLst>
          <pc:docMk/>
          <pc:sldMk cId="736920007" sldId="471"/>
        </pc:sldMkLst>
      </pc:sldChg>
      <pc:sldChg chg="del">
        <pc:chgData name="LoweryR" userId="d95e7125-c11d-45ad-a9aa-2825f18c9141" providerId="ADAL" clId="{1B92EDE8-47A5-4A5F-B2A3-B4BC184351DB}" dt="2021-05-25T15:32:54.738" v="19" actId="47"/>
        <pc:sldMkLst>
          <pc:docMk/>
          <pc:sldMk cId="2843420323" sldId="472"/>
        </pc:sldMkLst>
      </pc:sldChg>
      <pc:sldChg chg="del">
        <pc:chgData name="LoweryR" userId="d95e7125-c11d-45ad-a9aa-2825f18c9141" providerId="ADAL" clId="{1B92EDE8-47A5-4A5F-B2A3-B4BC184351DB}" dt="2021-05-25T15:32:55.188" v="22" actId="47"/>
        <pc:sldMkLst>
          <pc:docMk/>
          <pc:sldMk cId="2772159880" sldId="473"/>
        </pc:sldMkLst>
      </pc:sldChg>
      <pc:sldChg chg="del">
        <pc:chgData name="LoweryR" userId="d95e7125-c11d-45ad-a9aa-2825f18c9141" providerId="ADAL" clId="{1B92EDE8-47A5-4A5F-B2A3-B4BC184351DB}" dt="2021-05-25T15:32:55.027" v="21" actId="47"/>
        <pc:sldMkLst>
          <pc:docMk/>
          <pc:sldMk cId="3210361083" sldId="474"/>
        </pc:sldMkLst>
      </pc:sldChg>
      <pc:sldChg chg="del">
        <pc:chgData name="LoweryR" userId="d95e7125-c11d-45ad-a9aa-2825f18c9141" providerId="ADAL" clId="{1B92EDE8-47A5-4A5F-B2A3-B4BC184351DB}" dt="2021-05-25T15:32:55.343" v="23" actId="47"/>
        <pc:sldMkLst>
          <pc:docMk/>
          <pc:sldMk cId="4077392994" sldId="475"/>
        </pc:sldMkLst>
      </pc:sldChg>
      <pc:sldChg chg="del">
        <pc:chgData name="LoweryR" userId="d95e7125-c11d-45ad-a9aa-2825f18c9141" providerId="ADAL" clId="{1B92EDE8-47A5-4A5F-B2A3-B4BC184351DB}" dt="2021-05-25T15:32:56.131" v="28" actId="47"/>
        <pc:sldMkLst>
          <pc:docMk/>
          <pc:sldMk cId="973830958" sldId="476"/>
        </pc:sldMkLst>
      </pc:sldChg>
      <pc:sldChg chg="del">
        <pc:chgData name="LoweryR" userId="d95e7125-c11d-45ad-a9aa-2825f18c9141" providerId="ADAL" clId="{1B92EDE8-47A5-4A5F-B2A3-B4BC184351DB}" dt="2021-05-25T15:32:56.447" v="30" actId="47"/>
        <pc:sldMkLst>
          <pc:docMk/>
          <pc:sldMk cId="3038054174" sldId="477"/>
        </pc:sldMkLst>
      </pc:sldChg>
      <pc:sldChg chg="del">
        <pc:chgData name="LoweryR" userId="d95e7125-c11d-45ad-a9aa-2825f18c9141" providerId="ADAL" clId="{1B92EDE8-47A5-4A5F-B2A3-B4BC184351DB}" dt="2021-05-25T15:32:56.622" v="31" actId="47"/>
        <pc:sldMkLst>
          <pc:docMk/>
          <pc:sldMk cId="950342056" sldId="478"/>
        </pc:sldMkLst>
      </pc:sldChg>
      <pc:sldChg chg="del">
        <pc:chgData name="LoweryR" userId="d95e7125-c11d-45ad-a9aa-2825f18c9141" providerId="ADAL" clId="{1B92EDE8-47A5-4A5F-B2A3-B4BC184351DB}" dt="2021-05-25T15:32:57.077" v="34" actId="47"/>
        <pc:sldMkLst>
          <pc:docMk/>
          <pc:sldMk cId="212395220" sldId="479"/>
        </pc:sldMkLst>
      </pc:sldChg>
      <pc:sldChg chg="del">
        <pc:chgData name="LoweryR" userId="d95e7125-c11d-45ad-a9aa-2825f18c9141" providerId="ADAL" clId="{1B92EDE8-47A5-4A5F-B2A3-B4BC184351DB}" dt="2021-05-25T15:32:57.242" v="35" actId="47"/>
        <pc:sldMkLst>
          <pc:docMk/>
          <pc:sldMk cId="2198165017" sldId="480"/>
        </pc:sldMkLst>
      </pc:sldChg>
      <pc:sldChg chg="del">
        <pc:chgData name="LoweryR" userId="d95e7125-c11d-45ad-a9aa-2825f18c9141" providerId="ADAL" clId="{1B92EDE8-47A5-4A5F-B2A3-B4BC184351DB}" dt="2021-05-25T15:32:57.412" v="36" actId="47"/>
        <pc:sldMkLst>
          <pc:docMk/>
          <pc:sldMk cId="878971571" sldId="481"/>
        </pc:sldMkLst>
      </pc:sldChg>
      <pc:sldChg chg="del">
        <pc:chgData name="LoweryR" userId="d95e7125-c11d-45ad-a9aa-2825f18c9141" providerId="ADAL" clId="{1B92EDE8-47A5-4A5F-B2A3-B4BC184351DB}" dt="2021-05-25T15:32:57.559" v="37" actId="47"/>
        <pc:sldMkLst>
          <pc:docMk/>
          <pc:sldMk cId="3806671357" sldId="482"/>
        </pc:sldMkLst>
      </pc:sldChg>
      <pc:sldChg chg="del">
        <pc:chgData name="LoweryR" userId="d95e7125-c11d-45ad-a9aa-2825f18c9141" providerId="ADAL" clId="{1B92EDE8-47A5-4A5F-B2A3-B4BC184351DB}" dt="2021-05-25T15:32:57.727" v="38" actId="47"/>
        <pc:sldMkLst>
          <pc:docMk/>
          <pc:sldMk cId="3946057140" sldId="483"/>
        </pc:sldMkLst>
      </pc:sldChg>
      <pc:sldChg chg="del">
        <pc:chgData name="LoweryR" userId="d95e7125-c11d-45ad-a9aa-2825f18c9141" providerId="ADAL" clId="{1B92EDE8-47A5-4A5F-B2A3-B4BC184351DB}" dt="2021-05-25T15:32:56.941" v="33" actId="47"/>
        <pc:sldMkLst>
          <pc:docMk/>
          <pc:sldMk cId="2438770336" sldId="484"/>
        </pc:sldMkLst>
      </pc:sldChg>
      <pc:sldChg chg="del">
        <pc:chgData name="LoweryR" userId="d95e7125-c11d-45ad-a9aa-2825f18c9141" providerId="ADAL" clId="{1B92EDE8-47A5-4A5F-B2A3-B4BC184351DB}" dt="2021-05-25T15:32:56.770" v="32" actId="47"/>
        <pc:sldMkLst>
          <pc:docMk/>
          <pc:sldMk cId="1701494426" sldId="485"/>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4205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85FEF0AC-57F3-46C3-A067-AF9767D0141E}"/>
              </a:ext>
            </a:extLst>
          </p:cNvPr>
          <p:cNvSpPr/>
          <p:nvPr/>
        </p:nvSpPr>
        <p:spPr>
          <a:xfrm>
            <a:off x="982436" y="2008415"/>
            <a:ext cx="7581900" cy="2906486"/>
          </a:xfrm>
          <a:prstGeom prst="rect">
            <a:avLst/>
          </a:prstGeom>
          <a:solidFill>
            <a:srgbClr val="000000">
              <a:alpha val="21176"/>
            </a:srgbClr>
          </a:solidFill>
          <a:ln>
            <a:solidFill>
              <a:srgbClr val="03402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outerShdw blurRad="38100" dist="38100" dir="2700000" algn="tl">
                  <a:srgbClr val="000000">
                    <a:alpha val="43137"/>
                  </a:srgbClr>
                </a:outerShdw>
              </a:effectLst>
            </a:endParaRPr>
          </a:p>
        </p:txBody>
      </p:sp>
      <p:sp>
        <p:nvSpPr>
          <p:cNvPr id="2" name="Title 1">
            <a:extLst>
              <a:ext uri="{FF2B5EF4-FFF2-40B4-BE49-F238E27FC236}">
                <a16:creationId xmlns:a16="http://schemas.microsoft.com/office/drawing/2014/main" xmlns="" id="{8EC4E82F-64D4-4769-BE3C-6E5329F7A79A}"/>
              </a:ext>
            </a:extLst>
          </p:cNvPr>
          <p:cNvSpPr>
            <a:spLocks noGrp="1"/>
          </p:cNvSpPr>
          <p:nvPr>
            <p:ph type="ctrTitle" hasCustomPrompt="1"/>
          </p:nvPr>
        </p:nvSpPr>
        <p:spPr>
          <a:xfrm>
            <a:off x="566057" y="1231220"/>
            <a:ext cx="8599714" cy="2387600"/>
          </a:xfrm>
        </p:spPr>
        <p:txBody>
          <a:bodyPr anchor="b">
            <a:normAutofit/>
          </a:bodyPr>
          <a:lstStyle>
            <a:lvl1pPr algn="ctr">
              <a:defRPr sz="7200" b="1">
                <a:solidFill>
                  <a:srgbClr val="72DB2B"/>
                </a:solidFill>
                <a:latin typeface="Lao UI" panose="020B0502040204020203" pitchFamily="34" charset="0"/>
                <a:cs typeface="Lao UI" panose="020B0502040204020203" pitchFamily="34" charset="0"/>
              </a:defRPr>
            </a:lvl1pPr>
          </a:lstStyle>
          <a:p>
            <a:r>
              <a:rPr lang="en-US" dirty="0"/>
              <a:t>Title</a:t>
            </a:r>
          </a:p>
        </p:txBody>
      </p:sp>
      <p:sp>
        <p:nvSpPr>
          <p:cNvPr id="3" name="Subtitle 2">
            <a:extLst>
              <a:ext uri="{FF2B5EF4-FFF2-40B4-BE49-F238E27FC236}">
                <a16:creationId xmlns:a16="http://schemas.microsoft.com/office/drawing/2014/main" xmlns="" id="{613C1D05-4FCF-4AE8-B4DD-1BA6EC2A1967}"/>
              </a:ext>
            </a:extLst>
          </p:cNvPr>
          <p:cNvSpPr>
            <a:spLocks noGrp="1"/>
          </p:cNvSpPr>
          <p:nvPr>
            <p:ph type="subTitle" idx="1" hasCustomPrompt="1"/>
          </p:nvPr>
        </p:nvSpPr>
        <p:spPr>
          <a:xfrm>
            <a:off x="566057" y="3710895"/>
            <a:ext cx="8599714" cy="1655762"/>
          </a:xfrm>
        </p:spPr>
        <p:txBody>
          <a:bodyPr>
            <a:normAutofit/>
          </a:bodyPr>
          <a:lstStyle>
            <a:lvl1pPr marL="0" indent="0" algn="ctr">
              <a:buNone/>
              <a:defRPr sz="4800" b="1">
                <a:solidFill>
                  <a:schemeClr val="bg1"/>
                </a:solidFill>
                <a:latin typeface="Lao UI" panose="020B0502040204020203" pitchFamily="34" charset="0"/>
                <a:cs typeface="Lao U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 Title</a:t>
            </a:r>
          </a:p>
        </p:txBody>
      </p:sp>
    </p:spTree>
    <p:extLst>
      <p:ext uri="{BB962C8B-B14F-4D97-AF65-F5344CB8AC3E}">
        <p14:creationId xmlns:p14="http://schemas.microsoft.com/office/powerpoint/2010/main" val="3533238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72143" y="136525"/>
            <a:ext cx="11506200" cy="1325563"/>
          </a:xfrm>
        </p:spPr>
        <p:txBody>
          <a:bodyPr>
            <a:normAutofit/>
          </a:bodyPr>
          <a:lstStyle>
            <a:lvl1pPr>
              <a:lnSpc>
                <a:spcPct val="100000"/>
              </a:lnSpc>
              <a:defRPr sz="5000" b="1">
                <a:solidFill>
                  <a:srgbClr val="72DB2B"/>
                </a:solidFill>
                <a:latin typeface="Lao UI" panose="020B0502040204020203" pitchFamily="34" charset="0"/>
                <a:cs typeface="Lao UI" panose="020B0502040204020203" pitchFamily="34" charset="0"/>
              </a:defRPr>
            </a:lvl1pPr>
          </a:lstStyle>
          <a:p>
            <a:r>
              <a:rPr lang="en-US"/>
              <a:t>Click to edit Master title style</a:t>
            </a:r>
            <a:endParaRPr lang="en-US" dirty="0"/>
          </a:p>
        </p:txBody>
      </p:sp>
      <p:sp useBgFill="1">
        <p:nvSpPr>
          <p:cNvPr id="3" name="Content Placeholder 2"/>
          <p:cNvSpPr>
            <a:spLocks noGrp="1"/>
          </p:cNvSpPr>
          <p:nvPr>
            <p:ph idx="1"/>
          </p:nvPr>
        </p:nvSpPr>
        <p:spPr>
          <a:xfrm>
            <a:off x="272143" y="1597024"/>
            <a:ext cx="11506200" cy="4945289"/>
          </a:xfrm>
          <a:ln>
            <a:solidFill>
              <a:schemeClr val="accent6">
                <a:lumMod val="50000"/>
              </a:schemeClr>
            </a:solidFill>
          </a:ln>
        </p:spPr>
        <p:txBody>
          <a:bodyPr/>
          <a:lstStyle>
            <a:lvl1pPr>
              <a:lnSpc>
                <a:spcPct val="100000"/>
              </a:lnSpc>
              <a:defRPr sz="4600" b="1">
                <a:solidFill>
                  <a:schemeClr val="bg1"/>
                </a:solidFill>
                <a:latin typeface="Lao UI" panose="020B0502040204020203" pitchFamily="34" charset="0"/>
                <a:cs typeface="Lao UI" panose="020B0502040204020203" pitchFamily="34" charset="0"/>
              </a:defRPr>
            </a:lvl1pPr>
            <a:lvl2pPr>
              <a:lnSpc>
                <a:spcPct val="100000"/>
              </a:lnSpc>
              <a:defRPr sz="4400">
                <a:solidFill>
                  <a:schemeClr val="bg1"/>
                </a:solidFill>
                <a:latin typeface="Lao UI" panose="020B0502040204020203" pitchFamily="34" charset="0"/>
                <a:cs typeface="Lao UI" panose="020B0502040204020203" pitchFamily="34" charset="0"/>
              </a:defRPr>
            </a:lvl2pPr>
            <a:lvl3pPr>
              <a:lnSpc>
                <a:spcPct val="100000"/>
              </a:lnSpc>
              <a:defRPr sz="4200">
                <a:solidFill>
                  <a:schemeClr val="bg1"/>
                </a:solidFill>
                <a:latin typeface="Lao UI" panose="020B0502040204020203" pitchFamily="34" charset="0"/>
                <a:cs typeface="Lao UI" panose="020B0502040204020203" pitchFamily="34" charset="0"/>
              </a:defRPr>
            </a:lvl3pPr>
            <a:lvl4pPr>
              <a:lnSpc>
                <a:spcPct val="100000"/>
              </a:lnSpc>
              <a:defRPr sz="4000">
                <a:solidFill>
                  <a:schemeClr val="bg1"/>
                </a:solidFill>
                <a:latin typeface="Lao UI" panose="020B0502040204020203" pitchFamily="34" charset="0"/>
                <a:cs typeface="Lao UI" panose="020B0502040204020203" pitchFamily="34" charset="0"/>
              </a:defRPr>
            </a:lvl4pPr>
            <a:lvl5pPr>
              <a:lnSpc>
                <a:spcPct val="100000"/>
              </a:lnSpc>
              <a:defRPr sz="3800">
                <a:solidFill>
                  <a:schemeClr val="bg1"/>
                </a:solidFill>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8200317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5400" b="1">
                <a:solidFill>
                  <a:srgbClr val="72DB2B"/>
                </a:solidFill>
                <a:latin typeface="Lao UI" panose="020B0502040204020203" pitchFamily="34" charset="0"/>
                <a:cs typeface="Lao UI" panose="020B0502040204020203" pitchFamily="34" charset="0"/>
              </a:defRPr>
            </a:lvl1pPr>
          </a:lstStyle>
          <a:p>
            <a:r>
              <a:rPr lang="en-US" dirty="0"/>
              <a:t>Title</a:t>
            </a:r>
          </a:p>
        </p:txBody>
      </p:sp>
      <p:sp>
        <p:nvSpPr>
          <p:cNvPr id="3" name="Content Placeholder 2"/>
          <p:cNvSpPr>
            <a:spLocks noGrp="1"/>
          </p:cNvSpPr>
          <p:nvPr>
            <p:ph sz="half" idx="1"/>
          </p:nvPr>
        </p:nvSpPr>
        <p:spPr>
          <a:xfrm>
            <a:off x="838200" y="1825625"/>
            <a:ext cx="5181600" cy="4351338"/>
          </a:xfrm>
          <a:ln>
            <a:solidFill>
              <a:schemeClr val="accent6">
                <a:lumMod val="50000"/>
              </a:schemeClr>
            </a:solidFill>
          </a:ln>
        </p:spPr>
        <p:txBody>
          <a:bodyPr/>
          <a:lstStyle>
            <a:lvl1pPr>
              <a:lnSpc>
                <a:spcPct val="100000"/>
              </a:lnSpc>
              <a:defRPr sz="4400" b="1">
                <a:solidFill>
                  <a:schemeClr val="bg1"/>
                </a:solidFill>
                <a:latin typeface="Lao UI" panose="020B0502040204020203" pitchFamily="34" charset="0"/>
                <a:cs typeface="Lao UI" panose="020B0502040204020203" pitchFamily="34" charset="0"/>
              </a:defRPr>
            </a:lvl1pPr>
            <a:lvl2pPr>
              <a:lnSpc>
                <a:spcPct val="100000"/>
              </a:lnSpc>
              <a:defRPr sz="4200">
                <a:solidFill>
                  <a:schemeClr val="bg1"/>
                </a:solidFill>
                <a:latin typeface="Lao UI" panose="020B0502040204020203" pitchFamily="34" charset="0"/>
                <a:cs typeface="Lao UI" panose="020B0502040204020203" pitchFamily="34" charset="0"/>
              </a:defRPr>
            </a:lvl2pPr>
            <a:lvl3pPr>
              <a:lnSpc>
                <a:spcPct val="100000"/>
              </a:lnSpc>
              <a:defRPr sz="4000">
                <a:solidFill>
                  <a:schemeClr val="bg1"/>
                </a:solidFill>
                <a:latin typeface="Lao UI" panose="020B0502040204020203" pitchFamily="34" charset="0"/>
                <a:cs typeface="Lao UI" panose="020B0502040204020203" pitchFamily="34" charset="0"/>
              </a:defRPr>
            </a:lvl3pPr>
            <a:lvl4pPr>
              <a:lnSpc>
                <a:spcPct val="100000"/>
              </a:lnSpc>
              <a:defRPr sz="3600">
                <a:solidFill>
                  <a:schemeClr val="bg1"/>
                </a:solidFill>
                <a:latin typeface="Lao UI" panose="020B0502040204020203" pitchFamily="34" charset="0"/>
                <a:cs typeface="Lao UI" panose="020B0502040204020203" pitchFamily="34" charset="0"/>
              </a:defRPr>
            </a:lvl4pPr>
            <a:lvl5pPr>
              <a:defRPr>
                <a:solidFill>
                  <a:schemeClr val="bg1"/>
                </a:solidFill>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a:ln>
            <a:solidFill>
              <a:schemeClr val="accent6">
                <a:lumMod val="50000"/>
              </a:schemeClr>
            </a:solidFill>
          </a:ln>
        </p:spPr>
        <p:txBody>
          <a:bodyPr/>
          <a:lstStyle>
            <a:lvl1pPr>
              <a:lnSpc>
                <a:spcPct val="100000"/>
              </a:lnSpc>
              <a:defRPr sz="4400" b="1">
                <a:solidFill>
                  <a:schemeClr val="bg1"/>
                </a:solidFill>
                <a:latin typeface="Lao UI" panose="020B0502040204020203" pitchFamily="34" charset="0"/>
                <a:cs typeface="Lao UI" panose="020B0502040204020203" pitchFamily="34" charset="0"/>
              </a:defRPr>
            </a:lvl1pPr>
            <a:lvl2pPr>
              <a:lnSpc>
                <a:spcPct val="100000"/>
              </a:lnSpc>
              <a:defRPr sz="4200">
                <a:solidFill>
                  <a:schemeClr val="bg1"/>
                </a:solidFill>
                <a:latin typeface="Lao UI" panose="020B0502040204020203" pitchFamily="34" charset="0"/>
                <a:cs typeface="Lao UI" panose="020B0502040204020203" pitchFamily="34" charset="0"/>
              </a:defRPr>
            </a:lvl2pPr>
            <a:lvl3pPr>
              <a:lnSpc>
                <a:spcPct val="100000"/>
              </a:lnSpc>
              <a:defRPr sz="4000">
                <a:solidFill>
                  <a:schemeClr val="bg1"/>
                </a:solidFill>
                <a:latin typeface="Lao UI" panose="020B0502040204020203" pitchFamily="34" charset="0"/>
                <a:cs typeface="Lao UI" panose="020B0502040204020203" pitchFamily="34" charset="0"/>
              </a:defRPr>
            </a:lvl3pPr>
            <a:lvl4pPr>
              <a:lnSpc>
                <a:spcPct val="100000"/>
              </a:lnSpc>
              <a:defRPr sz="3600">
                <a:solidFill>
                  <a:schemeClr val="bg1"/>
                </a:solidFill>
                <a:latin typeface="Lao UI" panose="020B0502040204020203" pitchFamily="34" charset="0"/>
                <a:cs typeface="Lao UI" panose="020B0502040204020203" pitchFamily="34" charset="0"/>
              </a:defRPr>
            </a:lvl4pPr>
            <a:lvl5pPr>
              <a:defRPr>
                <a:solidFill>
                  <a:schemeClr val="bg1"/>
                </a:solidFill>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6E37D5-CC6F-450F-B604-98DCC1750577}" type="datetimeFigureOut">
              <a:rPr lang="en-US" smtClean="0"/>
              <a:t>6/3/2021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1C80E42-FF1F-4B9F-8FC3-9871D5EF13B9}" type="slidenum">
              <a:rPr lang="en-US" smtClean="0"/>
              <a:t>‹#›</a:t>
            </a:fld>
            <a:endParaRPr lang="en-US" dirty="0"/>
          </a:p>
        </p:txBody>
      </p:sp>
    </p:spTree>
    <p:extLst>
      <p:ext uri="{BB962C8B-B14F-4D97-AF65-F5344CB8AC3E}">
        <p14:creationId xmlns:p14="http://schemas.microsoft.com/office/powerpoint/2010/main" val="2870606320"/>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ext box">
    <p:spTree>
      <p:nvGrpSpPr>
        <p:cNvPr id="1" name=""/>
        <p:cNvGrpSpPr/>
        <p:nvPr/>
      </p:nvGrpSpPr>
      <p:grpSpPr>
        <a:xfrm>
          <a:off x="0" y="0"/>
          <a:ext cx="0" cy="0"/>
          <a:chOff x="0" y="0"/>
          <a:chExt cx="0" cy="0"/>
        </a:xfrm>
      </p:grpSpPr>
      <p:sp>
        <p:nvSpPr>
          <p:cNvPr id="2" name="Title 1"/>
          <p:cNvSpPr>
            <a:spLocks noGrp="1"/>
          </p:cNvSpPr>
          <p:nvPr>
            <p:ph type="title"/>
          </p:nvPr>
        </p:nvSpPr>
        <p:spPr>
          <a:xfrm>
            <a:off x="272143" y="136525"/>
            <a:ext cx="11506200" cy="1325563"/>
          </a:xfrm>
        </p:spPr>
        <p:txBody>
          <a:bodyPr>
            <a:normAutofit/>
          </a:bodyPr>
          <a:lstStyle>
            <a:lvl1pPr>
              <a:lnSpc>
                <a:spcPct val="100000"/>
              </a:lnSpc>
              <a:defRPr sz="5000" b="1">
                <a:solidFill>
                  <a:srgbClr val="72DB2B"/>
                </a:solidFill>
                <a:latin typeface="Lao UI" panose="020B0502040204020203" pitchFamily="34" charset="0"/>
                <a:cs typeface="Lao UI" panose="020B0502040204020203" pitchFamily="34" charset="0"/>
              </a:defRPr>
            </a:lvl1pPr>
          </a:lstStyle>
          <a:p>
            <a:r>
              <a:rPr lang="en-US"/>
              <a:t>Click to edit Master title style</a:t>
            </a:r>
            <a:endParaRPr lang="en-US" dirty="0"/>
          </a:p>
        </p:txBody>
      </p:sp>
      <p:sp useBgFill="1">
        <p:nvSpPr>
          <p:cNvPr id="3" name="Content Placeholder 2"/>
          <p:cNvSpPr>
            <a:spLocks noGrp="1"/>
          </p:cNvSpPr>
          <p:nvPr>
            <p:ph idx="1"/>
          </p:nvPr>
        </p:nvSpPr>
        <p:spPr>
          <a:xfrm>
            <a:off x="272143" y="1597024"/>
            <a:ext cx="11506200" cy="4945289"/>
          </a:xfrm>
        </p:spPr>
        <p:txBody>
          <a:bodyPr/>
          <a:lstStyle>
            <a:lvl1pPr>
              <a:lnSpc>
                <a:spcPct val="100000"/>
              </a:lnSpc>
              <a:defRPr sz="4600" b="1">
                <a:solidFill>
                  <a:schemeClr val="bg1"/>
                </a:solidFill>
                <a:latin typeface="Lao UI" panose="020B0502040204020203" pitchFamily="34" charset="0"/>
                <a:cs typeface="Lao UI" panose="020B0502040204020203" pitchFamily="34" charset="0"/>
              </a:defRPr>
            </a:lvl1pPr>
            <a:lvl2pPr>
              <a:lnSpc>
                <a:spcPct val="100000"/>
              </a:lnSpc>
              <a:defRPr sz="4400">
                <a:solidFill>
                  <a:schemeClr val="bg1"/>
                </a:solidFill>
                <a:latin typeface="Lao UI" panose="020B0502040204020203" pitchFamily="34" charset="0"/>
                <a:cs typeface="Lao UI" panose="020B0502040204020203" pitchFamily="34" charset="0"/>
              </a:defRPr>
            </a:lvl2pPr>
            <a:lvl3pPr>
              <a:lnSpc>
                <a:spcPct val="100000"/>
              </a:lnSpc>
              <a:defRPr sz="4200">
                <a:solidFill>
                  <a:schemeClr val="bg1"/>
                </a:solidFill>
                <a:latin typeface="Lao UI" panose="020B0502040204020203" pitchFamily="34" charset="0"/>
                <a:cs typeface="Lao UI" panose="020B0502040204020203" pitchFamily="34" charset="0"/>
              </a:defRPr>
            </a:lvl3pPr>
            <a:lvl4pPr>
              <a:lnSpc>
                <a:spcPct val="100000"/>
              </a:lnSpc>
              <a:defRPr sz="4000">
                <a:solidFill>
                  <a:schemeClr val="bg1"/>
                </a:solidFill>
                <a:latin typeface="Lao UI" panose="020B0502040204020203" pitchFamily="34" charset="0"/>
                <a:cs typeface="Lao UI" panose="020B0502040204020203" pitchFamily="34" charset="0"/>
              </a:defRPr>
            </a:lvl4pPr>
            <a:lvl5pPr>
              <a:lnSpc>
                <a:spcPct val="100000"/>
              </a:lnSpc>
              <a:defRPr sz="3800">
                <a:solidFill>
                  <a:schemeClr val="bg1"/>
                </a:solidFill>
                <a:latin typeface="Lao UI" panose="020B0502040204020203" pitchFamily="34" charset="0"/>
                <a:cs typeface="Lao UI" panose="020B05020402040202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ext Placeholder 5">
            <a:extLst>
              <a:ext uri="{FF2B5EF4-FFF2-40B4-BE49-F238E27FC236}">
                <a16:creationId xmlns:a16="http://schemas.microsoft.com/office/drawing/2014/main" xmlns="" id="{8A2AE349-DB73-4021-B649-1E149B138D99}"/>
              </a:ext>
            </a:extLst>
          </p:cNvPr>
          <p:cNvSpPr>
            <a:spLocks noGrp="1"/>
          </p:cNvSpPr>
          <p:nvPr>
            <p:ph type="body" sz="quarter" idx="10"/>
          </p:nvPr>
        </p:nvSpPr>
        <p:spPr>
          <a:xfrm>
            <a:off x="5943600" y="2895600"/>
            <a:ext cx="5715000" cy="2590800"/>
          </a:xfrm>
          <a:ln/>
        </p:spPr>
        <p:style>
          <a:lnRef idx="0">
            <a:schemeClr val="dk1"/>
          </a:lnRef>
          <a:fillRef idx="3">
            <a:schemeClr val="dk1"/>
          </a:fillRef>
          <a:effectRef idx="3">
            <a:schemeClr val="dk1"/>
          </a:effectRef>
          <a:fontRef idx="minor">
            <a:schemeClr val="lt1"/>
          </a:fontRef>
        </p:style>
        <p:txBody>
          <a:bodyPr/>
          <a:lstStyle>
            <a:lvl1pPr>
              <a:defRPr sz="36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10081107"/>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500AA9-95CB-45FE-87C0-9903D1896B8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5B173BBD-A7E7-4AB2-AB14-97DDD3F07C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D0DD2254-9CC5-4769-8D2A-4896F183EEED}"/>
              </a:ext>
            </a:extLst>
          </p:cNvPr>
          <p:cNvSpPr>
            <a:spLocks noGrp="1"/>
          </p:cNvSpPr>
          <p:nvPr>
            <p:ph type="dt" sz="half" idx="10"/>
          </p:nvPr>
        </p:nvSpPr>
        <p:spPr/>
        <p:txBody>
          <a:bodyPr/>
          <a:lstStyle/>
          <a:p>
            <a:fld id="{096E37D5-CC6F-450F-B604-98DCC1750577}" type="datetimeFigureOut">
              <a:rPr lang="en-US" smtClean="0"/>
              <a:t>6/3/2021</a:t>
            </a:fld>
            <a:endParaRPr lang="en-US" dirty="0"/>
          </a:p>
        </p:txBody>
      </p:sp>
      <p:sp>
        <p:nvSpPr>
          <p:cNvPr id="5" name="Footer Placeholder 4">
            <a:extLst>
              <a:ext uri="{FF2B5EF4-FFF2-40B4-BE49-F238E27FC236}">
                <a16:creationId xmlns:a16="http://schemas.microsoft.com/office/drawing/2014/main" xmlns="" id="{0942F129-34B1-4A63-A862-8DBF3A2E810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xmlns="" id="{345110D2-2302-4646-98A7-B38D3F0998E6}"/>
              </a:ext>
            </a:extLst>
          </p:cNvPr>
          <p:cNvSpPr>
            <a:spLocks noGrp="1"/>
          </p:cNvSpPr>
          <p:nvPr>
            <p:ph type="sldNum" sz="quarter" idx="12"/>
          </p:nvPr>
        </p:nvSpPr>
        <p:spPr/>
        <p:txBody>
          <a:bodyPr/>
          <a:lstStyle/>
          <a:p>
            <a:fld id="{21C80E42-FF1F-4B9F-8FC3-9871D5EF13B9}" type="slidenum">
              <a:rPr lang="en-US" smtClean="0"/>
              <a:t>‹#›</a:t>
            </a:fld>
            <a:endParaRPr lang="en-US" dirty="0"/>
          </a:p>
        </p:txBody>
      </p:sp>
    </p:spTree>
    <p:extLst>
      <p:ext uri="{BB962C8B-B14F-4D97-AF65-F5344CB8AC3E}">
        <p14:creationId xmlns:p14="http://schemas.microsoft.com/office/powerpoint/2010/main" val="29253317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3272D"/>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6E37D5-CC6F-450F-B604-98DCC1750577}" type="datetimeFigureOut">
              <a:rPr lang="en-US" smtClean="0"/>
              <a:t>6/3/2021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C80E42-FF1F-4B9F-8FC3-9871D5EF13B9}" type="slidenum">
              <a:rPr lang="en-US" smtClean="0"/>
              <a:t>‹#›</a:t>
            </a:fld>
            <a:endParaRPr lang="en-US" dirty="0"/>
          </a:p>
        </p:txBody>
      </p:sp>
    </p:spTree>
    <p:extLst>
      <p:ext uri="{BB962C8B-B14F-4D97-AF65-F5344CB8AC3E}">
        <p14:creationId xmlns:p14="http://schemas.microsoft.com/office/powerpoint/2010/main" val="5203146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transition>
    <p:wipe dir="r"/>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06614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Giving</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r>
              <a:rPr lang="en-US" dirty="0"/>
              <a:t>God’s heart for the poor</a:t>
            </a:r>
          </a:p>
          <a:p>
            <a:r>
              <a:rPr lang="en-US" dirty="0"/>
              <a:t>The spiritual discipline of giving</a:t>
            </a:r>
          </a:p>
        </p:txBody>
      </p:sp>
      <p:sp>
        <p:nvSpPr>
          <p:cNvPr id="6" name="TextBox 5">
            <a:extLst>
              <a:ext uri="{FF2B5EF4-FFF2-40B4-BE49-F238E27FC236}">
                <a16:creationId xmlns:a16="http://schemas.microsoft.com/office/drawing/2014/main" xmlns="" id="{6E41F024-A602-4C61-A515-E8C60575B899}"/>
              </a:ext>
            </a:extLst>
          </p:cNvPr>
          <p:cNvSpPr txBox="1"/>
          <p:nvPr/>
        </p:nvSpPr>
        <p:spPr>
          <a:xfrm>
            <a:off x="994995" y="3485328"/>
            <a:ext cx="8488973" cy="286232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en-US" sz="3600" b="1" dirty="0">
                <a:effectLst/>
              </a:rPr>
              <a:t>2 Corinthians 9:7 (NASB95)</a:t>
            </a:r>
          </a:p>
          <a:p>
            <a:r>
              <a:rPr lang="en-US" sz="3600" b="1" dirty="0">
                <a:effectLst/>
              </a:rPr>
              <a:t> </a:t>
            </a:r>
            <a:r>
              <a:rPr lang="en-US" sz="3600" b="1" u="none" strike="noStrike" dirty="0">
                <a:effectLst/>
              </a:rPr>
              <a:t>7</a:t>
            </a:r>
            <a:r>
              <a:rPr lang="en-US" sz="3600" u="none" strike="noStrike" dirty="0">
                <a:effectLst/>
              </a:rPr>
              <a:t> </a:t>
            </a:r>
            <a:r>
              <a:rPr lang="en-US" sz="3600" dirty="0"/>
              <a:t>Each one must do just as he has purposed in his heart, not grudgingly or under compulsion, for God loves a cheerful giver. </a:t>
            </a:r>
          </a:p>
        </p:txBody>
      </p:sp>
    </p:spTree>
    <p:extLst>
      <p:ext uri="{BB962C8B-B14F-4D97-AF65-F5344CB8AC3E}">
        <p14:creationId xmlns:p14="http://schemas.microsoft.com/office/powerpoint/2010/main" val="2231618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Giving to the poor</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r>
              <a:rPr lang="en-US" dirty="0"/>
              <a:t>God’s heart for the poor</a:t>
            </a:r>
          </a:p>
          <a:p>
            <a:r>
              <a:rPr lang="en-US" dirty="0"/>
              <a:t>The spiritual discipline of giving</a:t>
            </a:r>
          </a:p>
        </p:txBody>
      </p:sp>
      <p:sp>
        <p:nvSpPr>
          <p:cNvPr id="6" name="TextBox 5">
            <a:extLst>
              <a:ext uri="{FF2B5EF4-FFF2-40B4-BE49-F238E27FC236}">
                <a16:creationId xmlns:a16="http://schemas.microsoft.com/office/drawing/2014/main" xmlns="" id="{6E41F024-A602-4C61-A515-E8C60575B899}"/>
              </a:ext>
            </a:extLst>
          </p:cNvPr>
          <p:cNvSpPr txBox="1"/>
          <p:nvPr/>
        </p:nvSpPr>
        <p:spPr>
          <a:xfrm>
            <a:off x="272143" y="1060127"/>
            <a:ext cx="10845313" cy="5078313"/>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en-US" sz="3600" b="1" dirty="0">
                <a:effectLst/>
              </a:rPr>
              <a:t>2 Corinthians 8:3–8 (NASB95) — </a:t>
            </a:r>
          </a:p>
          <a:p>
            <a:r>
              <a:rPr lang="en-US" sz="3600" b="1" u="none" strike="noStrike" dirty="0">
                <a:effectLst/>
              </a:rPr>
              <a:t>3</a:t>
            </a:r>
            <a:r>
              <a:rPr lang="en-US" sz="3600" u="none" strike="noStrike" dirty="0">
                <a:effectLst/>
              </a:rPr>
              <a:t> </a:t>
            </a:r>
            <a:r>
              <a:rPr lang="en-US" sz="3600" dirty="0"/>
              <a:t>For I testify that according to their ability, and beyond their ability, they gave of their own accord, </a:t>
            </a:r>
            <a:r>
              <a:rPr lang="en-US" sz="3600" b="1" u="none" strike="noStrike" dirty="0">
                <a:effectLst/>
              </a:rPr>
              <a:t>4</a:t>
            </a:r>
            <a:r>
              <a:rPr lang="en-US" sz="3600" u="none" strike="noStrike" dirty="0">
                <a:effectLst/>
              </a:rPr>
              <a:t> </a:t>
            </a:r>
            <a:r>
              <a:rPr lang="en-US" sz="3600" dirty="0"/>
              <a:t>begging us with much urging for the favor of participation in the support of the saints, …</a:t>
            </a:r>
            <a:r>
              <a:rPr lang="en-US" sz="3600" b="1" u="none" strike="noStrike" dirty="0">
                <a:effectLst/>
              </a:rPr>
              <a:t>7</a:t>
            </a:r>
            <a:r>
              <a:rPr lang="en-US" sz="3600" u="none" strike="noStrike" dirty="0">
                <a:effectLst/>
              </a:rPr>
              <a:t> </a:t>
            </a:r>
            <a:r>
              <a:rPr lang="en-US" sz="3600" dirty="0"/>
              <a:t>But just as you abound in everything, in faith and utterance and knowledge and in all earnestness and in the love we inspired in you, see that you abound in this gracious work also. </a:t>
            </a:r>
          </a:p>
        </p:txBody>
      </p:sp>
    </p:spTree>
    <p:extLst>
      <p:ext uri="{BB962C8B-B14F-4D97-AF65-F5344CB8AC3E}">
        <p14:creationId xmlns:p14="http://schemas.microsoft.com/office/powerpoint/2010/main" val="2698260242"/>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Giving to the poor</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lnSpcReduction="10000"/>
          </a:bodyPr>
          <a:lstStyle/>
          <a:p>
            <a:r>
              <a:rPr lang="en-US" dirty="0"/>
              <a:t>God’s heart for the poor</a:t>
            </a:r>
          </a:p>
          <a:p>
            <a:r>
              <a:rPr lang="en-US" dirty="0"/>
              <a:t>The spiritual discipline of giving</a:t>
            </a:r>
          </a:p>
          <a:p>
            <a:r>
              <a:rPr lang="en-US" dirty="0"/>
              <a:t>The wrong reasons</a:t>
            </a:r>
          </a:p>
          <a:p>
            <a:pPr lvl="1"/>
            <a:r>
              <a:rPr lang="en-US" dirty="0"/>
              <a:t>To be viewed as spiritual by others</a:t>
            </a:r>
          </a:p>
          <a:p>
            <a:pPr lvl="1"/>
            <a:r>
              <a:rPr lang="en-US" dirty="0"/>
              <a:t>Because of pressure or guilt</a:t>
            </a:r>
          </a:p>
          <a:p>
            <a:pPr lvl="1"/>
            <a:r>
              <a:rPr lang="en-US" dirty="0"/>
              <a:t>To elevate your status</a:t>
            </a:r>
          </a:p>
          <a:p>
            <a:pPr lvl="1"/>
            <a:r>
              <a:rPr lang="en-US" dirty="0"/>
              <a:t>Looking for acceptance</a:t>
            </a:r>
          </a:p>
        </p:txBody>
      </p:sp>
    </p:spTree>
    <p:extLst>
      <p:ext uri="{BB962C8B-B14F-4D97-AF65-F5344CB8AC3E}">
        <p14:creationId xmlns:p14="http://schemas.microsoft.com/office/powerpoint/2010/main" val="166123425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Matthew 6:1–13 (NASB95)</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pPr marL="0" indent="0">
              <a:buNone/>
            </a:pPr>
            <a:r>
              <a:rPr lang="en-US" b="1" u="none" strike="noStrike" dirty="0">
                <a:effectLst/>
              </a:rPr>
              <a:t>3</a:t>
            </a:r>
            <a:r>
              <a:rPr lang="en-US" u="none" strike="noStrike" dirty="0">
                <a:effectLst/>
              </a:rPr>
              <a:t> </a:t>
            </a:r>
            <a:r>
              <a:rPr lang="en-US" dirty="0"/>
              <a:t>“But when you give to the poor, do not let your left hand know what your right hand is doing, </a:t>
            </a:r>
            <a:r>
              <a:rPr lang="en-US" b="1" u="none" strike="noStrike" dirty="0">
                <a:effectLst/>
              </a:rPr>
              <a:t>4</a:t>
            </a:r>
            <a:r>
              <a:rPr lang="en-US" u="none" strike="noStrike" dirty="0">
                <a:effectLst/>
              </a:rPr>
              <a:t> </a:t>
            </a:r>
            <a:r>
              <a:rPr lang="en-US" dirty="0"/>
              <a:t>so that your giving will be in secret; and your Father who sees what is done in secret will reward you. </a:t>
            </a:r>
          </a:p>
        </p:txBody>
      </p:sp>
    </p:spTree>
    <p:extLst>
      <p:ext uri="{BB962C8B-B14F-4D97-AF65-F5344CB8AC3E}">
        <p14:creationId xmlns:p14="http://schemas.microsoft.com/office/powerpoint/2010/main" val="2156863885"/>
      </p:ext>
    </p:extLst>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How to check your motives</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fontScale="92500" lnSpcReduction="20000"/>
          </a:bodyPr>
          <a:lstStyle/>
          <a:p>
            <a:r>
              <a:rPr lang="en-US" dirty="0"/>
              <a:t>Do you feel like giving entitles you to influence?</a:t>
            </a:r>
          </a:p>
          <a:p>
            <a:r>
              <a:rPr lang="en-US" dirty="0"/>
              <a:t>Do you want others to know how much you give?</a:t>
            </a:r>
          </a:p>
          <a:p>
            <a:r>
              <a:rPr lang="en-US" dirty="0"/>
              <a:t>Do you feel like you should be treated differently because you give?</a:t>
            </a:r>
          </a:p>
          <a:p>
            <a:r>
              <a:rPr lang="en-US" dirty="0"/>
              <a:t>Is your giving conditional on God doing what you want?</a:t>
            </a:r>
          </a:p>
        </p:txBody>
      </p:sp>
    </p:spTree>
    <p:extLst>
      <p:ext uri="{BB962C8B-B14F-4D97-AF65-F5344CB8AC3E}">
        <p14:creationId xmlns:p14="http://schemas.microsoft.com/office/powerpoint/2010/main" val="251011059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How to check your motives</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r>
              <a:rPr lang="en-US" dirty="0"/>
              <a:t>Are you giving because you are grateful?</a:t>
            </a:r>
          </a:p>
        </p:txBody>
      </p:sp>
    </p:spTree>
    <p:extLst>
      <p:ext uri="{BB962C8B-B14F-4D97-AF65-F5344CB8AC3E}">
        <p14:creationId xmlns:p14="http://schemas.microsoft.com/office/powerpoint/2010/main" val="609126906"/>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Being a good steward</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r>
              <a:rPr lang="en-US" dirty="0"/>
              <a:t>Asking questions</a:t>
            </a:r>
          </a:p>
          <a:p>
            <a:r>
              <a:rPr lang="en-US" dirty="0"/>
              <a:t>Understanding what percentage of the money is used</a:t>
            </a:r>
          </a:p>
          <a:p>
            <a:r>
              <a:rPr lang="en-US" dirty="0"/>
              <a:t>Fiscal transparency </a:t>
            </a:r>
          </a:p>
          <a:p>
            <a:r>
              <a:rPr lang="en-US" dirty="0"/>
              <a:t>Giving in multiple ways</a:t>
            </a:r>
          </a:p>
        </p:txBody>
      </p:sp>
    </p:spTree>
    <p:extLst>
      <p:ext uri="{BB962C8B-B14F-4D97-AF65-F5344CB8AC3E}">
        <p14:creationId xmlns:p14="http://schemas.microsoft.com/office/powerpoint/2010/main" val="97903182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Religious Disciplines</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r>
              <a:rPr lang="en-US" dirty="0"/>
              <a:t>Giving money</a:t>
            </a:r>
          </a:p>
          <a:p>
            <a:r>
              <a:rPr lang="en-US" dirty="0"/>
              <a:t>Prayer</a:t>
            </a:r>
          </a:p>
          <a:p>
            <a:pPr marL="0" indent="0">
              <a:buNone/>
            </a:pPr>
            <a:endParaRPr lang="en-US" dirty="0"/>
          </a:p>
        </p:txBody>
      </p:sp>
    </p:spTree>
    <p:extLst>
      <p:ext uri="{BB962C8B-B14F-4D97-AF65-F5344CB8AC3E}">
        <p14:creationId xmlns:p14="http://schemas.microsoft.com/office/powerpoint/2010/main" val="3617385475"/>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Matthew 6:1–13 (NASB95)</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pPr marL="0" indent="0">
              <a:buNone/>
            </a:pPr>
            <a:r>
              <a:rPr lang="en-US" b="1" u="none" strike="noStrike" dirty="0">
                <a:effectLst/>
              </a:rPr>
              <a:t>5</a:t>
            </a:r>
            <a:r>
              <a:rPr lang="en-US" u="none" strike="noStrike" dirty="0">
                <a:effectLst/>
              </a:rPr>
              <a:t> </a:t>
            </a:r>
            <a:r>
              <a:rPr lang="en-US" dirty="0"/>
              <a:t>“When you pray, you are not to be like the hypocrites; for they love to stand and pray in the synagogues and on the street corners so that they may be seen by men. Truly I say to you, they have their reward in full. </a:t>
            </a:r>
          </a:p>
        </p:txBody>
      </p:sp>
    </p:spTree>
    <p:extLst>
      <p:ext uri="{BB962C8B-B14F-4D97-AF65-F5344CB8AC3E}">
        <p14:creationId xmlns:p14="http://schemas.microsoft.com/office/powerpoint/2010/main" val="1059817284"/>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Prayer</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r>
              <a:rPr lang="en-US" dirty="0"/>
              <a:t>An incredible privilege</a:t>
            </a:r>
          </a:p>
          <a:p>
            <a:r>
              <a:rPr lang="en-US" dirty="0"/>
              <a:t>For your spiritual health</a:t>
            </a:r>
          </a:p>
          <a:p>
            <a:endParaRPr lang="en-US" dirty="0"/>
          </a:p>
        </p:txBody>
      </p:sp>
      <p:sp>
        <p:nvSpPr>
          <p:cNvPr id="5" name="TextBox 4">
            <a:extLst>
              <a:ext uri="{FF2B5EF4-FFF2-40B4-BE49-F238E27FC236}">
                <a16:creationId xmlns:a16="http://schemas.microsoft.com/office/drawing/2014/main" xmlns="" id="{6EF2B4B9-C02A-4670-A9B6-357E9A3B957C}"/>
              </a:ext>
            </a:extLst>
          </p:cNvPr>
          <p:cNvSpPr txBox="1"/>
          <p:nvPr/>
        </p:nvSpPr>
        <p:spPr>
          <a:xfrm>
            <a:off x="696056" y="3512458"/>
            <a:ext cx="7539405" cy="1200329"/>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en-US" sz="3600" b="1" dirty="0">
                <a:effectLst/>
              </a:rPr>
              <a:t>1 Thessalonians 5:17 (NASB95)</a:t>
            </a:r>
          </a:p>
          <a:p>
            <a:r>
              <a:rPr lang="en-US" sz="3600" b="1" u="none" strike="noStrike" dirty="0">
                <a:effectLst/>
              </a:rPr>
              <a:t>17</a:t>
            </a:r>
            <a:r>
              <a:rPr lang="en-US" sz="3600" u="none" strike="noStrike" dirty="0">
                <a:effectLst/>
              </a:rPr>
              <a:t> </a:t>
            </a:r>
            <a:r>
              <a:rPr lang="en-US" sz="3600" dirty="0"/>
              <a:t>pray without ceasing; </a:t>
            </a:r>
          </a:p>
        </p:txBody>
      </p:sp>
    </p:spTree>
    <p:extLst>
      <p:ext uri="{BB962C8B-B14F-4D97-AF65-F5344CB8AC3E}">
        <p14:creationId xmlns:p14="http://schemas.microsoft.com/office/powerpoint/2010/main" val="173531794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5AADF6-EAB2-43AE-B5F8-3EC7BEF9E2AC}"/>
              </a:ext>
            </a:extLst>
          </p:cNvPr>
          <p:cNvSpPr>
            <a:spLocks noGrp="1"/>
          </p:cNvSpPr>
          <p:nvPr>
            <p:ph type="ctrTitle"/>
          </p:nvPr>
        </p:nvSpPr>
        <p:spPr/>
        <p:txBody>
          <a:bodyPr/>
          <a:lstStyle/>
          <a:p>
            <a:r>
              <a:rPr lang="en-US" dirty="0"/>
              <a:t>Matthew 6</a:t>
            </a:r>
          </a:p>
        </p:txBody>
      </p:sp>
      <p:sp>
        <p:nvSpPr>
          <p:cNvPr id="3" name="Subtitle 2">
            <a:extLst>
              <a:ext uri="{FF2B5EF4-FFF2-40B4-BE49-F238E27FC236}">
                <a16:creationId xmlns:a16="http://schemas.microsoft.com/office/drawing/2014/main" xmlns="" id="{2FB05063-CB13-4900-BFA0-9D58C99F40CF}"/>
              </a:ext>
            </a:extLst>
          </p:cNvPr>
          <p:cNvSpPr>
            <a:spLocks noGrp="1"/>
          </p:cNvSpPr>
          <p:nvPr>
            <p:ph type="subTitle" idx="1"/>
          </p:nvPr>
        </p:nvSpPr>
        <p:spPr/>
        <p:txBody>
          <a:bodyPr>
            <a:normAutofit/>
          </a:bodyPr>
          <a:lstStyle/>
          <a:p>
            <a:r>
              <a:rPr lang="en-US" sz="2400" dirty="0"/>
              <a:t>Religious </a:t>
            </a:r>
            <a:r>
              <a:rPr lang="en-US" sz="2400" dirty="0" smtClean="0"/>
              <a:t>Theater </a:t>
            </a:r>
            <a:r>
              <a:rPr lang="en-US" sz="2400" dirty="0"/>
              <a:t>or </a:t>
            </a:r>
            <a:r>
              <a:rPr lang="en-US" sz="2400" dirty="0" smtClean="0"/>
              <a:t>Heartfelt Devotion</a:t>
            </a:r>
            <a:endParaRPr lang="en-US" sz="2400" dirty="0"/>
          </a:p>
        </p:txBody>
      </p:sp>
    </p:spTree>
    <p:extLst>
      <p:ext uri="{BB962C8B-B14F-4D97-AF65-F5344CB8AC3E}">
        <p14:creationId xmlns:p14="http://schemas.microsoft.com/office/powerpoint/2010/main" val="1969294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Prayer</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r>
              <a:rPr lang="en-US" dirty="0"/>
              <a:t>An incredible privilege</a:t>
            </a:r>
          </a:p>
          <a:p>
            <a:r>
              <a:rPr lang="en-US" dirty="0"/>
              <a:t>For your spiritual health</a:t>
            </a:r>
          </a:p>
          <a:p>
            <a:r>
              <a:rPr lang="en-US" dirty="0"/>
              <a:t>The benefits of communal prayer</a:t>
            </a:r>
          </a:p>
          <a:p>
            <a:r>
              <a:rPr lang="en-US" dirty="0"/>
              <a:t>Having your own private time with God</a:t>
            </a:r>
          </a:p>
          <a:p>
            <a:endParaRPr lang="en-US" dirty="0"/>
          </a:p>
        </p:txBody>
      </p:sp>
    </p:spTree>
    <p:extLst>
      <p:ext uri="{BB962C8B-B14F-4D97-AF65-F5344CB8AC3E}">
        <p14:creationId xmlns:p14="http://schemas.microsoft.com/office/powerpoint/2010/main" val="121561822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Matthew 6:1–13 (NASB95)</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pPr marL="0" indent="0">
              <a:buNone/>
            </a:pPr>
            <a:r>
              <a:rPr lang="en-US" b="1" u="none" strike="noStrike" dirty="0">
                <a:effectLst/>
              </a:rPr>
              <a:t>6</a:t>
            </a:r>
            <a:r>
              <a:rPr lang="en-US" u="none" strike="noStrike" dirty="0">
                <a:effectLst/>
              </a:rPr>
              <a:t> </a:t>
            </a:r>
            <a:r>
              <a:rPr lang="en-US" dirty="0"/>
              <a:t>“But you, when you pray, go into your inner room, close your door and pray to your Father who is in secret, and your Father who sees what is done in secret will reward you. </a:t>
            </a:r>
          </a:p>
        </p:txBody>
      </p:sp>
    </p:spTree>
    <p:extLst>
      <p:ext uri="{BB962C8B-B14F-4D97-AF65-F5344CB8AC3E}">
        <p14:creationId xmlns:p14="http://schemas.microsoft.com/office/powerpoint/2010/main" val="413244591"/>
      </p:ext>
    </p:extLst>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Prayer</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r>
              <a:rPr lang="en-US" dirty="0"/>
              <a:t>The wrong motives</a:t>
            </a:r>
          </a:p>
          <a:p>
            <a:pPr lvl="1"/>
            <a:r>
              <a:rPr lang="en-US" dirty="0"/>
              <a:t>Trying to make yourself look more spiritual</a:t>
            </a:r>
          </a:p>
          <a:p>
            <a:pPr lvl="1"/>
            <a:r>
              <a:rPr lang="en-US" dirty="0"/>
              <a:t>Strange wording and intonations</a:t>
            </a:r>
          </a:p>
          <a:p>
            <a:pPr lvl="1"/>
            <a:r>
              <a:rPr lang="en-US" dirty="0"/>
              <a:t>Praying by rote</a:t>
            </a:r>
          </a:p>
          <a:p>
            <a:pPr lvl="1"/>
            <a:r>
              <a:rPr lang="en-US" dirty="0"/>
              <a:t>Treating God like a genie in a bottle</a:t>
            </a:r>
          </a:p>
        </p:txBody>
      </p:sp>
    </p:spTree>
    <p:extLst>
      <p:ext uri="{BB962C8B-B14F-4D97-AF65-F5344CB8AC3E}">
        <p14:creationId xmlns:p14="http://schemas.microsoft.com/office/powerpoint/2010/main" val="351674573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Matthew 6:1–13 (NASB95)</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pPr marL="0" indent="0">
              <a:buNone/>
            </a:pPr>
            <a:r>
              <a:rPr lang="en-US" b="1" u="none" strike="noStrike" dirty="0">
                <a:effectLst/>
              </a:rPr>
              <a:t>7</a:t>
            </a:r>
            <a:r>
              <a:rPr lang="en-US" u="none" strike="noStrike" dirty="0">
                <a:effectLst/>
              </a:rPr>
              <a:t> </a:t>
            </a:r>
            <a:r>
              <a:rPr lang="en-US" dirty="0"/>
              <a:t>“And when you are praying, do not use meaningless repetition as the Gentiles do, for they suppose that they will be heard for their many words. </a:t>
            </a:r>
            <a:r>
              <a:rPr lang="en-US" b="1" u="none" strike="noStrike" dirty="0">
                <a:effectLst/>
              </a:rPr>
              <a:t>8</a:t>
            </a:r>
            <a:r>
              <a:rPr lang="en-US" u="none" strike="noStrike" dirty="0">
                <a:effectLst/>
              </a:rPr>
              <a:t> </a:t>
            </a:r>
            <a:r>
              <a:rPr lang="en-US" dirty="0"/>
              <a:t>“So do not be like them; for your Father knows what you need before you ask Him. </a:t>
            </a:r>
          </a:p>
        </p:txBody>
      </p:sp>
    </p:spTree>
    <p:extLst>
      <p:ext uri="{BB962C8B-B14F-4D97-AF65-F5344CB8AC3E}">
        <p14:creationId xmlns:p14="http://schemas.microsoft.com/office/powerpoint/2010/main" val="1005763384"/>
      </p:ext>
    </p:extLst>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Prayer</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r>
              <a:rPr lang="en-US" dirty="0"/>
              <a:t>Is a conversation</a:t>
            </a:r>
          </a:p>
          <a:p>
            <a:r>
              <a:rPr lang="en-US" dirty="0"/>
              <a:t>It is not magical</a:t>
            </a:r>
          </a:p>
          <a:p>
            <a:r>
              <a:rPr lang="en-US" dirty="0"/>
              <a:t>A template for prayer</a:t>
            </a:r>
          </a:p>
        </p:txBody>
      </p:sp>
    </p:spTree>
    <p:extLst>
      <p:ext uri="{BB962C8B-B14F-4D97-AF65-F5344CB8AC3E}">
        <p14:creationId xmlns:p14="http://schemas.microsoft.com/office/powerpoint/2010/main" val="176211337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Matthew 6:1–13 (NASB95)</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fontScale="92500" lnSpcReduction="20000"/>
          </a:bodyPr>
          <a:lstStyle/>
          <a:p>
            <a:pPr marL="0" indent="0">
              <a:buNone/>
            </a:pPr>
            <a:r>
              <a:rPr lang="en-US" b="1" u="none" strike="noStrike" dirty="0">
                <a:effectLst/>
              </a:rPr>
              <a:t>9</a:t>
            </a:r>
            <a:r>
              <a:rPr lang="en-US" u="none" strike="noStrike" dirty="0">
                <a:effectLst/>
              </a:rPr>
              <a:t> </a:t>
            </a:r>
            <a:r>
              <a:rPr lang="en-US" dirty="0"/>
              <a:t>“Pray, then, in this way: ‘Our Father who is in heaven, Hallowed be Your name. </a:t>
            </a:r>
            <a:r>
              <a:rPr lang="en-US" b="1" u="none" strike="noStrike" dirty="0">
                <a:effectLst/>
              </a:rPr>
              <a:t>10</a:t>
            </a:r>
            <a:r>
              <a:rPr lang="en-US" u="none" strike="noStrike" dirty="0">
                <a:effectLst/>
              </a:rPr>
              <a:t> </a:t>
            </a:r>
            <a:r>
              <a:rPr lang="en-US" dirty="0"/>
              <a:t>‘Your kingdom come. Your will be done, On earth as it is in heaven. </a:t>
            </a:r>
            <a:r>
              <a:rPr lang="en-US" b="1" u="none" strike="noStrike" dirty="0">
                <a:effectLst/>
              </a:rPr>
              <a:t>11</a:t>
            </a:r>
            <a:r>
              <a:rPr lang="en-US" u="none" strike="noStrike" dirty="0">
                <a:effectLst/>
              </a:rPr>
              <a:t> </a:t>
            </a:r>
            <a:r>
              <a:rPr lang="en-US" dirty="0"/>
              <a:t>‘Give us this day our daily bread. </a:t>
            </a:r>
            <a:r>
              <a:rPr lang="en-US" b="1" u="none" strike="noStrike" dirty="0">
                <a:effectLst/>
              </a:rPr>
              <a:t>12</a:t>
            </a:r>
            <a:r>
              <a:rPr lang="en-US" u="none" strike="noStrike" dirty="0">
                <a:effectLst/>
              </a:rPr>
              <a:t> </a:t>
            </a:r>
            <a:r>
              <a:rPr lang="en-US" dirty="0"/>
              <a:t>‘And forgive us our debts, as we also have forgiven our debtors. </a:t>
            </a:r>
            <a:r>
              <a:rPr lang="en-US" b="1" u="none" strike="noStrike" dirty="0">
                <a:effectLst/>
              </a:rPr>
              <a:t>13</a:t>
            </a:r>
            <a:r>
              <a:rPr lang="en-US" u="none" strike="noStrike" dirty="0">
                <a:effectLst/>
              </a:rPr>
              <a:t> </a:t>
            </a:r>
            <a:r>
              <a:rPr lang="en-US" dirty="0"/>
              <a:t>‘And do not lead us into temptation, but deliver us from evil. For Yours is the kingdom and the power and the glory forever. Amen.’</a:t>
            </a:r>
          </a:p>
        </p:txBody>
      </p:sp>
    </p:spTree>
    <p:extLst>
      <p:ext uri="{BB962C8B-B14F-4D97-AF65-F5344CB8AC3E}">
        <p14:creationId xmlns:p14="http://schemas.microsoft.com/office/powerpoint/2010/main" val="225984528"/>
      </p:ext>
    </p:extLst>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The Lord’s prayer</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r>
              <a:rPr lang="en-US" dirty="0"/>
              <a:t>Not for the purpose of repeating</a:t>
            </a:r>
          </a:p>
          <a:p>
            <a:r>
              <a:rPr lang="en-US" dirty="0"/>
              <a:t>For the purpose of teaching</a:t>
            </a:r>
          </a:p>
        </p:txBody>
      </p:sp>
    </p:spTree>
    <p:extLst>
      <p:ext uri="{BB962C8B-B14F-4D97-AF65-F5344CB8AC3E}">
        <p14:creationId xmlns:p14="http://schemas.microsoft.com/office/powerpoint/2010/main" val="286374851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The Lord’s prayer</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lnSpcReduction="10000"/>
          </a:bodyPr>
          <a:lstStyle/>
          <a:p>
            <a:r>
              <a:rPr lang="en-US" dirty="0"/>
              <a:t>Our Father in Heaven</a:t>
            </a:r>
          </a:p>
          <a:p>
            <a:pPr lvl="1"/>
            <a:r>
              <a:rPr lang="en-US" dirty="0"/>
              <a:t>Addressing God in a warm and familiar way</a:t>
            </a:r>
          </a:p>
          <a:p>
            <a:pPr lvl="1"/>
            <a:r>
              <a:rPr lang="en-US" dirty="0"/>
              <a:t>Recognize who you are dealing with</a:t>
            </a:r>
          </a:p>
          <a:p>
            <a:pPr lvl="2"/>
            <a:r>
              <a:rPr lang="en-US" dirty="0"/>
              <a:t>Imminence (abba=Daddy)</a:t>
            </a:r>
          </a:p>
          <a:p>
            <a:pPr lvl="2"/>
            <a:r>
              <a:rPr lang="en-US" dirty="0"/>
              <a:t>Transcendence (</a:t>
            </a:r>
            <a:r>
              <a:rPr lang="el-GR" dirty="0"/>
              <a:t>ἁγιάζω</a:t>
            </a:r>
            <a:r>
              <a:rPr lang="en-US" dirty="0"/>
              <a:t> hagiazō= Holy, set a part, unique)  </a:t>
            </a:r>
          </a:p>
        </p:txBody>
      </p:sp>
    </p:spTree>
    <p:extLst>
      <p:ext uri="{BB962C8B-B14F-4D97-AF65-F5344CB8AC3E}">
        <p14:creationId xmlns:p14="http://schemas.microsoft.com/office/powerpoint/2010/main" val="164451099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The Lord’s prayer</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lnSpcReduction="10000"/>
          </a:bodyPr>
          <a:lstStyle/>
          <a:p>
            <a:pPr marL="0" indent="0">
              <a:buNone/>
            </a:pPr>
            <a:r>
              <a:rPr lang="en-US" u="none" strike="noStrike" dirty="0">
                <a:effectLst/>
              </a:rPr>
              <a:t> </a:t>
            </a:r>
            <a:r>
              <a:rPr lang="en-US" dirty="0"/>
              <a:t>‘Your kingdom come. Your will be done, On earth as it is in heaven. </a:t>
            </a:r>
          </a:p>
          <a:p>
            <a:r>
              <a:rPr lang="en-US" dirty="0"/>
              <a:t>Type of prayer= Praise</a:t>
            </a:r>
          </a:p>
          <a:p>
            <a:pPr lvl="1"/>
            <a:r>
              <a:rPr lang="en-US" dirty="0"/>
              <a:t>Longing for God’s will on earth</a:t>
            </a:r>
          </a:p>
          <a:p>
            <a:pPr lvl="1"/>
            <a:r>
              <a:rPr lang="en-US" dirty="0"/>
              <a:t>Understanding that God’s ways are better than our ways</a:t>
            </a:r>
          </a:p>
          <a:p>
            <a:pPr lvl="1"/>
            <a:r>
              <a:rPr lang="en-US" dirty="0"/>
              <a:t>Declaring the greatness of God</a:t>
            </a:r>
          </a:p>
        </p:txBody>
      </p:sp>
    </p:spTree>
    <p:extLst>
      <p:ext uri="{BB962C8B-B14F-4D97-AF65-F5344CB8AC3E}">
        <p14:creationId xmlns:p14="http://schemas.microsoft.com/office/powerpoint/2010/main" val="96870084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The Lord’s prayer</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pPr marL="0" indent="0">
              <a:buNone/>
            </a:pPr>
            <a:r>
              <a:rPr lang="en-US" u="none" strike="noStrike" dirty="0">
                <a:effectLst/>
              </a:rPr>
              <a:t>Give us our daily bread and forgive us</a:t>
            </a:r>
            <a:endParaRPr lang="en-US" dirty="0"/>
          </a:p>
          <a:p>
            <a:r>
              <a:rPr lang="en-US" dirty="0"/>
              <a:t>Type of prayer= Request</a:t>
            </a:r>
          </a:p>
          <a:p>
            <a:pPr lvl="1"/>
            <a:r>
              <a:rPr lang="en-US" dirty="0"/>
              <a:t>A plea for provision</a:t>
            </a:r>
          </a:p>
          <a:p>
            <a:pPr lvl="1"/>
            <a:r>
              <a:rPr lang="en-US" dirty="0"/>
              <a:t>Physical, emotional, and spiritual needs</a:t>
            </a:r>
          </a:p>
          <a:p>
            <a:pPr marL="457200" lvl="1" indent="0">
              <a:buNone/>
            </a:pPr>
            <a:endParaRPr lang="en-US" dirty="0"/>
          </a:p>
        </p:txBody>
      </p:sp>
    </p:spTree>
    <p:extLst>
      <p:ext uri="{BB962C8B-B14F-4D97-AF65-F5344CB8AC3E}">
        <p14:creationId xmlns:p14="http://schemas.microsoft.com/office/powerpoint/2010/main" val="18596580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385451A1-4045-40FE-AEAE-3D7F15041CD7}"/>
              </a:ext>
            </a:extLst>
          </p:cNvPr>
          <p:cNvSpPr>
            <a:spLocks noGrp="1"/>
          </p:cNvSpPr>
          <p:nvPr>
            <p:ph type="title"/>
          </p:nvPr>
        </p:nvSpPr>
        <p:spPr/>
        <p:txBody>
          <a:bodyPr/>
          <a:lstStyle/>
          <a:p>
            <a:r>
              <a:rPr lang="en-US" dirty="0"/>
              <a:t>Context	</a:t>
            </a:r>
          </a:p>
        </p:txBody>
      </p:sp>
      <p:sp>
        <p:nvSpPr>
          <p:cNvPr id="5" name="Content Placeholder 4">
            <a:extLst>
              <a:ext uri="{FF2B5EF4-FFF2-40B4-BE49-F238E27FC236}">
                <a16:creationId xmlns:a16="http://schemas.microsoft.com/office/drawing/2014/main" xmlns="" id="{7B66A32D-5841-4795-9B9A-E40B11FBF92E}"/>
              </a:ext>
            </a:extLst>
          </p:cNvPr>
          <p:cNvSpPr>
            <a:spLocks noGrp="1"/>
          </p:cNvSpPr>
          <p:nvPr>
            <p:ph idx="1"/>
          </p:nvPr>
        </p:nvSpPr>
        <p:spPr/>
        <p:txBody>
          <a:bodyPr/>
          <a:lstStyle/>
          <a:p>
            <a:r>
              <a:rPr lang="en-US" dirty="0"/>
              <a:t>Sermon on the mount</a:t>
            </a:r>
          </a:p>
          <a:p>
            <a:pPr lvl="1"/>
            <a:r>
              <a:rPr lang="en-US" dirty="0"/>
              <a:t>How to live a “fulfilled” life</a:t>
            </a:r>
          </a:p>
          <a:p>
            <a:pPr lvl="1"/>
            <a:r>
              <a:rPr lang="en-US" dirty="0"/>
              <a:t>Jesus and the Law</a:t>
            </a:r>
          </a:p>
          <a:p>
            <a:pPr lvl="1"/>
            <a:r>
              <a:rPr lang="en-US" dirty="0"/>
              <a:t>Religion and the heart</a:t>
            </a:r>
          </a:p>
        </p:txBody>
      </p:sp>
    </p:spTree>
    <p:extLst>
      <p:ext uri="{BB962C8B-B14F-4D97-AF65-F5344CB8AC3E}">
        <p14:creationId xmlns:p14="http://schemas.microsoft.com/office/powerpoint/2010/main" val="422840667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The Lord’s prayer</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pPr marL="0" indent="0">
              <a:buNone/>
            </a:pPr>
            <a:r>
              <a:rPr lang="en-US" u="none" strike="noStrike" dirty="0">
                <a:effectLst/>
              </a:rPr>
              <a:t> </a:t>
            </a:r>
            <a:r>
              <a:rPr lang="en-US" dirty="0"/>
              <a:t>And do not lead us into temptation, but deliver us from evil </a:t>
            </a:r>
          </a:p>
          <a:p>
            <a:pPr marL="0" indent="0">
              <a:buNone/>
            </a:pPr>
            <a:r>
              <a:rPr lang="en-US" dirty="0"/>
              <a:t>Type of prayer= Request</a:t>
            </a:r>
          </a:p>
          <a:p>
            <a:pPr lvl="1"/>
            <a:r>
              <a:rPr lang="en-US" dirty="0"/>
              <a:t>Asking for guidance and security</a:t>
            </a:r>
          </a:p>
          <a:p>
            <a:pPr marL="0" indent="0">
              <a:buNone/>
            </a:pPr>
            <a:endParaRPr lang="en-US" dirty="0"/>
          </a:p>
        </p:txBody>
      </p:sp>
    </p:spTree>
    <p:extLst>
      <p:ext uri="{BB962C8B-B14F-4D97-AF65-F5344CB8AC3E}">
        <p14:creationId xmlns:p14="http://schemas.microsoft.com/office/powerpoint/2010/main" val="8622848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The Lord’s prayer</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pPr marL="0" indent="0">
              <a:buNone/>
            </a:pPr>
            <a:r>
              <a:rPr lang="en-US" dirty="0"/>
              <a:t>For Yours is the kingdom and the power and the glory forever. Amen</a:t>
            </a:r>
          </a:p>
          <a:p>
            <a:r>
              <a:rPr lang="en-US" dirty="0"/>
              <a:t>Type if prayer= Praise</a:t>
            </a:r>
          </a:p>
          <a:p>
            <a:pPr lvl="1"/>
            <a:r>
              <a:rPr lang="en-US" dirty="0"/>
              <a:t>Recognize</a:t>
            </a:r>
          </a:p>
          <a:p>
            <a:pPr lvl="1"/>
            <a:r>
              <a:rPr lang="en-US" dirty="0"/>
              <a:t>Remind ourselves</a:t>
            </a:r>
          </a:p>
          <a:p>
            <a:pPr lvl="1"/>
            <a:r>
              <a:rPr lang="en-US" dirty="0"/>
              <a:t>Declare truth</a:t>
            </a:r>
          </a:p>
        </p:txBody>
      </p:sp>
    </p:spTree>
    <p:extLst>
      <p:ext uri="{BB962C8B-B14F-4D97-AF65-F5344CB8AC3E}">
        <p14:creationId xmlns:p14="http://schemas.microsoft.com/office/powerpoint/2010/main" val="83757772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Other types of prayer</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r>
              <a:rPr lang="en-US" dirty="0"/>
              <a:t>Confession</a:t>
            </a:r>
          </a:p>
        </p:txBody>
      </p:sp>
      <p:sp>
        <p:nvSpPr>
          <p:cNvPr id="5" name="TextBox 4">
            <a:extLst>
              <a:ext uri="{FF2B5EF4-FFF2-40B4-BE49-F238E27FC236}">
                <a16:creationId xmlns:a16="http://schemas.microsoft.com/office/drawing/2014/main" xmlns="" id="{5E7745F1-1411-42A8-A392-858D7CFDD63D}"/>
              </a:ext>
            </a:extLst>
          </p:cNvPr>
          <p:cNvSpPr txBox="1"/>
          <p:nvPr/>
        </p:nvSpPr>
        <p:spPr>
          <a:xfrm>
            <a:off x="272143" y="1320779"/>
            <a:ext cx="11157020" cy="5016758"/>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en-US" sz="3200" b="1" dirty="0">
                <a:effectLst/>
              </a:rPr>
              <a:t>Psalm 32:3–6 (NASB95) — </a:t>
            </a:r>
            <a:r>
              <a:rPr lang="en-US" sz="3200" b="1" u="none" strike="noStrike" dirty="0">
                <a:effectLst/>
              </a:rPr>
              <a:t>3</a:t>
            </a:r>
            <a:r>
              <a:rPr lang="en-US" sz="3200" u="none" strike="noStrike" dirty="0">
                <a:effectLst/>
              </a:rPr>
              <a:t> </a:t>
            </a:r>
            <a:r>
              <a:rPr lang="en-US" sz="3200" dirty="0"/>
              <a:t>When I kept silent about my sin, my body wasted away Through my groaning all day long. </a:t>
            </a:r>
            <a:r>
              <a:rPr lang="en-US" sz="3200" b="1" u="none" strike="noStrike" dirty="0">
                <a:effectLst/>
              </a:rPr>
              <a:t>4</a:t>
            </a:r>
            <a:r>
              <a:rPr lang="en-US" sz="3200" u="none" strike="noStrike" dirty="0">
                <a:effectLst/>
              </a:rPr>
              <a:t> </a:t>
            </a:r>
            <a:r>
              <a:rPr lang="en-US" sz="3200" dirty="0"/>
              <a:t>For day and night Your hand was heavy upon me; My vitality was drained away as with the fever heat of summer. Selah. </a:t>
            </a:r>
            <a:r>
              <a:rPr lang="en-US" sz="3200" b="1" u="none" strike="noStrike" dirty="0">
                <a:effectLst/>
              </a:rPr>
              <a:t>5</a:t>
            </a:r>
            <a:r>
              <a:rPr lang="en-US" sz="3200" u="none" strike="noStrike" dirty="0">
                <a:effectLst/>
              </a:rPr>
              <a:t> </a:t>
            </a:r>
            <a:r>
              <a:rPr lang="en-US" sz="3200" dirty="0"/>
              <a:t>I acknowledged my sin to You, And my iniquity I did not hide; I said, “I will confess my transgressions to the </a:t>
            </a:r>
            <a:r>
              <a:rPr lang="en-US" sz="3200" cap="small" dirty="0">
                <a:effectLst/>
              </a:rPr>
              <a:t>Lord</a:t>
            </a:r>
            <a:r>
              <a:rPr lang="en-US" sz="3200" dirty="0"/>
              <a:t>”; And You forgave the guilt of my sin. Selah. </a:t>
            </a:r>
            <a:r>
              <a:rPr lang="en-US" sz="3200" b="1" u="none" strike="noStrike" dirty="0">
                <a:effectLst/>
              </a:rPr>
              <a:t>6</a:t>
            </a:r>
            <a:r>
              <a:rPr lang="en-US" sz="3200" u="none" strike="noStrike" dirty="0">
                <a:effectLst/>
              </a:rPr>
              <a:t> </a:t>
            </a:r>
            <a:r>
              <a:rPr lang="en-US" sz="3200" dirty="0"/>
              <a:t>Therefore, let everyone who is godly pray to You in a time when You may be found; Surely in a flood of great waters they will not reach him. </a:t>
            </a:r>
          </a:p>
        </p:txBody>
      </p:sp>
    </p:spTree>
    <p:extLst>
      <p:ext uri="{BB962C8B-B14F-4D97-AF65-F5344CB8AC3E}">
        <p14:creationId xmlns:p14="http://schemas.microsoft.com/office/powerpoint/2010/main" val="290278664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Other types of prayer</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r>
              <a:rPr lang="en-US" dirty="0"/>
              <a:t>Giving Thanks</a:t>
            </a:r>
          </a:p>
        </p:txBody>
      </p:sp>
    </p:spTree>
    <p:extLst>
      <p:ext uri="{BB962C8B-B14F-4D97-AF65-F5344CB8AC3E}">
        <p14:creationId xmlns:p14="http://schemas.microsoft.com/office/powerpoint/2010/main" val="1700617883"/>
      </p:ext>
    </p:extLst>
  </p:cSld>
  <p:clrMapOvr>
    <a:masterClrMapping/>
  </p:clrMapOvr>
  <p:transition>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Other types of prayer</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r>
              <a:rPr lang="en-US" dirty="0"/>
              <a:t>Giving Thanks</a:t>
            </a:r>
          </a:p>
        </p:txBody>
      </p:sp>
      <p:sp>
        <p:nvSpPr>
          <p:cNvPr id="5" name="TextBox 4">
            <a:extLst>
              <a:ext uri="{FF2B5EF4-FFF2-40B4-BE49-F238E27FC236}">
                <a16:creationId xmlns:a16="http://schemas.microsoft.com/office/drawing/2014/main" xmlns="" id="{51F9AEFC-ABB4-41C2-B881-546073D13B79}"/>
              </a:ext>
            </a:extLst>
          </p:cNvPr>
          <p:cNvSpPr txBox="1"/>
          <p:nvPr/>
        </p:nvSpPr>
        <p:spPr>
          <a:xfrm>
            <a:off x="272143" y="1869065"/>
            <a:ext cx="10821867" cy="440120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a:spAutoFit/>
          </a:bodyPr>
          <a:lstStyle/>
          <a:p>
            <a:r>
              <a:rPr lang="en-US" sz="2800" b="1" dirty="0">
                <a:effectLst/>
              </a:rPr>
              <a:t>Psalm 18:1–6 (NASB95) — </a:t>
            </a:r>
            <a:r>
              <a:rPr lang="en-US" sz="2800" b="1" u="none" strike="noStrike" dirty="0">
                <a:effectLst/>
              </a:rPr>
              <a:t>1</a:t>
            </a:r>
            <a:r>
              <a:rPr lang="en-US" sz="2800" u="none" strike="noStrike" dirty="0">
                <a:effectLst/>
              </a:rPr>
              <a:t> </a:t>
            </a:r>
            <a:r>
              <a:rPr lang="en-US" sz="2800" dirty="0"/>
              <a:t>“I love You, O </a:t>
            </a:r>
            <a:r>
              <a:rPr lang="en-US" sz="2800" cap="small" dirty="0">
                <a:effectLst/>
              </a:rPr>
              <a:t>Lord</a:t>
            </a:r>
            <a:r>
              <a:rPr lang="en-US" sz="2800" dirty="0"/>
              <a:t>, my strength.” </a:t>
            </a:r>
            <a:r>
              <a:rPr lang="en-US" sz="2800" b="1" u="none" strike="noStrike" dirty="0">
                <a:effectLst/>
              </a:rPr>
              <a:t>2</a:t>
            </a:r>
            <a:r>
              <a:rPr lang="en-US" sz="2800" u="none" strike="noStrike" dirty="0">
                <a:effectLst/>
              </a:rPr>
              <a:t> </a:t>
            </a:r>
            <a:r>
              <a:rPr lang="en-US" sz="2800" dirty="0"/>
              <a:t>The </a:t>
            </a:r>
            <a:r>
              <a:rPr lang="en-US" sz="2800" cap="small" dirty="0">
                <a:effectLst/>
              </a:rPr>
              <a:t>Lord</a:t>
            </a:r>
            <a:r>
              <a:rPr lang="en-US" sz="2800" dirty="0"/>
              <a:t> is my rock and my fortress and my deliverer, My God, my rock, in whom I take refuge; My shield and the horn of my salvation, my stronghold. </a:t>
            </a:r>
            <a:r>
              <a:rPr lang="en-US" sz="2800" b="1" u="none" strike="noStrike" dirty="0">
                <a:effectLst/>
              </a:rPr>
              <a:t>3</a:t>
            </a:r>
            <a:r>
              <a:rPr lang="en-US" sz="2800" u="none" strike="noStrike" dirty="0">
                <a:effectLst/>
              </a:rPr>
              <a:t> </a:t>
            </a:r>
            <a:r>
              <a:rPr lang="en-US" sz="2800" dirty="0"/>
              <a:t>I call upon the </a:t>
            </a:r>
            <a:r>
              <a:rPr lang="en-US" sz="2800" cap="small" dirty="0">
                <a:effectLst/>
              </a:rPr>
              <a:t>Lord</a:t>
            </a:r>
            <a:r>
              <a:rPr lang="en-US" sz="2800" dirty="0"/>
              <a:t>, who is worthy to be praised, And I am saved from my enemies. </a:t>
            </a:r>
            <a:r>
              <a:rPr lang="en-US" sz="2800" b="1" u="none" strike="noStrike" dirty="0">
                <a:effectLst/>
              </a:rPr>
              <a:t>4</a:t>
            </a:r>
            <a:r>
              <a:rPr lang="en-US" sz="2800" u="none" strike="noStrike" dirty="0">
                <a:effectLst/>
              </a:rPr>
              <a:t> </a:t>
            </a:r>
            <a:r>
              <a:rPr lang="en-US" sz="2800" dirty="0"/>
              <a:t>The cords of death encompassed me, And the torrents of ungodliness terrified me. </a:t>
            </a:r>
            <a:r>
              <a:rPr lang="en-US" sz="2800" b="1" u="none" strike="noStrike" dirty="0">
                <a:effectLst/>
              </a:rPr>
              <a:t>5</a:t>
            </a:r>
            <a:r>
              <a:rPr lang="en-US" sz="2800" u="none" strike="noStrike" dirty="0">
                <a:effectLst/>
              </a:rPr>
              <a:t> </a:t>
            </a:r>
            <a:r>
              <a:rPr lang="en-US" sz="2800" dirty="0"/>
              <a:t>The cords of Sheol surrounded me; The snares of death confronted me. </a:t>
            </a:r>
            <a:r>
              <a:rPr lang="en-US" sz="2800" b="1" u="none" strike="noStrike" dirty="0">
                <a:effectLst/>
              </a:rPr>
              <a:t>6</a:t>
            </a:r>
            <a:r>
              <a:rPr lang="en-US" sz="2800" u="none" strike="noStrike" dirty="0">
                <a:effectLst/>
              </a:rPr>
              <a:t> </a:t>
            </a:r>
            <a:r>
              <a:rPr lang="en-US" sz="2800" dirty="0"/>
              <a:t>In my distress I called upon the </a:t>
            </a:r>
            <a:r>
              <a:rPr lang="en-US" sz="2800" cap="small" dirty="0">
                <a:effectLst/>
              </a:rPr>
              <a:t>Lord</a:t>
            </a:r>
            <a:r>
              <a:rPr lang="en-US" sz="2800" dirty="0"/>
              <a:t>, And cried to my God for help; He heard my voice out of His temple, And my cry for help before Him came into His ears. </a:t>
            </a:r>
          </a:p>
        </p:txBody>
      </p:sp>
    </p:spTree>
    <p:extLst>
      <p:ext uri="{BB962C8B-B14F-4D97-AF65-F5344CB8AC3E}">
        <p14:creationId xmlns:p14="http://schemas.microsoft.com/office/powerpoint/2010/main" val="23533488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Types of prayer</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r>
              <a:rPr lang="en-US" dirty="0"/>
              <a:t>Praise/Adoration</a:t>
            </a:r>
          </a:p>
          <a:p>
            <a:r>
              <a:rPr lang="en-US" dirty="0"/>
              <a:t>Confession</a:t>
            </a:r>
          </a:p>
          <a:p>
            <a:r>
              <a:rPr lang="en-US" dirty="0"/>
              <a:t>Thanks</a:t>
            </a:r>
          </a:p>
          <a:p>
            <a:r>
              <a:rPr lang="en-US" dirty="0"/>
              <a:t>Request/Supplication</a:t>
            </a:r>
          </a:p>
        </p:txBody>
      </p:sp>
    </p:spTree>
    <p:extLst>
      <p:ext uri="{BB962C8B-B14F-4D97-AF65-F5344CB8AC3E}">
        <p14:creationId xmlns:p14="http://schemas.microsoft.com/office/powerpoint/2010/main" val="247035745"/>
      </p:ext>
    </p:extLst>
  </p:cSld>
  <p:clrMapOvr>
    <a:masterClrMapping/>
  </p:clrMapOvr>
  <p:transition>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The Right Motives</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r>
              <a:rPr lang="en-US" dirty="0"/>
              <a:t>Prayer is a call home</a:t>
            </a:r>
          </a:p>
          <a:p>
            <a:pPr lvl="1"/>
            <a:r>
              <a:rPr lang="en-US" dirty="0"/>
              <a:t>You want to connect with God</a:t>
            </a:r>
          </a:p>
          <a:p>
            <a:pPr lvl="1"/>
            <a:r>
              <a:rPr lang="en-US" dirty="0"/>
              <a:t>You need help</a:t>
            </a:r>
          </a:p>
          <a:p>
            <a:pPr lvl="1"/>
            <a:r>
              <a:rPr lang="en-US" dirty="0"/>
              <a:t>You need comfort</a:t>
            </a:r>
          </a:p>
          <a:p>
            <a:pPr lvl="1"/>
            <a:r>
              <a:rPr lang="en-US" dirty="0"/>
              <a:t>You need to be refreshed</a:t>
            </a:r>
          </a:p>
          <a:p>
            <a:pPr lvl="1"/>
            <a:r>
              <a:rPr lang="en-US" dirty="0"/>
              <a:t>You want to include God in your life</a:t>
            </a:r>
          </a:p>
        </p:txBody>
      </p:sp>
    </p:spTree>
    <p:extLst>
      <p:ext uri="{BB962C8B-B14F-4D97-AF65-F5344CB8AC3E}">
        <p14:creationId xmlns:p14="http://schemas.microsoft.com/office/powerpoint/2010/main" val="319271523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2857B5-11E8-4FEB-8A60-70A49C46AF02}"/>
              </a:ext>
            </a:extLst>
          </p:cNvPr>
          <p:cNvSpPr>
            <a:spLocks noGrp="1"/>
          </p:cNvSpPr>
          <p:nvPr>
            <p:ph type="title"/>
          </p:nvPr>
        </p:nvSpPr>
        <p:spPr/>
        <p:txBody>
          <a:bodyPr>
            <a:normAutofit fontScale="90000"/>
          </a:bodyPr>
          <a:lstStyle/>
          <a:p>
            <a:r>
              <a:rPr lang="en-US" sz="5400" dirty="0"/>
              <a:t>Religious theater or heartfelt devotion</a:t>
            </a:r>
            <a:endParaRPr lang="en-US" dirty="0"/>
          </a:p>
        </p:txBody>
      </p:sp>
      <p:sp>
        <p:nvSpPr>
          <p:cNvPr id="3" name="Content Placeholder 2">
            <a:extLst>
              <a:ext uri="{FF2B5EF4-FFF2-40B4-BE49-F238E27FC236}">
                <a16:creationId xmlns:a16="http://schemas.microsoft.com/office/drawing/2014/main" xmlns="" id="{5D988BA1-92C4-46B1-AFF7-6330EB87EAFF}"/>
              </a:ext>
            </a:extLst>
          </p:cNvPr>
          <p:cNvSpPr>
            <a:spLocks noGrp="1"/>
          </p:cNvSpPr>
          <p:nvPr>
            <p:ph idx="1"/>
          </p:nvPr>
        </p:nvSpPr>
        <p:spPr/>
        <p:txBody>
          <a:bodyPr/>
          <a:lstStyle/>
          <a:p>
            <a:r>
              <a:rPr lang="en-US" dirty="0"/>
              <a:t>Be genuine</a:t>
            </a:r>
          </a:p>
          <a:p>
            <a:r>
              <a:rPr lang="en-US" dirty="0"/>
              <a:t>You won’t always feel right</a:t>
            </a:r>
          </a:p>
          <a:p>
            <a:r>
              <a:rPr lang="en-US" dirty="0"/>
              <a:t>Your motives won’t always be pure</a:t>
            </a:r>
          </a:p>
          <a:p>
            <a:r>
              <a:rPr lang="en-US" dirty="0"/>
              <a:t>Know the difference and be aware of what is in your heart</a:t>
            </a:r>
          </a:p>
        </p:txBody>
      </p:sp>
    </p:spTree>
    <p:extLst>
      <p:ext uri="{BB962C8B-B14F-4D97-AF65-F5344CB8AC3E}">
        <p14:creationId xmlns:p14="http://schemas.microsoft.com/office/powerpoint/2010/main" val="395883861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2857B5-11E8-4FEB-8A60-70A49C46AF02}"/>
              </a:ext>
            </a:extLst>
          </p:cNvPr>
          <p:cNvSpPr>
            <a:spLocks noGrp="1"/>
          </p:cNvSpPr>
          <p:nvPr>
            <p:ph type="title"/>
          </p:nvPr>
        </p:nvSpPr>
        <p:spPr/>
        <p:txBody>
          <a:bodyPr>
            <a:normAutofit/>
          </a:bodyPr>
          <a:lstStyle/>
          <a:p>
            <a:r>
              <a:rPr lang="en-US" sz="5400" b="1" dirty="0">
                <a:effectLst/>
              </a:rPr>
              <a:t>Matthew 6:1</a:t>
            </a:r>
            <a:endParaRPr lang="en-US" dirty="0"/>
          </a:p>
        </p:txBody>
      </p:sp>
      <p:sp>
        <p:nvSpPr>
          <p:cNvPr id="3" name="Content Placeholder 2">
            <a:extLst>
              <a:ext uri="{FF2B5EF4-FFF2-40B4-BE49-F238E27FC236}">
                <a16:creationId xmlns:a16="http://schemas.microsoft.com/office/drawing/2014/main" xmlns="" id="{5D988BA1-92C4-46B1-AFF7-6330EB87EAFF}"/>
              </a:ext>
            </a:extLst>
          </p:cNvPr>
          <p:cNvSpPr>
            <a:spLocks noGrp="1"/>
          </p:cNvSpPr>
          <p:nvPr>
            <p:ph idx="1"/>
          </p:nvPr>
        </p:nvSpPr>
        <p:spPr/>
        <p:txBody>
          <a:bodyPr>
            <a:normAutofit/>
          </a:bodyPr>
          <a:lstStyle/>
          <a:p>
            <a:pPr marL="0" indent="0">
              <a:buNone/>
            </a:pPr>
            <a:r>
              <a:rPr lang="en-US" b="1" u="none" strike="noStrike" dirty="0">
                <a:effectLst/>
              </a:rPr>
              <a:t>1</a:t>
            </a:r>
            <a:r>
              <a:rPr lang="en-US" u="none" strike="noStrike" dirty="0">
                <a:effectLst/>
              </a:rPr>
              <a:t> </a:t>
            </a:r>
            <a:r>
              <a:rPr lang="en-US" dirty="0"/>
              <a:t>“Beware of practicing your righteousness before men to be noticed by them; otherwise you have no reward with your Father who is in heaven. </a:t>
            </a:r>
          </a:p>
          <a:p>
            <a:r>
              <a:rPr lang="en-US" sz="3600" dirty="0"/>
              <a:t>Genuine faith is its own reward</a:t>
            </a:r>
          </a:p>
          <a:p>
            <a:r>
              <a:rPr lang="en-US" sz="3600" dirty="0"/>
              <a:t>If you’ve gone off track the path back is simple</a:t>
            </a:r>
          </a:p>
          <a:p>
            <a:pPr marL="0" indent="0">
              <a:buNone/>
            </a:pPr>
            <a:endParaRPr lang="en-US" dirty="0"/>
          </a:p>
        </p:txBody>
      </p:sp>
    </p:spTree>
    <p:extLst>
      <p:ext uri="{BB962C8B-B14F-4D97-AF65-F5344CB8AC3E}">
        <p14:creationId xmlns:p14="http://schemas.microsoft.com/office/powerpoint/2010/main" val="171674827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2857B5-11E8-4FEB-8A60-70A49C46AF02}"/>
              </a:ext>
            </a:extLst>
          </p:cNvPr>
          <p:cNvSpPr>
            <a:spLocks noGrp="1"/>
          </p:cNvSpPr>
          <p:nvPr>
            <p:ph type="title"/>
          </p:nvPr>
        </p:nvSpPr>
        <p:spPr/>
        <p:txBody>
          <a:bodyPr>
            <a:normAutofit/>
          </a:bodyPr>
          <a:lstStyle/>
          <a:p>
            <a:r>
              <a:rPr lang="en-US" sz="5400" b="1" dirty="0">
                <a:effectLst/>
              </a:rPr>
              <a:t>Matthew 6:1</a:t>
            </a:r>
            <a:endParaRPr lang="en-US" dirty="0"/>
          </a:p>
        </p:txBody>
      </p:sp>
      <p:sp>
        <p:nvSpPr>
          <p:cNvPr id="3" name="Content Placeholder 2">
            <a:extLst>
              <a:ext uri="{FF2B5EF4-FFF2-40B4-BE49-F238E27FC236}">
                <a16:creationId xmlns:a16="http://schemas.microsoft.com/office/drawing/2014/main" xmlns="" id="{5D988BA1-92C4-46B1-AFF7-6330EB87EAFF}"/>
              </a:ext>
            </a:extLst>
          </p:cNvPr>
          <p:cNvSpPr>
            <a:spLocks noGrp="1"/>
          </p:cNvSpPr>
          <p:nvPr>
            <p:ph idx="1"/>
          </p:nvPr>
        </p:nvSpPr>
        <p:spPr/>
        <p:txBody>
          <a:bodyPr>
            <a:normAutofit/>
          </a:bodyPr>
          <a:lstStyle/>
          <a:p>
            <a:pPr marL="0" indent="0">
              <a:buNone/>
            </a:pPr>
            <a:r>
              <a:rPr lang="en-US" b="1" u="none" strike="noStrike" dirty="0">
                <a:effectLst/>
              </a:rPr>
              <a:t>1</a:t>
            </a:r>
            <a:r>
              <a:rPr lang="en-US" u="none" strike="noStrike" dirty="0">
                <a:effectLst/>
              </a:rPr>
              <a:t> </a:t>
            </a:r>
            <a:r>
              <a:rPr lang="en-US" dirty="0"/>
              <a:t>“Beware of practicing your righteousness before men to be noticed by them; otherwise you have no reward with your Father who is in heaven. </a:t>
            </a:r>
          </a:p>
          <a:p>
            <a:r>
              <a:rPr lang="en-US" sz="3600" dirty="0"/>
              <a:t>Genuine faith is its own reward</a:t>
            </a:r>
          </a:p>
          <a:p>
            <a:r>
              <a:rPr lang="en-US" sz="3600" dirty="0"/>
              <a:t>If you’ve gone off track the path back is simple</a:t>
            </a:r>
          </a:p>
          <a:p>
            <a:pPr marL="0" indent="0">
              <a:buNone/>
            </a:pPr>
            <a:endParaRPr lang="en-US" dirty="0"/>
          </a:p>
        </p:txBody>
      </p:sp>
      <p:sp>
        <p:nvSpPr>
          <p:cNvPr id="5" name="TextBox 4">
            <a:extLst>
              <a:ext uri="{FF2B5EF4-FFF2-40B4-BE49-F238E27FC236}">
                <a16:creationId xmlns:a16="http://schemas.microsoft.com/office/drawing/2014/main" xmlns="" id="{3B0C12B2-5CD1-47FE-837F-F8A06EE31BA4}"/>
              </a:ext>
            </a:extLst>
          </p:cNvPr>
          <p:cNvSpPr txBox="1"/>
          <p:nvPr/>
        </p:nvSpPr>
        <p:spPr>
          <a:xfrm>
            <a:off x="272143" y="1462088"/>
            <a:ext cx="10017369" cy="5016758"/>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r>
              <a:rPr lang="en-US" sz="3200" b="1" dirty="0">
                <a:effectLst/>
              </a:rPr>
              <a:t>Psalm 32:8–11 (NASB95) — </a:t>
            </a:r>
            <a:r>
              <a:rPr lang="en-US" sz="3200" b="1" u="none" strike="noStrike" dirty="0">
                <a:effectLst/>
              </a:rPr>
              <a:t>8</a:t>
            </a:r>
            <a:r>
              <a:rPr lang="en-US" sz="3200" u="none" strike="noStrike" dirty="0">
                <a:effectLst/>
              </a:rPr>
              <a:t> </a:t>
            </a:r>
            <a:r>
              <a:rPr lang="en-US" sz="3200" dirty="0"/>
              <a:t>I will instruct you and teach you in the way which you should go; I will counsel you with My eye upon you. </a:t>
            </a:r>
            <a:r>
              <a:rPr lang="en-US" sz="3200" b="1" u="none" strike="noStrike" dirty="0">
                <a:effectLst/>
              </a:rPr>
              <a:t>9</a:t>
            </a:r>
            <a:r>
              <a:rPr lang="en-US" sz="3200" u="none" strike="noStrike" dirty="0">
                <a:effectLst/>
              </a:rPr>
              <a:t> </a:t>
            </a:r>
            <a:r>
              <a:rPr lang="en-US" sz="3200" dirty="0"/>
              <a:t>Do not be as the horse or as the mule which have no understanding, Whose trappings include bit and bridle to hold them in check, Otherwise they will not come near to you. </a:t>
            </a:r>
            <a:r>
              <a:rPr lang="en-US" sz="3200" b="1" u="none" strike="noStrike" dirty="0">
                <a:effectLst/>
              </a:rPr>
              <a:t>10</a:t>
            </a:r>
            <a:r>
              <a:rPr lang="en-US" sz="3200" u="none" strike="noStrike" dirty="0">
                <a:effectLst/>
              </a:rPr>
              <a:t> </a:t>
            </a:r>
            <a:r>
              <a:rPr lang="en-US" sz="3200" dirty="0"/>
              <a:t>Many are the sorrows of the wicked, But he who trusts in the </a:t>
            </a:r>
            <a:r>
              <a:rPr lang="en-US" sz="3200" cap="small" dirty="0">
                <a:effectLst/>
              </a:rPr>
              <a:t>Lord</a:t>
            </a:r>
            <a:r>
              <a:rPr lang="en-US" sz="3200" dirty="0"/>
              <a:t>, lovingkindness shall surround him. </a:t>
            </a:r>
            <a:r>
              <a:rPr lang="en-US" sz="3200" b="1" u="none" strike="noStrike" dirty="0">
                <a:effectLst/>
              </a:rPr>
              <a:t>11</a:t>
            </a:r>
            <a:r>
              <a:rPr lang="en-US" sz="3200" u="none" strike="noStrike" dirty="0">
                <a:effectLst/>
              </a:rPr>
              <a:t> </a:t>
            </a:r>
            <a:r>
              <a:rPr lang="en-US" sz="3200" dirty="0"/>
              <a:t>Be glad in the </a:t>
            </a:r>
            <a:r>
              <a:rPr lang="en-US" sz="3200" cap="small" dirty="0">
                <a:effectLst/>
              </a:rPr>
              <a:t>Lord</a:t>
            </a:r>
            <a:r>
              <a:rPr lang="en-US" sz="3200" dirty="0"/>
              <a:t> and rejoice, you righteous ones; And shout for joy, all you who are upright in heart. </a:t>
            </a:r>
          </a:p>
        </p:txBody>
      </p:sp>
    </p:spTree>
    <p:extLst>
      <p:ext uri="{BB962C8B-B14F-4D97-AF65-F5344CB8AC3E}">
        <p14:creationId xmlns:p14="http://schemas.microsoft.com/office/powerpoint/2010/main" val="1317414988"/>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Matthew 6:1–13 (NASB95)</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pPr marL="0" indent="0">
              <a:buNone/>
            </a:pPr>
            <a:r>
              <a:rPr lang="en-US" b="1" u="none" strike="noStrike" dirty="0">
                <a:effectLst/>
              </a:rPr>
              <a:t>1</a:t>
            </a:r>
            <a:r>
              <a:rPr lang="en-US" u="none" strike="noStrike" dirty="0">
                <a:effectLst/>
              </a:rPr>
              <a:t> </a:t>
            </a:r>
            <a:r>
              <a:rPr lang="en-US" dirty="0"/>
              <a:t>“Beware of practicing your righteousness before men to be noticed by them; otherwise you have no reward with your Father who is in heaven. </a:t>
            </a:r>
          </a:p>
        </p:txBody>
      </p:sp>
    </p:spTree>
    <p:extLst>
      <p:ext uri="{BB962C8B-B14F-4D97-AF65-F5344CB8AC3E}">
        <p14:creationId xmlns:p14="http://schemas.microsoft.com/office/powerpoint/2010/main" val="2265970707"/>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dirty="0"/>
              <a:t>Motives for action</a:t>
            </a:r>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r>
              <a:rPr lang="en-US" dirty="0"/>
              <a:t>The law and the principle behind the law</a:t>
            </a:r>
          </a:p>
          <a:p>
            <a:r>
              <a:rPr lang="en-US" dirty="0"/>
              <a:t>Religious theater</a:t>
            </a:r>
          </a:p>
          <a:p>
            <a:r>
              <a:rPr lang="en-US" dirty="0"/>
              <a:t>God looks to the heart</a:t>
            </a:r>
          </a:p>
          <a:p>
            <a:pPr marL="0" indent="0">
              <a:buNone/>
            </a:pPr>
            <a:endParaRPr lang="en-US" dirty="0"/>
          </a:p>
        </p:txBody>
      </p:sp>
    </p:spTree>
    <p:extLst>
      <p:ext uri="{BB962C8B-B14F-4D97-AF65-F5344CB8AC3E}">
        <p14:creationId xmlns:p14="http://schemas.microsoft.com/office/powerpoint/2010/main" val="101718340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Spiritual Disciplines</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r>
              <a:rPr lang="en-US" dirty="0"/>
              <a:t>Giving money</a:t>
            </a:r>
          </a:p>
          <a:p>
            <a:r>
              <a:rPr lang="en-US" dirty="0"/>
              <a:t>Prayer</a:t>
            </a:r>
          </a:p>
          <a:p>
            <a:r>
              <a:rPr lang="en-US" dirty="0"/>
              <a:t>Fasting</a:t>
            </a:r>
          </a:p>
          <a:p>
            <a:pPr marL="0" indent="0">
              <a:buNone/>
            </a:pPr>
            <a:endParaRPr lang="en-US" dirty="0"/>
          </a:p>
        </p:txBody>
      </p:sp>
    </p:spTree>
    <p:extLst>
      <p:ext uri="{BB962C8B-B14F-4D97-AF65-F5344CB8AC3E}">
        <p14:creationId xmlns:p14="http://schemas.microsoft.com/office/powerpoint/2010/main" val="8295902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Matthew 6:1–13 (NASB95)</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pPr marL="0" indent="0">
              <a:buNone/>
            </a:pPr>
            <a:r>
              <a:rPr lang="en-US" b="1" u="none" strike="noStrike" dirty="0">
                <a:effectLst/>
              </a:rPr>
              <a:t>2</a:t>
            </a:r>
            <a:r>
              <a:rPr lang="en-US" u="none" strike="noStrike" dirty="0">
                <a:effectLst/>
              </a:rPr>
              <a:t> </a:t>
            </a:r>
            <a:r>
              <a:rPr lang="en-US" dirty="0"/>
              <a:t>“So when you give to the poor, do not sound a trumpet before you, as the hypocrites do in the synagogues and in the streets, so that they may be honored by men. Truly I say to you, they have their reward in full.</a:t>
            </a:r>
          </a:p>
        </p:txBody>
      </p:sp>
    </p:spTree>
    <p:extLst>
      <p:ext uri="{BB962C8B-B14F-4D97-AF65-F5344CB8AC3E}">
        <p14:creationId xmlns:p14="http://schemas.microsoft.com/office/powerpoint/2010/main" val="2990208964"/>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Giving</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r>
              <a:rPr lang="en-US" dirty="0"/>
              <a:t>God’s heart for the poor</a:t>
            </a:r>
          </a:p>
        </p:txBody>
      </p:sp>
      <p:sp>
        <p:nvSpPr>
          <p:cNvPr id="5" name="TextBox 4">
            <a:extLst>
              <a:ext uri="{FF2B5EF4-FFF2-40B4-BE49-F238E27FC236}">
                <a16:creationId xmlns:a16="http://schemas.microsoft.com/office/drawing/2014/main" xmlns="" id="{AB85CBA3-CB3B-41E2-AAFA-C9AC51DF795A}"/>
              </a:ext>
            </a:extLst>
          </p:cNvPr>
          <p:cNvSpPr txBox="1"/>
          <p:nvPr/>
        </p:nvSpPr>
        <p:spPr>
          <a:xfrm>
            <a:off x="3034811" y="2828836"/>
            <a:ext cx="6104792" cy="2862322"/>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r>
              <a:rPr lang="en-US" sz="3600" b="1" dirty="0">
                <a:effectLst/>
              </a:rPr>
              <a:t>Proverbs 19:17 (NASB95) </a:t>
            </a:r>
            <a:r>
              <a:rPr lang="en-US" sz="3600" b="1" u="none" strike="noStrike" dirty="0">
                <a:effectLst/>
              </a:rPr>
              <a:t>17</a:t>
            </a:r>
            <a:r>
              <a:rPr lang="en-US" sz="3600" u="none" strike="noStrike" dirty="0">
                <a:effectLst/>
              </a:rPr>
              <a:t> </a:t>
            </a:r>
            <a:r>
              <a:rPr lang="en-US" sz="3600" dirty="0"/>
              <a:t>One who is gracious to a poor man lends to the </a:t>
            </a:r>
            <a:r>
              <a:rPr lang="en-US" sz="3600" cap="small" dirty="0">
                <a:effectLst/>
              </a:rPr>
              <a:t>Lord</a:t>
            </a:r>
            <a:r>
              <a:rPr lang="en-US" sz="3600" dirty="0"/>
              <a:t>, And He will repay him for his good deed. </a:t>
            </a:r>
          </a:p>
        </p:txBody>
      </p:sp>
    </p:spTree>
    <p:extLst>
      <p:ext uri="{BB962C8B-B14F-4D97-AF65-F5344CB8AC3E}">
        <p14:creationId xmlns:p14="http://schemas.microsoft.com/office/powerpoint/2010/main" val="131279016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DB12C0-A6B2-4CA0-BD38-B82B67EB2720}"/>
              </a:ext>
            </a:extLst>
          </p:cNvPr>
          <p:cNvSpPr>
            <a:spLocks noGrp="1"/>
          </p:cNvSpPr>
          <p:nvPr>
            <p:ph type="title"/>
          </p:nvPr>
        </p:nvSpPr>
        <p:spPr/>
        <p:txBody>
          <a:bodyPr>
            <a:normAutofit/>
          </a:bodyPr>
          <a:lstStyle/>
          <a:p>
            <a:r>
              <a:rPr lang="en-US" b="1" dirty="0">
                <a:effectLst/>
              </a:rPr>
              <a:t>Giving</a:t>
            </a:r>
            <a:endParaRPr lang="en-US" dirty="0"/>
          </a:p>
        </p:txBody>
      </p:sp>
      <p:sp>
        <p:nvSpPr>
          <p:cNvPr id="3" name="Content Placeholder 2">
            <a:extLst>
              <a:ext uri="{FF2B5EF4-FFF2-40B4-BE49-F238E27FC236}">
                <a16:creationId xmlns:a16="http://schemas.microsoft.com/office/drawing/2014/main" xmlns="" id="{F7C15C5F-4AA5-4A74-A0EC-592AAC40C97F}"/>
              </a:ext>
            </a:extLst>
          </p:cNvPr>
          <p:cNvSpPr>
            <a:spLocks noGrp="1"/>
          </p:cNvSpPr>
          <p:nvPr>
            <p:ph idx="1"/>
          </p:nvPr>
        </p:nvSpPr>
        <p:spPr/>
        <p:txBody>
          <a:bodyPr>
            <a:normAutofit/>
          </a:bodyPr>
          <a:lstStyle/>
          <a:p>
            <a:r>
              <a:rPr lang="en-US" dirty="0"/>
              <a:t>God’s heart for the poor</a:t>
            </a:r>
          </a:p>
        </p:txBody>
      </p:sp>
      <p:sp>
        <p:nvSpPr>
          <p:cNvPr id="5" name="TextBox 4">
            <a:extLst>
              <a:ext uri="{FF2B5EF4-FFF2-40B4-BE49-F238E27FC236}">
                <a16:creationId xmlns:a16="http://schemas.microsoft.com/office/drawing/2014/main" xmlns="" id="{AB85CBA3-CB3B-41E2-AAFA-C9AC51DF795A}"/>
              </a:ext>
            </a:extLst>
          </p:cNvPr>
          <p:cNvSpPr txBox="1"/>
          <p:nvPr/>
        </p:nvSpPr>
        <p:spPr>
          <a:xfrm>
            <a:off x="750277" y="2828836"/>
            <a:ext cx="8389326" cy="2308324"/>
          </a:xfrm>
          <a:prstGeom prst="rect">
            <a:avLst/>
          </a:prstGeom>
        </p:spPr>
        <p:style>
          <a:lnRef idx="0">
            <a:schemeClr val="dk1"/>
          </a:lnRef>
          <a:fillRef idx="3">
            <a:schemeClr val="dk1"/>
          </a:fillRef>
          <a:effectRef idx="3">
            <a:schemeClr val="dk1"/>
          </a:effectRef>
          <a:fontRef idx="minor">
            <a:schemeClr val="lt1"/>
          </a:fontRef>
        </p:style>
        <p:txBody>
          <a:bodyPr wrap="square">
            <a:spAutoFit/>
          </a:bodyPr>
          <a:lstStyle/>
          <a:p>
            <a:r>
              <a:rPr lang="en-US" sz="3600" b="1" dirty="0">
                <a:effectLst/>
              </a:rPr>
              <a:t>Matthew 25:40 (NASB95) </a:t>
            </a:r>
            <a:r>
              <a:rPr lang="en-US" sz="3600" b="1" u="none" strike="noStrike" dirty="0">
                <a:effectLst/>
              </a:rPr>
              <a:t>40</a:t>
            </a:r>
            <a:r>
              <a:rPr lang="en-US" sz="3600" u="none" strike="noStrike" dirty="0">
                <a:effectLst/>
              </a:rPr>
              <a:t> </a:t>
            </a:r>
            <a:r>
              <a:rPr lang="en-US" sz="3600" dirty="0"/>
              <a:t>…‘Truly I say to you, to the extent that you did it to one of these brothers of Mine, even the least of them, you did it to Me.’ </a:t>
            </a:r>
          </a:p>
        </p:txBody>
      </p:sp>
    </p:spTree>
    <p:extLst>
      <p:ext uri="{BB962C8B-B14F-4D97-AF65-F5344CB8AC3E}">
        <p14:creationId xmlns:p14="http://schemas.microsoft.com/office/powerpoint/2010/main" val="3921778447"/>
      </p:ext>
    </p:extLst>
  </p:cSld>
  <p:clrMapOvr>
    <a:masterClrMapping/>
  </p:clrMapOvr>
  <p:transition>
    <p:wipe dir="r"/>
  </p:transition>
</p:sld>
</file>

<file path=ppt/theme/theme1.xml><?xml version="1.0" encoding="utf-8"?>
<a:theme xmlns:a="http://schemas.openxmlformats.org/drawingml/2006/main" name="DwellDark">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Dwell">
      <a:majorFont>
        <a:latin typeface="Lao UI"/>
        <a:ea typeface=""/>
        <a:cs typeface=""/>
      </a:majorFont>
      <a:minorFont>
        <a:latin typeface="Lao U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ln>
          <a:headEnd/>
          <a:tailEnd/>
        </a:ln>
      </a:spPr>
      <a:bodyPr lIns="90488" tIns="44450" rIns="90488" bIns="44450"/>
      <a:lstStyle>
        <a:defPPr algn="l" eaLnBrk="0" hangingPunct="0">
          <a:lnSpc>
            <a:spcPct val="70000"/>
          </a:lnSpc>
          <a:spcBef>
            <a:spcPct val="5000"/>
          </a:spcBef>
          <a:defRPr b="1" dirty="0">
            <a:effectLst>
              <a:outerShdw blurRad="38100" dist="38100" dir="2700000" algn="tl">
                <a:srgbClr val="000000"/>
              </a:outerShdw>
            </a:effectLst>
            <a:latin typeface="Lao UI" panose="020B0502040204020203" pitchFamily="34" charset="0"/>
            <a:cs typeface="Lao UI" panose="020B0502040204020203" pitchFamily="34" charset="0"/>
          </a:defRPr>
        </a:defPPr>
      </a:lstStyle>
      <a:style>
        <a:lnRef idx="0">
          <a:schemeClr val="dk1"/>
        </a:lnRef>
        <a:fillRef idx="3">
          <a:schemeClr val="dk1"/>
        </a:fillRef>
        <a:effectRef idx="3">
          <a:schemeClr val="dk1"/>
        </a:effectRef>
        <a:fontRef idx="minor">
          <a:schemeClr val="lt1"/>
        </a:fontRef>
      </a:style>
    </a:spDef>
  </a:objectDefaults>
  <a:extraClrSchemeLst/>
  <a:extLst>
    <a:ext uri="{05A4C25C-085E-4340-85A3-A5531E510DB2}">
      <thm15:themeFamily xmlns:thm15="http://schemas.microsoft.com/office/thememl/2012/main" name="Dwell Best" id="{2ACBA752-5D08-41B8-AF15-90381D729DF9}" vid="{89E53E98-C335-468D-8B65-79CDDEF5FA7D}"/>
    </a:ext>
  </a:extLst>
</a:theme>
</file>

<file path=docProps/app.xml><?xml version="1.0" encoding="utf-8"?>
<Properties xmlns="http://schemas.openxmlformats.org/officeDocument/2006/extended-properties" xmlns:vt="http://schemas.openxmlformats.org/officeDocument/2006/docPropsVTypes">
  <Template>dwell best</Template>
  <TotalTime>0</TotalTime>
  <Words>1636</Words>
  <Application>Microsoft Office PowerPoint</Application>
  <PresentationFormat>Widescreen</PresentationFormat>
  <Paragraphs>152</Paragraphs>
  <Slides>39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39</vt:i4>
      </vt:variant>
    </vt:vector>
  </HeadingPairs>
  <TitlesOfParts>
    <vt:vector size="42" baseType="lpstr">
      <vt:lpstr>Arial</vt:lpstr>
      <vt:lpstr>Lao UI</vt:lpstr>
      <vt:lpstr>DwellDark</vt:lpstr>
      <vt:lpstr>PowerPoint Presentation</vt:lpstr>
      <vt:lpstr>Matthew 6</vt:lpstr>
      <vt:lpstr>Context </vt:lpstr>
      <vt:lpstr>Matthew 6:1–13 (NASB95)</vt:lpstr>
      <vt:lpstr>Motives for action</vt:lpstr>
      <vt:lpstr>Spiritual Disciplines</vt:lpstr>
      <vt:lpstr>Matthew 6:1–13 (NASB95)</vt:lpstr>
      <vt:lpstr>Giving</vt:lpstr>
      <vt:lpstr>Giving</vt:lpstr>
      <vt:lpstr>Giving</vt:lpstr>
      <vt:lpstr>Giving to the poor</vt:lpstr>
      <vt:lpstr>Giving to the poor</vt:lpstr>
      <vt:lpstr>Matthew 6:1–13 (NASB95)</vt:lpstr>
      <vt:lpstr>How to check your motives</vt:lpstr>
      <vt:lpstr>How to check your motives</vt:lpstr>
      <vt:lpstr>Being a good steward</vt:lpstr>
      <vt:lpstr>Religious Disciplines</vt:lpstr>
      <vt:lpstr>Matthew 6:1–13 (NASB95)</vt:lpstr>
      <vt:lpstr>Prayer</vt:lpstr>
      <vt:lpstr>Prayer</vt:lpstr>
      <vt:lpstr>Matthew 6:1–13 (NASB95)</vt:lpstr>
      <vt:lpstr>Prayer</vt:lpstr>
      <vt:lpstr>Matthew 6:1–13 (NASB95)</vt:lpstr>
      <vt:lpstr>Prayer</vt:lpstr>
      <vt:lpstr>Matthew 6:1–13 (NASB95)</vt:lpstr>
      <vt:lpstr>The Lord’s prayer</vt:lpstr>
      <vt:lpstr>The Lord’s prayer</vt:lpstr>
      <vt:lpstr>The Lord’s prayer</vt:lpstr>
      <vt:lpstr>The Lord’s prayer</vt:lpstr>
      <vt:lpstr>The Lord’s prayer</vt:lpstr>
      <vt:lpstr>The Lord’s prayer</vt:lpstr>
      <vt:lpstr>Other types of prayer</vt:lpstr>
      <vt:lpstr>Other types of prayer</vt:lpstr>
      <vt:lpstr>Other types of prayer</vt:lpstr>
      <vt:lpstr>Types of prayer</vt:lpstr>
      <vt:lpstr>The Right Motives</vt:lpstr>
      <vt:lpstr>Religious theater or heartfelt devotion</vt:lpstr>
      <vt:lpstr>Matthew 6:1</vt:lpstr>
      <vt:lpstr>Matthew 6:1</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2021-06-03T12:19:28Z</dcterms:created>
  <dcterms:modified xsi:type="dcterms:W3CDTF">2021-06-03T12:19:57Z</dcterms:modified>
</cp:coreProperties>
</file>