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embedTrueTypeFonts="1"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Lst>
  <p:sldSz cx="18288000" cy="10287000"/>
  <p:notesSz cx="6858000" cy="9144000"/>
  <p:embeddedFontLst>
    <p:embeddedFont>
      <p:font typeface="Calibri" panose="020F0502020204030204" pitchFamily="34" charset="0"/>
      <p:regular r:id="rId42"/>
      <p:bold r:id="rId43"/>
      <p:italic r:id="rId44"/>
      <p:boldItalic r:id="rId45"/>
    </p:embeddedFont>
    <p:embeddedFont>
      <p:font typeface="Minion Pro" panose="020B0604020202020204" charset="0"/>
      <p:regular r:id="rId46"/>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0909" autoAdjust="0"/>
    <p:restoredTop sz="94622" autoAdjust="0"/>
  </p:normalViewPr>
  <p:slideViewPr>
    <p:cSldViewPr>
      <p:cViewPr varScale="1">
        <p:scale>
          <a:sx n="38" d="100"/>
          <a:sy n="38" d="100"/>
        </p:scale>
        <p:origin x="52" y="5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font" Target="fonts/font1.fntdata"/><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font" Target="fonts/font2.fntdata"/><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font" Target="fonts/font5.fntdata"/><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7/21/2025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7/21/2025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7/21/2025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7/21/2025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7/21/2025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7/21/2025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6F3F2"/>
        </a:solidFill>
        <a:effectLst/>
      </p:bgPr>
    </p:bg>
    <p:spTree>
      <p:nvGrpSpPr>
        <p:cNvPr id="1" name=""/>
        <p:cNvGrpSpPr/>
        <p:nvPr/>
      </p:nvGrpSpPr>
      <p:grpSpPr>
        <a:xfrm>
          <a:off x="0" y="0"/>
          <a:ext cx="0" cy="0"/>
          <a:chOff x="0" y="0"/>
          <a:chExt cx="0" cy="0"/>
        </a:xfrm>
      </p:grpSpPr>
      <p:sp>
        <p:nvSpPr>
          <p:cNvPr id="2" name="TextBox 2"/>
          <p:cNvSpPr txBox="1"/>
          <p:nvPr/>
        </p:nvSpPr>
        <p:spPr>
          <a:xfrm>
            <a:off x="1445837" y="4069457"/>
            <a:ext cx="15396326" cy="1786136"/>
          </a:xfrm>
          <a:prstGeom prst="rect">
            <a:avLst/>
          </a:prstGeom>
        </p:spPr>
        <p:txBody>
          <a:bodyPr lIns="0" tIns="0" rIns="0" bIns="0" rtlCol="0" anchor="t">
            <a:spAutoFit/>
          </a:bodyPr>
          <a:lstStyle/>
          <a:p>
            <a:pPr algn="ctr">
              <a:lnSpc>
                <a:spcPts val="13137"/>
              </a:lnSpc>
            </a:pPr>
            <a:r>
              <a:rPr lang="en-US" sz="9384">
                <a:solidFill>
                  <a:srgbClr val="4E93B0"/>
                </a:solidFill>
                <a:latin typeface="Minion Pro"/>
                <a:ea typeface="Minion Pro"/>
                <a:cs typeface="Minion Pro"/>
                <a:sym typeface="Minion Pro"/>
              </a:rPr>
              <a:t>What Is Deconstruction, Really?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6F3F2"/>
        </a:solidFill>
        <a:effectLst/>
      </p:bgPr>
    </p:bg>
    <p:spTree>
      <p:nvGrpSpPr>
        <p:cNvPr id="1" name=""/>
        <p:cNvGrpSpPr/>
        <p:nvPr/>
      </p:nvGrpSpPr>
      <p:grpSpPr>
        <a:xfrm>
          <a:off x="0" y="0"/>
          <a:ext cx="0" cy="0"/>
          <a:chOff x="0" y="0"/>
          <a:chExt cx="0" cy="0"/>
        </a:xfrm>
      </p:grpSpPr>
      <p:sp>
        <p:nvSpPr>
          <p:cNvPr id="2" name="TextBox 2"/>
          <p:cNvSpPr txBox="1"/>
          <p:nvPr/>
        </p:nvSpPr>
        <p:spPr>
          <a:xfrm>
            <a:off x="4923234" y="3749675"/>
            <a:ext cx="9554766" cy="2628861"/>
          </a:xfrm>
          <a:prstGeom prst="rect">
            <a:avLst/>
          </a:prstGeom>
        </p:spPr>
        <p:txBody>
          <a:bodyPr wrap="square" lIns="0" tIns="0" rIns="0" bIns="0" rtlCol="0" anchor="t">
            <a:spAutoFit/>
          </a:bodyPr>
          <a:lstStyle/>
          <a:p>
            <a:pPr algn="ctr">
              <a:lnSpc>
                <a:spcPts val="9999"/>
              </a:lnSpc>
            </a:pPr>
            <a:r>
              <a:rPr lang="en-US" sz="9999" dirty="0">
                <a:solidFill>
                  <a:srgbClr val="4E93B0"/>
                </a:solidFill>
                <a:latin typeface="Minion Pro"/>
                <a:ea typeface="Minion Pro"/>
                <a:cs typeface="Minion Pro"/>
                <a:sym typeface="Minion Pro"/>
              </a:rPr>
              <a:t>What Catalyzes</a:t>
            </a:r>
          </a:p>
          <a:p>
            <a:pPr algn="ctr">
              <a:lnSpc>
                <a:spcPts val="9999"/>
              </a:lnSpc>
            </a:pPr>
            <a:r>
              <a:rPr lang="en-US" sz="9999" dirty="0">
                <a:solidFill>
                  <a:srgbClr val="4E93B0"/>
                </a:solidFill>
                <a:latin typeface="Minion Pro"/>
                <a:ea typeface="Minion Pro"/>
                <a:cs typeface="Minion Pro"/>
                <a:sym typeface="Minion Pro"/>
              </a:rPr>
              <a:t>Deconstruction?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6F3F2"/>
        </a:solidFill>
        <a:effectLst/>
      </p:bgPr>
    </p:bg>
    <p:spTree>
      <p:nvGrpSpPr>
        <p:cNvPr id="1" name=""/>
        <p:cNvGrpSpPr/>
        <p:nvPr/>
      </p:nvGrpSpPr>
      <p:grpSpPr>
        <a:xfrm>
          <a:off x="0" y="0"/>
          <a:ext cx="0" cy="0"/>
          <a:chOff x="0" y="0"/>
          <a:chExt cx="0" cy="0"/>
        </a:xfrm>
      </p:grpSpPr>
      <p:sp>
        <p:nvSpPr>
          <p:cNvPr id="2" name="TextBox 2"/>
          <p:cNvSpPr txBox="1"/>
          <p:nvPr/>
        </p:nvSpPr>
        <p:spPr>
          <a:xfrm>
            <a:off x="1028700" y="161925"/>
            <a:ext cx="12460635" cy="1438275"/>
          </a:xfrm>
          <a:prstGeom prst="rect">
            <a:avLst/>
          </a:prstGeom>
        </p:spPr>
        <p:txBody>
          <a:bodyPr lIns="0" tIns="0" rIns="0" bIns="0" rtlCol="0" anchor="t">
            <a:spAutoFit/>
          </a:bodyPr>
          <a:lstStyle/>
          <a:p>
            <a:pPr algn="l">
              <a:lnSpc>
                <a:spcPts val="10500"/>
              </a:lnSpc>
            </a:pPr>
            <a:r>
              <a:rPr lang="en-US" sz="7500">
                <a:solidFill>
                  <a:srgbClr val="4E93B0"/>
                </a:solidFill>
                <a:latin typeface="Minion Pro"/>
                <a:ea typeface="Minion Pro"/>
                <a:cs typeface="Minion Pro"/>
                <a:sym typeface="Minion Pro"/>
              </a:rPr>
              <a:t>What Catalyzes Deconstruction?</a:t>
            </a:r>
          </a:p>
        </p:txBody>
      </p:sp>
      <p:sp>
        <p:nvSpPr>
          <p:cNvPr id="3" name="AutoShape 3"/>
          <p:cNvSpPr/>
          <p:nvPr/>
        </p:nvSpPr>
        <p:spPr>
          <a:xfrm flipV="1">
            <a:off x="1028700" y="1600200"/>
            <a:ext cx="16230600" cy="9525"/>
          </a:xfrm>
          <a:prstGeom prst="line">
            <a:avLst/>
          </a:prstGeom>
          <a:ln w="19050" cap="flat">
            <a:solidFill>
              <a:srgbClr val="4E93B0"/>
            </a:solidFill>
            <a:prstDash val="solid"/>
            <a:headEnd type="none" w="sm" len="sm"/>
            <a:tailEnd type="none" w="sm" len="sm"/>
          </a:ln>
        </p:spPr>
      </p:sp>
      <p:sp>
        <p:nvSpPr>
          <p:cNvPr id="4" name="TextBox 4"/>
          <p:cNvSpPr txBox="1"/>
          <p:nvPr/>
        </p:nvSpPr>
        <p:spPr>
          <a:xfrm>
            <a:off x="5454476" y="4276725"/>
            <a:ext cx="7379047" cy="1438275"/>
          </a:xfrm>
          <a:prstGeom prst="rect">
            <a:avLst/>
          </a:prstGeom>
        </p:spPr>
        <p:txBody>
          <a:bodyPr lIns="0" tIns="0" rIns="0" bIns="0" rtlCol="0" anchor="t">
            <a:spAutoFit/>
          </a:bodyPr>
          <a:lstStyle/>
          <a:p>
            <a:pPr algn="ctr">
              <a:lnSpc>
                <a:spcPts val="10500"/>
              </a:lnSpc>
              <a:spcBef>
                <a:spcPct val="0"/>
              </a:spcBef>
            </a:pPr>
            <a:r>
              <a:rPr lang="en-US" sz="7500">
                <a:solidFill>
                  <a:srgbClr val="4E93B0"/>
                </a:solidFill>
                <a:latin typeface="Minion Pro"/>
                <a:ea typeface="Minion Pro"/>
                <a:cs typeface="Minion Pro"/>
                <a:sym typeface="Minion Pro"/>
              </a:rPr>
              <a:t>External &amp; Internal</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6F3F2"/>
        </a:solidFill>
        <a:effectLst/>
      </p:bgPr>
    </p:bg>
    <p:spTree>
      <p:nvGrpSpPr>
        <p:cNvPr id="1" name=""/>
        <p:cNvGrpSpPr/>
        <p:nvPr/>
      </p:nvGrpSpPr>
      <p:grpSpPr>
        <a:xfrm>
          <a:off x="0" y="0"/>
          <a:ext cx="0" cy="0"/>
          <a:chOff x="0" y="0"/>
          <a:chExt cx="0" cy="0"/>
        </a:xfrm>
      </p:grpSpPr>
      <p:sp>
        <p:nvSpPr>
          <p:cNvPr id="2" name="AutoShape 2"/>
          <p:cNvSpPr/>
          <p:nvPr/>
        </p:nvSpPr>
        <p:spPr>
          <a:xfrm flipV="1">
            <a:off x="1028700" y="1600200"/>
            <a:ext cx="16230600" cy="9525"/>
          </a:xfrm>
          <a:prstGeom prst="line">
            <a:avLst/>
          </a:prstGeom>
          <a:ln w="19050" cap="flat">
            <a:solidFill>
              <a:srgbClr val="4E93B0"/>
            </a:solidFill>
            <a:prstDash val="solid"/>
            <a:headEnd type="none" w="sm" len="sm"/>
            <a:tailEnd type="none" w="sm" len="sm"/>
          </a:ln>
        </p:spPr>
      </p:sp>
      <p:sp>
        <p:nvSpPr>
          <p:cNvPr id="3" name="TextBox 3"/>
          <p:cNvSpPr txBox="1"/>
          <p:nvPr/>
        </p:nvSpPr>
        <p:spPr>
          <a:xfrm>
            <a:off x="1028700" y="2917777"/>
            <a:ext cx="7304261" cy="2730500"/>
          </a:xfrm>
          <a:prstGeom prst="rect">
            <a:avLst/>
          </a:prstGeom>
        </p:spPr>
        <p:txBody>
          <a:bodyPr lIns="0" tIns="0" rIns="0" bIns="0" rtlCol="0" anchor="t">
            <a:spAutoFit/>
          </a:bodyPr>
          <a:lstStyle/>
          <a:p>
            <a:pPr marL="1079501" lvl="1" indent="-539750" algn="l">
              <a:lnSpc>
                <a:spcPts val="7000"/>
              </a:lnSpc>
              <a:buAutoNum type="arabicPeriod"/>
            </a:pPr>
            <a:r>
              <a:rPr lang="en-US" sz="5000">
                <a:solidFill>
                  <a:srgbClr val="4E93B0"/>
                </a:solidFill>
                <a:latin typeface="Minion Pro"/>
                <a:ea typeface="Minion Pro"/>
                <a:cs typeface="Minion Pro"/>
                <a:sym typeface="Minion Pro"/>
              </a:rPr>
              <a:t>Cultural Christianity</a:t>
            </a:r>
          </a:p>
          <a:p>
            <a:pPr marL="1079501" lvl="1" indent="-539750" algn="l">
              <a:lnSpc>
                <a:spcPts val="7000"/>
              </a:lnSpc>
              <a:buAutoNum type="arabicPeriod"/>
            </a:pPr>
            <a:r>
              <a:rPr lang="en-US" sz="5000">
                <a:solidFill>
                  <a:srgbClr val="4E93B0"/>
                </a:solidFill>
                <a:latin typeface="Minion Pro"/>
                <a:ea typeface="Minion Pro"/>
                <a:cs typeface="Minion Pro"/>
                <a:sym typeface="Minion Pro"/>
              </a:rPr>
              <a:t>Compromised Churches</a:t>
            </a:r>
          </a:p>
          <a:p>
            <a:pPr marL="1079501" lvl="1" indent="-539750" algn="l">
              <a:lnSpc>
                <a:spcPts val="7000"/>
              </a:lnSpc>
              <a:buAutoNum type="arabicPeriod"/>
            </a:pPr>
            <a:r>
              <a:rPr lang="en-US" sz="5000">
                <a:solidFill>
                  <a:srgbClr val="4E93B0"/>
                </a:solidFill>
                <a:latin typeface="Minion Pro"/>
                <a:ea typeface="Minion Pro"/>
                <a:cs typeface="Minion Pro"/>
                <a:sym typeface="Minion Pro"/>
              </a:rPr>
              <a:t>Compounded Anxieties</a:t>
            </a:r>
          </a:p>
        </p:txBody>
      </p:sp>
      <p:sp>
        <p:nvSpPr>
          <p:cNvPr id="4" name="TextBox 4"/>
          <p:cNvSpPr txBox="1"/>
          <p:nvPr/>
        </p:nvSpPr>
        <p:spPr>
          <a:xfrm>
            <a:off x="1028700" y="161925"/>
            <a:ext cx="12460635" cy="1438275"/>
          </a:xfrm>
          <a:prstGeom prst="rect">
            <a:avLst/>
          </a:prstGeom>
        </p:spPr>
        <p:txBody>
          <a:bodyPr lIns="0" tIns="0" rIns="0" bIns="0" rtlCol="0" anchor="t">
            <a:spAutoFit/>
          </a:bodyPr>
          <a:lstStyle/>
          <a:p>
            <a:pPr algn="l">
              <a:lnSpc>
                <a:spcPts val="10500"/>
              </a:lnSpc>
            </a:pPr>
            <a:r>
              <a:rPr lang="en-US" sz="7500">
                <a:solidFill>
                  <a:srgbClr val="4E93B0"/>
                </a:solidFill>
                <a:latin typeface="Minion Pro"/>
                <a:ea typeface="Minion Pro"/>
                <a:cs typeface="Minion Pro"/>
                <a:sym typeface="Minion Pro"/>
              </a:rPr>
              <a:t>What Catalyzes Deconstruction?</a:t>
            </a:r>
          </a:p>
        </p:txBody>
      </p:sp>
      <p:sp>
        <p:nvSpPr>
          <p:cNvPr id="5" name="TextBox 5"/>
          <p:cNvSpPr txBox="1"/>
          <p:nvPr/>
        </p:nvSpPr>
        <p:spPr>
          <a:xfrm>
            <a:off x="1028700" y="1679527"/>
            <a:ext cx="4381500" cy="1298432"/>
          </a:xfrm>
          <a:prstGeom prst="rect">
            <a:avLst/>
          </a:prstGeom>
        </p:spPr>
        <p:txBody>
          <a:bodyPr wrap="square" lIns="0" tIns="0" rIns="0" bIns="0" rtlCol="0" anchor="t">
            <a:spAutoFit/>
          </a:bodyPr>
          <a:lstStyle/>
          <a:p>
            <a:pPr algn="l">
              <a:lnSpc>
                <a:spcPts val="10500"/>
              </a:lnSpc>
            </a:pPr>
            <a:r>
              <a:rPr lang="en-US" sz="7500">
                <a:solidFill>
                  <a:srgbClr val="4E93B0"/>
                </a:solidFill>
                <a:latin typeface="Minion Pro"/>
                <a:ea typeface="Minion Pro"/>
                <a:cs typeface="Minion Pro"/>
                <a:sym typeface="Minion Pro"/>
              </a:rPr>
              <a:t>External</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6F3F2"/>
        </a:solidFill>
        <a:effectLst/>
      </p:bgPr>
    </p:bg>
    <p:spTree>
      <p:nvGrpSpPr>
        <p:cNvPr id="1" name=""/>
        <p:cNvGrpSpPr/>
        <p:nvPr/>
      </p:nvGrpSpPr>
      <p:grpSpPr>
        <a:xfrm>
          <a:off x="0" y="0"/>
          <a:ext cx="0" cy="0"/>
          <a:chOff x="0" y="0"/>
          <a:chExt cx="0" cy="0"/>
        </a:xfrm>
      </p:grpSpPr>
      <p:sp>
        <p:nvSpPr>
          <p:cNvPr id="2" name="AutoShape 2"/>
          <p:cNvSpPr/>
          <p:nvPr/>
        </p:nvSpPr>
        <p:spPr>
          <a:xfrm flipV="1">
            <a:off x="1028700" y="1600200"/>
            <a:ext cx="16230600" cy="9525"/>
          </a:xfrm>
          <a:prstGeom prst="line">
            <a:avLst/>
          </a:prstGeom>
          <a:ln w="19050" cap="flat">
            <a:solidFill>
              <a:srgbClr val="4E93B0"/>
            </a:solidFill>
            <a:prstDash val="solid"/>
            <a:headEnd type="none" w="sm" len="sm"/>
            <a:tailEnd type="none" w="sm" len="sm"/>
          </a:ln>
        </p:spPr>
      </p:sp>
      <p:sp>
        <p:nvSpPr>
          <p:cNvPr id="3" name="TextBox 3"/>
          <p:cNvSpPr txBox="1"/>
          <p:nvPr/>
        </p:nvSpPr>
        <p:spPr>
          <a:xfrm>
            <a:off x="1028700" y="2917777"/>
            <a:ext cx="6763866" cy="3616325"/>
          </a:xfrm>
          <a:prstGeom prst="rect">
            <a:avLst/>
          </a:prstGeom>
        </p:spPr>
        <p:txBody>
          <a:bodyPr lIns="0" tIns="0" rIns="0" bIns="0" rtlCol="0" anchor="t">
            <a:spAutoFit/>
          </a:bodyPr>
          <a:lstStyle/>
          <a:p>
            <a:pPr marL="1079501" lvl="1" indent="-539750" algn="l">
              <a:lnSpc>
                <a:spcPts val="7000"/>
              </a:lnSpc>
              <a:buAutoNum type="arabicPeriod"/>
            </a:pPr>
            <a:r>
              <a:rPr lang="en-US" sz="5000" dirty="0">
                <a:solidFill>
                  <a:srgbClr val="4E93B0"/>
                </a:solidFill>
                <a:latin typeface="Minion Pro"/>
                <a:ea typeface="Minion Pro"/>
                <a:cs typeface="Minion Pro"/>
                <a:sym typeface="Minion Pro"/>
              </a:rPr>
              <a:t>Sin</a:t>
            </a:r>
          </a:p>
          <a:p>
            <a:pPr marL="1079501" lvl="1" indent="-539750" algn="l">
              <a:lnSpc>
                <a:spcPts val="7000"/>
              </a:lnSpc>
              <a:buAutoNum type="arabicPeriod"/>
            </a:pPr>
            <a:r>
              <a:rPr lang="en-US" sz="5000" dirty="0">
                <a:solidFill>
                  <a:srgbClr val="4E93B0"/>
                </a:solidFill>
                <a:latin typeface="Minion Pro"/>
                <a:ea typeface="Minion Pro"/>
                <a:cs typeface="Minion Pro"/>
                <a:sym typeface="Minion Pro"/>
              </a:rPr>
              <a:t>Digital Devices</a:t>
            </a:r>
          </a:p>
          <a:p>
            <a:pPr marL="1079501" lvl="1" indent="-539750" algn="l">
              <a:lnSpc>
                <a:spcPts val="7000"/>
              </a:lnSpc>
              <a:buAutoNum type="arabicPeriod"/>
            </a:pPr>
            <a:r>
              <a:rPr lang="en-US" sz="5000" dirty="0">
                <a:solidFill>
                  <a:srgbClr val="4E93B0"/>
                </a:solidFill>
                <a:latin typeface="Minion Pro"/>
                <a:ea typeface="Minion Pro"/>
                <a:cs typeface="Minion Pro"/>
                <a:sym typeface="Minion Pro"/>
              </a:rPr>
              <a:t>Therapy Culture</a:t>
            </a:r>
          </a:p>
          <a:p>
            <a:pPr marL="1079501" lvl="1" indent="-539750" algn="l">
              <a:lnSpc>
                <a:spcPts val="7000"/>
              </a:lnSpc>
              <a:buAutoNum type="arabicPeriod"/>
            </a:pPr>
            <a:r>
              <a:rPr lang="en-US" sz="5000" dirty="0">
                <a:solidFill>
                  <a:srgbClr val="4E93B0"/>
                </a:solidFill>
                <a:latin typeface="Minion Pro"/>
                <a:ea typeface="Minion Pro"/>
                <a:cs typeface="Minion Pro"/>
                <a:sym typeface="Minion Pro"/>
              </a:rPr>
              <a:t>Loneliness &amp; Isolation</a:t>
            </a:r>
          </a:p>
        </p:txBody>
      </p:sp>
      <p:sp>
        <p:nvSpPr>
          <p:cNvPr id="4" name="TextBox 4"/>
          <p:cNvSpPr txBox="1"/>
          <p:nvPr/>
        </p:nvSpPr>
        <p:spPr>
          <a:xfrm>
            <a:off x="1028700" y="161925"/>
            <a:ext cx="12460635" cy="1438275"/>
          </a:xfrm>
          <a:prstGeom prst="rect">
            <a:avLst/>
          </a:prstGeom>
        </p:spPr>
        <p:txBody>
          <a:bodyPr lIns="0" tIns="0" rIns="0" bIns="0" rtlCol="0" anchor="t">
            <a:spAutoFit/>
          </a:bodyPr>
          <a:lstStyle/>
          <a:p>
            <a:pPr algn="l">
              <a:lnSpc>
                <a:spcPts val="10500"/>
              </a:lnSpc>
            </a:pPr>
            <a:r>
              <a:rPr lang="en-US" sz="7500">
                <a:solidFill>
                  <a:srgbClr val="4E93B0"/>
                </a:solidFill>
                <a:latin typeface="Minion Pro"/>
                <a:ea typeface="Minion Pro"/>
                <a:cs typeface="Minion Pro"/>
                <a:sym typeface="Minion Pro"/>
              </a:rPr>
              <a:t>What Catalyzes Deconstruction?</a:t>
            </a:r>
          </a:p>
        </p:txBody>
      </p:sp>
      <p:sp>
        <p:nvSpPr>
          <p:cNvPr id="5" name="TextBox 5"/>
          <p:cNvSpPr txBox="1"/>
          <p:nvPr/>
        </p:nvSpPr>
        <p:spPr>
          <a:xfrm>
            <a:off x="1028700" y="1679527"/>
            <a:ext cx="4229100" cy="1298432"/>
          </a:xfrm>
          <a:prstGeom prst="rect">
            <a:avLst/>
          </a:prstGeom>
        </p:spPr>
        <p:txBody>
          <a:bodyPr wrap="square" lIns="0" tIns="0" rIns="0" bIns="0" rtlCol="0" anchor="t">
            <a:spAutoFit/>
          </a:bodyPr>
          <a:lstStyle/>
          <a:p>
            <a:pPr algn="l">
              <a:lnSpc>
                <a:spcPts val="10500"/>
              </a:lnSpc>
            </a:pPr>
            <a:r>
              <a:rPr lang="en-US" sz="7500" dirty="0">
                <a:solidFill>
                  <a:srgbClr val="4E93B0"/>
                </a:solidFill>
                <a:latin typeface="Minion Pro"/>
                <a:ea typeface="Minion Pro"/>
                <a:cs typeface="Minion Pro"/>
                <a:sym typeface="Minion Pro"/>
              </a:rPr>
              <a:t>Internal</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6F3F2"/>
        </a:solidFill>
        <a:effectLst/>
      </p:bgPr>
    </p:bg>
    <p:spTree>
      <p:nvGrpSpPr>
        <p:cNvPr id="1" name=""/>
        <p:cNvGrpSpPr/>
        <p:nvPr/>
      </p:nvGrpSpPr>
      <p:grpSpPr>
        <a:xfrm>
          <a:off x="0" y="0"/>
          <a:ext cx="0" cy="0"/>
          <a:chOff x="0" y="0"/>
          <a:chExt cx="0" cy="0"/>
        </a:xfrm>
      </p:grpSpPr>
      <p:sp>
        <p:nvSpPr>
          <p:cNvPr id="2" name="TextBox 2"/>
          <p:cNvSpPr txBox="1"/>
          <p:nvPr/>
        </p:nvSpPr>
        <p:spPr>
          <a:xfrm>
            <a:off x="7921934" y="3419475"/>
            <a:ext cx="3279465" cy="2596865"/>
          </a:xfrm>
          <a:prstGeom prst="rect">
            <a:avLst/>
          </a:prstGeom>
        </p:spPr>
        <p:txBody>
          <a:bodyPr wrap="square" lIns="0" tIns="0" rIns="0" bIns="0" rtlCol="0" anchor="t">
            <a:spAutoFit/>
          </a:bodyPr>
          <a:lstStyle/>
          <a:p>
            <a:pPr algn="l">
              <a:lnSpc>
                <a:spcPts val="21000"/>
              </a:lnSpc>
            </a:pPr>
            <a:r>
              <a:rPr lang="en-US" sz="15000">
                <a:solidFill>
                  <a:srgbClr val="4E93B0"/>
                </a:solidFill>
                <a:latin typeface="Minion Pro"/>
                <a:ea typeface="Minion Pro"/>
                <a:cs typeface="Minion Pro"/>
                <a:sym typeface="Minion Pro"/>
              </a:rPr>
              <a:t>Sin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6F3F2"/>
        </a:solidFill>
        <a:effectLst/>
      </p:bgPr>
    </p:bg>
    <p:spTree>
      <p:nvGrpSpPr>
        <p:cNvPr id="1" name=""/>
        <p:cNvGrpSpPr/>
        <p:nvPr/>
      </p:nvGrpSpPr>
      <p:grpSpPr>
        <a:xfrm>
          <a:off x="0" y="0"/>
          <a:ext cx="0" cy="0"/>
          <a:chOff x="0" y="0"/>
          <a:chExt cx="0" cy="0"/>
        </a:xfrm>
      </p:grpSpPr>
      <p:sp>
        <p:nvSpPr>
          <p:cNvPr id="2" name="AutoShape 2"/>
          <p:cNvSpPr/>
          <p:nvPr/>
        </p:nvSpPr>
        <p:spPr>
          <a:xfrm flipV="1">
            <a:off x="1028700" y="1600200"/>
            <a:ext cx="16230600" cy="9525"/>
          </a:xfrm>
          <a:prstGeom prst="line">
            <a:avLst/>
          </a:prstGeom>
          <a:ln w="19050" cap="flat">
            <a:solidFill>
              <a:srgbClr val="4E93B0"/>
            </a:solidFill>
            <a:prstDash val="solid"/>
            <a:headEnd type="none" w="sm" len="sm"/>
            <a:tailEnd type="none" w="sm" len="sm"/>
          </a:ln>
        </p:spPr>
      </p:sp>
      <p:sp>
        <p:nvSpPr>
          <p:cNvPr id="3" name="TextBox 3"/>
          <p:cNvSpPr txBox="1"/>
          <p:nvPr/>
        </p:nvSpPr>
        <p:spPr>
          <a:xfrm>
            <a:off x="1028700" y="161925"/>
            <a:ext cx="1866900" cy="1298432"/>
          </a:xfrm>
          <a:prstGeom prst="rect">
            <a:avLst/>
          </a:prstGeom>
        </p:spPr>
        <p:txBody>
          <a:bodyPr wrap="square" lIns="0" tIns="0" rIns="0" bIns="0" rtlCol="0" anchor="t">
            <a:spAutoFit/>
          </a:bodyPr>
          <a:lstStyle/>
          <a:p>
            <a:pPr algn="l">
              <a:lnSpc>
                <a:spcPts val="10500"/>
              </a:lnSpc>
            </a:pPr>
            <a:r>
              <a:rPr lang="en-US" sz="7500" dirty="0">
                <a:solidFill>
                  <a:srgbClr val="4E93B0"/>
                </a:solidFill>
                <a:latin typeface="Minion Pro"/>
                <a:ea typeface="Minion Pro"/>
                <a:cs typeface="Minion Pro"/>
                <a:sym typeface="Minion Pro"/>
              </a:rPr>
              <a:t>Sin</a:t>
            </a:r>
          </a:p>
        </p:txBody>
      </p:sp>
      <p:sp>
        <p:nvSpPr>
          <p:cNvPr id="4" name="TextBox 4"/>
          <p:cNvSpPr txBox="1"/>
          <p:nvPr/>
        </p:nvSpPr>
        <p:spPr>
          <a:xfrm>
            <a:off x="1028700" y="2098675"/>
            <a:ext cx="16230600" cy="7159625"/>
          </a:xfrm>
          <a:prstGeom prst="rect">
            <a:avLst/>
          </a:prstGeom>
        </p:spPr>
        <p:txBody>
          <a:bodyPr lIns="0" tIns="0" rIns="0" bIns="0" rtlCol="0" anchor="t">
            <a:spAutoFit/>
          </a:bodyPr>
          <a:lstStyle/>
          <a:p>
            <a:pPr algn="l">
              <a:lnSpc>
                <a:spcPts val="7000"/>
              </a:lnSpc>
              <a:spcBef>
                <a:spcPct val="0"/>
              </a:spcBef>
            </a:pPr>
            <a:r>
              <a:rPr lang="en-US" sz="5000">
                <a:solidFill>
                  <a:srgbClr val="4E93B0"/>
                </a:solidFill>
                <a:latin typeface="Minion Pro"/>
                <a:ea typeface="Minion Pro"/>
                <a:cs typeface="Minion Pro"/>
                <a:sym typeface="Minion Pro"/>
              </a:rPr>
              <a:t>God is indeed good to Israel,</a:t>
            </a:r>
          </a:p>
          <a:p>
            <a:pPr algn="l">
              <a:lnSpc>
                <a:spcPts val="7000"/>
              </a:lnSpc>
              <a:spcBef>
                <a:spcPct val="0"/>
              </a:spcBef>
            </a:pPr>
            <a:r>
              <a:rPr lang="en-US" sz="5000">
                <a:solidFill>
                  <a:srgbClr val="4E93B0"/>
                </a:solidFill>
                <a:latin typeface="Minion Pro"/>
                <a:ea typeface="Minion Pro"/>
                <a:cs typeface="Minion Pro"/>
                <a:sym typeface="Minion Pro"/>
              </a:rPr>
              <a:t>to the pure in heart.</a:t>
            </a:r>
          </a:p>
          <a:p>
            <a:pPr algn="l">
              <a:lnSpc>
                <a:spcPts val="7000"/>
              </a:lnSpc>
              <a:spcBef>
                <a:spcPct val="0"/>
              </a:spcBef>
            </a:pPr>
            <a:r>
              <a:rPr lang="en-US" sz="5000">
                <a:solidFill>
                  <a:srgbClr val="4E93B0"/>
                </a:solidFill>
                <a:latin typeface="Minion Pro"/>
                <a:ea typeface="Minion Pro"/>
                <a:cs typeface="Minion Pro"/>
                <a:sym typeface="Minion Pro"/>
              </a:rPr>
              <a:t>But as for me, my feet almost slipped;</a:t>
            </a:r>
          </a:p>
          <a:p>
            <a:pPr algn="l">
              <a:lnSpc>
                <a:spcPts val="7000"/>
              </a:lnSpc>
              <a:spcBef>
                <a:spcPct val="0"/>
              </a:spcBef>
            </a:pPr>
            <a:r>
              <a:rPr lang="en-US" sz="5000">
                <a:solidFill>
                  <a:srgbClr val="4E93B0"/>
                </a:solidFill>
                <a:latin typeface="Minion Pro"/>
                <a:ea typeface="Minion Pro"/>
                <a:cs typeface="Minion Pro"/>
                <a:sym typeface="Minion Pro"/>
              </a:rPr>
              <a:t>my steps nearly went astray.</a:t>
            </a:r>
          </a:p>
          <a:p>
            <a:pPr algn="l">
              <a:lnSpc>
                <a:spcPts val="7000"/>
              </a:lnSpc>
              <a:spcBef>
                <a:spcPct val="0"/>
              </a:spcBef>
            </a:pPr>
            <a:r>
              <a:rPr lang="en-US" sz="5000">
                <a:solidFill>
                  <a:srgbClr val="4E93B0"/>
                </a:solidFill>
                <a:latin typeface="Minion Pro"/>
                <a:ea typeface="Minion Pro"/>
                <a:cs typeface="Minion Pro"/>
                <a:sym typeface="Minion Pro"/>
              </a:rPr>
              <a:t>For I envied the arrogant;</a:t>
            </a:r>
          </a:p>
          <a:p>
            <a:pPr algn="l">
              <a:lnSpc>
                <a:spcPts val="7000"/>
              </a:lnSpc>
              <a:spcBef>
                <a:spcPct val="0"/>
              </a:spcBef>
            </a:pPr>
            <a:r>
              <a:rPr lang="en-US" sz="5000">
                <a:solidFill>
                  <a:srgbClr val="4E93B0"/>
                </a:solidFill>
                <a:latin typeface="Minion Pro"/>
                <a:ea typeface="Minion Pro"/>
                <a:cs typeface="Minion Pro"/>
                <a:sym typeface="Minion Pro"/>
              </a:rPr>
              <a:t>I saw the prosperity of the wicked.</a:t>
            </a:r>
          </a:p>
          <a:p>
            <a:pPr algn="l">
              <a:lnSpc>
                <a:spcPts val="7000"/>
              </a:lnSpc>
              <a:spcBef>
                <a:spcPct val="0"/>
              </a:spcBef>
            </a:pPr>
            <a:endParaRPr lang="en-US" sz="5000">
              <a:solidFill>
                <a:srgbClr val="4E93B0"/>
              </a:solidFill>
              <a:latin typeface="Minion Pro"/>
              <a:ea typeface="Minion Pro"/>
              <a:cs typeface="Minion Pro"/>
              <a:sym typeface="Minion Pro"/>
            </a:endParaRPr>
          </a:p>
          <a:p>
            <a:pPr algn="l">
              <a:lnSpc>
                <a:spcPts val="7000"/>
              </a:lnSpc>
              <a:spcBef>
                <a:spcPct val="0"/>
              </a:spcBef>
            </a:pPr>
            <a:r>
              <a:rPr lang="en-US" sz="5000">
                <a:solidFill>
                  <a:srgbClr val="4E93B0"/>
                </a:solidFill>
                <a:latin typeface="Minion Pro"/>
                <a:ea typeface="Minion Pro"/>
                <a:cs typeface="Minion Pro"/>
                <a:sym typeface="Minion Pro"/>
              </a:rPr>
              <a:t>— Psalm 73:1-3</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6F3F2"/>
        </a:solidFill>
        <a:effectLst/>
      </p:bgPr>
    </p:bg>
    <p:spTree>
      <p:nvGrpSpPr>
        <p:cNvPr id="1" name=""/>
        <p:cNvGrpSpPr/>
        <p:nvPr/>
      </p:nvGrpSpPr>
      <p:grpSpPr>
        <a:xfrm>
          <a:off x="0" y="0"/>
          <a:ext cx="0" cy="0"/>
          <a:chOff x="0" y="0"/>
          <a:chExt cx="0" cy="0"/>
        </a:xfrm>
      </p:grpSpPr>
      <p:sp>
        <p:nvSpPr>
          <p:cNvPr id="2" name="AutoShape 2"/>
          <p:cNvSpPr/>
          <p:nvPr/>
        </p:nvSpPr>
        <p:spPr>
          <a:xfrm flipV="1">
            <a:off x="1028700" y="1600200"/>
            <a:ext cx="16230600" cy="9525"/>
          </a:xfrm>
          <a:prstGeom prst="line">
            <a:avLst/>
          </a:prstGeom>
          <a:ln w="19050" cap="flat">
            <a:solidFill>
              <a:srgbClr val="4E93B0"/>
            </a:solidFill>
            <a:prstDash val="solid"/>
            <a:headEnd type="none" w="sm" len="sm"/>
            <a:tailEnd type="none" w="sm" len="sm"/>
          </a:ln>
        </p:spPr>
      </p:sp>
      <p:sp>
        <p:nvSpPr>
          <p:cNvPr id="3" name="TextBox 3"/>
          <p:cNvSpPr txBox="1"/>
          <p:nvPr/>
        </p:nvSpPr>
        <p:spPr>
          <a:xfrm>
            <a:off x="1028700" y="161925"/>
            <a:ext cx="1714500" cy="1298432"/>
          </a:xfrm>
          <a:prstGeom prst="rect">
            <a:avLst/>
          </a:prstGeom>
        </p:spPr>
        <p:txBody>
          <a:bodyPr wrap="square" lIns="0" tIns="0" rIns="0" bIns="0" rtlCol="0" anchor="t">
            <a:spAutoFit/>
          </a:bodyPr>
          <a:lstStyle/>
          <a:p>
            <a:pPr algn="l">
              <a:lnSpc>
                <a:spcPts val="10500"/>
              </a:lnSpc>
            </a:pPr>
            <a:r>
              <a:rPr lang="en-US" sz="7500">
                <a:solidFill>
                  <a:srgbClr val="4E93B0"/>
                </a:solidFill>
                <a:latin typeface="Minion Pro"/>
                <a:ea typeface="Minion Pro"/>
                <a:cs typeface="Minion Pro"/>
                <a:sym typeface="Minion Pro"/>
              </a:rPr>
              <a:t>Sin</a:t>
            </a:r>
          </a:p>
        </p:txBody>
      </p:sp>
      <p:sp>
        <p:nvSpPr>
          <p:cNvPr id="4" name="TextBox 4"/>
          <p:cNvSpPr txBox="1"/>
          <p:nvPr/>
        </p:nvSpPr>
        <p:spPr>
          <a:xfrm>
            <a:off x="1028700" y="2792413"/>
            <a:ext cx="16230600" cy="4502150"/>
          </a:xfrm>
          <a:prstGeom prst="rect">
            <a:avLst/>
          </a:prstGeom>
        </p:spPr>
        <p:txBody>
          <a:bodyPr lIns="0" tIns="0" rIns="0" bIns="0" rtlCol="0" anchor="t">
            <a:spAutoFit/>
          </a:bodyPr>
          <a:lstStyle/>
          <a:p>
            <a:pPr algn="l">
              <a:lnSpc>
                <a:spcPts val="7000"/>
              </a:lnSpc>
              <a:spcBef>
                <a:spcPct val="0"/>
              </a:spcBef>
            </a:pPr>
            <a:r>
              <a:rPr lang="en-US" sz="5000">
                <a:solidFill>
                  <a:srgbClr val="4E93B0"/>
                </a:solidFill>
                <a:latin typeface="Minion Pro"/>
                <a:ea typeface="Minion Pro"/>
                <a:cs typeface="Minion Pro"/>
                <a:sym typeface="Minion Pro"/>
              </a:rPr>
              <a:t>If there were as many different natures in us as there are conflicting wills, we should have a great many more natures than merely two.</a:t>
            </a:r>
          </a:p>
          <a:p>
            <a:pPr algn="l">
              <a:lnSpc>
                <a:spcPts val="7000"/>
              </a:lnSpc>
              <a:spcBef>
                <a:spcPct val="0"/>
              </a:spcBef>
            </a:pPr>
            <a:endParaRPr lang="en-US" sz="5000">
              <a:solidFill>
                <a:srgbClr val="4E93B0"/>
              </a:solidFill>
              <a:latin typeface="Minion Pro"/>
              <a:ea typeface="Minion Pro"/>
              <a:cs typeface="Minion Pro"/>
              <a:sym typeface="Minion Pro"/>
            </a:endParaRPr>
          </a:p>
          <a:p>
            <a:pPr algn="l">
              <a:lnSpc>
                <a:spcPts val="7000"/>
              </a:lnSpc>
              <a:spcBef>
                <a:spcPct val="0"/>
              </a:spcBef>
            </a:pPr>
            <a:r>
              <a:rPr lang="en-US" sz="5000">
                <a:solidFill>
                  <a:srgbClr val="4E93B0"/>
                </a:solidFill>
                <a:latin typeface="Minion Pro"/>
                <a:ea typeface="Minion Pro"/>
                <a:cs typeface="Minion Pro"/>
                <a:sym typeface="Minion Pro"/>
              </a:rPr>
              <a:t>— Augustine, Confessions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6F3F2"/>
        </a:solidFill>
        <a:effectLst/>
      </p:bgPr>
    </p:bg>
    <p:spTree>
      <p:nvGrpSpPr>
        <p:cNvPr id="1" name=""/>
        <p:cNvGrpSpPr/>
        <p:nvPr/>
      </p:nvGrpSpPr>
      <p:grpSpPr>
        <a:xfrm>
          <a:off x="0" y="0"/>
          <a:ext cx="0" cy="0"/>
          <a:chOff x="0" y="0"/>
          <a:chExt cx="0" cy="0"/>
        </a:xfrm>
      </p:grpSpPr>
      <p:sp>
        <p:nvSpPr>
          <p:cNvPr id="2" name="TextBox 2"/>
          <p:cNvSpPr txBox="1"/>
          <p:nvPr/>
        </p:nvSpPr>
        <p:spPr>
          <a:xfrm>
            <a:off x="2461131" y="3419475"/>
            <a:ext cx="13365739" cy="2867025"/>
          </a:xfrm>
          <a:prstGeom prst="rect">
            <a:avLst/>
          </a:prstGeom>
        </p:spPr>
        <p:txBody>
          <a:bodyPr lIns="0" tIns="0" rIns="0" bIns="0" rtlCol="0" anchor="t">
            <a:spAutoFit/>
          </a:bodyPr>
          <a:lstStyle/>
          <a:p>
            <a:pPr algn="ctr">
              <a:lnSpc>
                <a:spcPts val="21000"/>
              </a:lnSpc>
            </a:pPr>
            <a:r>
              <a:rPr lang="en-US" sz="15000">
                <a:solidFill>
                  <a:srgbClr val="4E93B0"/>
                </a:solidFill>
                <a:latin typeface="Minion Pro"/>
                <a:ea typeface="Minion Pro"/>
                <a:cs typeface="Minion Pro"/>
                <a:sym typeface="Minion Pro"/>
              </a:rPr>
              <a:t>Digital Devices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6F3F2"/>
        </a:solidFill>
        <a:effectLst/>
      </p:bgPr>
    </p:bg>
    <p:spTree>
      <p:nvGrpSpPr>
        <p:cNvPr id="1" name=""/>
        <p:cNvGrpSpPr/>
        <p:nvPr/>
      </p:nvGrpSpPr>
      <p:grpSpPr>
        <a:xfrm>
          <a:off x="0" y="0"/>
          <a:ext cx="0" cy="0"/>
          <a:chOff x="0" y="0"/>
          <a:chExt cx="0" cy="0"/>
        </a:xfrm>
      </p:grpSpPr>
      <p:sp>
        <p:nvSpPr>
          <p:cNvPr id="2" name="AutoShape 2"/>
          <p:cNvSpPr/>
          <p:nvPr/>
        </p:nvSpPr>
        <p:spPr>
          <a:xfrm flipV="1">
            <a:off x="1028700" y="1600200"/>
            <a:ext cx="16230600" cy="9525"/>
          </a:xfrm>
          <a:prstGeom prst="line">
            <a:avLst/>
          </a:prstGeom>
          <a:ln w="19050" cap="flat">
            <a:solidFill>
              <a:srgbClr val="4E93B0"/>
            </a:solidFill>
            <a:prstDash val="solid"/>
            <a:headEnd type="none" w="sm" len="sm"/>
            <a:tailEnd type="none" w="sm" len="sm"/>
          </a:ln>
        </p:spPr>
      </p:sp>
      <p:sp>
        <p:nvSpPr>
          <p:cNvPr id="3" name="TextBox 3"/>
          <p:cNvSpPr txBox="1"/>
          <p:nvPr/>
        </p:nvSpPr>
        <p:spPr>
          <a:xfrm>
            <a:off x="1028700" y="161925"/>
            <a:ext cx="5800725" cy="1438275"/>
          </a:xfrm>
          <a:prstGeom prst="rect">
            <a:avLst/>
          </a:prstGeom>
        </p:spPr>
        <p:txBody>
          <a:bodyPr lIns="0" tIns="0" rIns="0" bIns="0" rtlCol="0" anchor="t">
            <a:spAutoFit/>
          </a:bodyPr>
          <a:lstStyle/>
          <a:p>
            <a:pPr algn="l">
              <a:lnSpc>
                <a:spcPts val="10500"/>
              </a:lnSpc>
            </a:pPr>
            <a:r>
              <a:rPr lang="en-US" sz="7500">
                <a:solidFill>
                  <a:srgbClr val="4E93B0"/>
                </a:solidFill>
                <a:latin typeface="Minion Pro"/>
                <a:ea typeface="Minion Pro"/>
                <a:cs typeface="Minion Pro"/>
                <a:sym typeface="Minion Pro"/>
              </a:rPr>
              <a:t>Digital Devices</a:t>
            </a:r>
          </a:p>
        </p:txBody>
      </p:sp>
      <p:sp>
        <p:nvSpPr>
          <p:cNvPr id="4" name="TextBox 4"/>
          <p:cNvSpPr txBox="1"/>
          <p:nvPr/>
        </p:nvSpPr>
        <p:spPr>
          <a:xfrm>
            <a:off x="2633207" y="3609975"/>
            <a:ext cx="13021585" cy="2771775"/>
          </a:xfrm>
          <a:prstGeom prst="rect">
            <a:avLst/>
          </a:prstGeom>
        </p:spPr>
        <p:txBody>
          <a:bodyPr lIns="0" tIns="0" rIns="0" bIns="0" rtlCol="0" anchor="t">
            <a:spAutoFit/>
          </a:bodyPr>
          <a:lstStyle/>
          <a:p>
            <a:pPr algn="ctr">
              <a:lnSpc>
                <a:spcPts val="10500"/>
              </a:lnSpc>
            </a:pPr>
            <a:r>
              <a:rPr lang="en-US" sz="7500">
                <a:solidFill>
                  <a:srgbClr val="4E93B0"/>
                </a:solidFill>
                <a:latin typeface="Minion Pro"/>
                <a:ea typeface="Minion Pro"/>
                <a:cs typeface="Minion Pro"/>
                <a:sym typeface="Minion Pro"/>
              </a:rPr>
              <a:t>Social Media is a</a:t>
            </a:r>
          </a:p>
          <a:p>
            <a:pPr algn="ctr">
              <a:lnSpc>
                <a:spcPts val="10500"/>
              </a:lnSpc>
              <a:spcBef>
                <a:spcPct val="0"/>
              </a:spcBef>
            </a:pPr>
            <a:r>
              <a:rPr lang="en-US" sz="7500" u="sng">
                <a:solidFill>
                  <a:srgbClr val="4E93B0"/>
                </a:solidFill>
                <a:latin typeface="Minion Pro"/>
                <a:ea typeface="Minion Pro"/>
                <a:cs typeface="Minion Pro"/>
                <a:sym typeface="Minion Pro"/>
              </a:rPr>
              <a:t>spiritual distortion zone</a:t>
            </a:r>
            <a:r>
              <a:rPr lang="en-US" sz="7500">
                <a:solidFill>
                  <a:srgbClr val="4E93B0"/>
                </a:solidFill>
                <a:latin typeface="Minion Pro"/>
                <a:ea typeface="Minion Pro"/>
                <a:cs typeface="Minion Pro"/>
                <a:sym typeface="Minion Pro"/>
              </a:rPr>
              <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6F3F2"/>
        </a:solidFill>
        <a:effectLst/>
      </p:bgPr>
    </p:bg>
    <p:spTree>
      <p:nvGrpSpPr>
        <p:cNvPr id="1" name=""/>
        <p:cNvGrpSpPr/>
        <p:nvPr/>
      </p:nvGrpSpPr>
      <p:grpSpPr>
        <a:xfrm>
          <a:off x="0" y="0"/>
          <a:ext cx="0" cy="0"/>
          <a:chOff x="0" y="0"/>
          <a:chExt cx="0" cy="0"/>
        </a:xfrm>
      </p:grpSpPr>
      <p:sp>
        <p:nvSpPr>
          <p:cNvPr id="2" name="AutoShape 2"/>
          <p:cNvSpPr/>
          <p:nvPr/>
        </p:nvSpPr>
        <p:spPr>
          <a:xfrm flipV="1">
            <a:off x="1028700" y="1600200"/>
            <a:ext cx="16230600" cy="9525"/>
          </a:xfrm>
          <a:prstGeom prst="line">
            <a:avLst/>
          </a:prstGeom>
          <a:ln w="19050" cap="flat">
            <a:solidFill>
              <a:srgbClr val="4E93B0"/>
            </a:solidFill>
            <a:prstDash val="solid"/>
            <a:headEnd type="none" w="sm" len="sm"/>
            <a:tailEnd type="none" w="sm" len="sm"/>
          </a:ln>
        </p:spPr>
      </p:sp>
      <p:sp>
        <p:nvSpPr>
          <p:cNvPr id="3" name="TextBox 3"/>
          <p:cNvSpPr txBox="1"/>
          <p:nvPr/>
        </p:nvSpPr>
        <p:spPr>
          <a:xfrm>
            <a:off x="1028700" y="161925"/>
            <a:ext cx="5800725" cy="1438275"/>
          </a:xfrm>
          <a:prstGeom prst="rect">
            <a:avLst/>
          </a:prstGeom>
        </p:spPr>
        <p:txBody>
          <a:bodyPr lIns="0" tIns="0" rIns="0" bIns="0" rtlCol="0" anchor="t">
            <a:spAutoFit/>
          </a:bodyPr>
          <a:lstStyle/>
          <a:p>
            <a:pPr algn="l">
              <a:lnSpc>
                <a:spcPts val="10500"/>
              </a:lnSpc>
            </a:pPr>
            <a:r>
              <a:rPr lang="en-US" sz="7500">
                <a:solidFill>
                  <a:srgbClr val="4E93B0"/>
                </a:solidFill>
                <a:latin typeface="Minion Pro"/>
                <a:ea typeface="Minion Pro"/>
                <a:cs typeface="Minion Pro"/>
                <a:sym typeface="Minion Pro"/>
              </a:rPr>
              <a:t>Digital Devices</a:t>
            </a:r>
          </a:p>
        </p:txBody>
      </p:sp>
      <p:sp>
        <p:nvSpPr>
          <p:cNvPr id="4" name="TextBox 4"/>
          <p:cNvSpPr txBox="1"/>
          <p:nvPr/>
        </p:nvSpPr>
        <p:spPr>
          <a:xfrm>
            <a:off x="2633207" y="4276725"/>
            <a:ext cx="13021585" cy="1438275"/>
          </a:xfrm>
          <a:prstGeom prst="rect">
            <a:avLst/>
          </a:prstGeom>
        </p:spPr>
        <p:txBody>
          <a:bodyPr lIns="0" tIns="0" rIns="0" bIns="0" rtlCol="0" anchor="t">
            <a:spAutoFit/>
          </a:bodyPr>
          <a:lstStyle/>
          <a:p>
            <a:pPr algn="ctr">
              <a:lnSpc>
                <a:spcPts val="10500"/>
              </a:lnSpc>
              <a:spcBef>
                <a:spcPct val="0"/>
              </a:spcBef>
            </a:pPr>
            <a:r>
              <a:rPr lang="en-US" sz="7500">
                <a:solidFill>
                  <a:srgbClr val="4E93B0"/>
                </a:solidFill>
                <a:latin typeface="Minion Pro"/>
                <a:ea typeface="Minion Pro"/>
                <a:cs typeface="Minion Pro"/>
                <a:sym typeface="Minion Pro"/>
              </a:rPr>
              <a:t>Instruments vs. Devices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6F3F2"/>
        </a:solidFill>
        <a:effectLst/>
      </p:bgPr>
    </p:bg>
    <p:spTree>
      <p:nvGrpSpPr>
        <p:cNvPr id="1" name=""/>
        <p:cNvGrpSpPr/>
        <p:nvPr/>
      </p:nvGrpSpPr>
      <p:grpSpPr>
        <a:xfrm>
          <a:off x="0" y="0"/>
          <a:ext cx="0" cy="0"/>
          <a:chOff x="0" y="0"/>
          <a:chExt cx="0" cy="0"/>
        </a:xfrm>
      </p:grpSpPr>
      <p:sp>
        <p:nvSpPr>
          <p:cNvPr id="2" name="TextBox 2"/>
          <p:cNvSpPr txBox="1"/>
          <p:nvPr/>
        </p:nvSpPr>
        <p:spPr>
          <a:xfrm>
            <a:off x="707678" y="3749675"/>
            <a:ext cx="16872645" cy="2787649"/>
          </a:xfrm>
          <a:prstGeom prst="rect">
            <a:avLst/>
          </a:prstGeom>
        </p:spPr>
        <p:txBody>
          <a:bodyPr lIns="0" tIns="0" rIns="0" bIns="0" rtlCol="0" anchor="t">
            <a:spAutoFit/>
          </a:bodyPr>
          <a:lstStyle/>
          <a:p>
            <a:pPr algn="ctr">
              <a:lnSpc>
                <a:spcPts val="9999"/>
              </a:lnSpc>
            </a:pPr>
            <a:r>
              <a:rPr lang="en-US" sz="9999">
                <a:solidFill>
                  <a:srgbClr val="4E93B0"/>
                </a:solidFill>
                <a:latin typeface="Minion Pro"/>
                <a:ea typeface="Minion Pro"/>
                <a:cs typeface="Minion Pro"/>
                <a:sym typeface="Minion Pro"/>
              </a:rPr>
              <a:t>Misconceptions About Deconstruction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6F3F2"/>
        </a:solidFill>
        <a:effectLst/>
      </p:bgPr>
    </p:bg>
    <p:spTree>
      <p:nvGrpSpPr>
        <p:cNvPr id="1" name=""/>
        <p:cNvGrpSpPr/>
        <p:nvPr/>
      </p:nvGrpSpPr>
      <p:grpSpPr>
        <a:xfrm>
          <a:off x="0" y="0"/>
          <a:ext cx="0" cy="0"/>
          <a:chOff x="0" y="0"/>
          <a:chExt cx="0" cy="0"/>
        </a:xfrm>
      </p:grpSpPr>
      <p:sp>
        <p:nvSpPr>
          <p:cNvPr id="2" name="AutoShape 2"/>
          <p:cNvSpPr/>
          <p:nvPr/>
        </p:nvSpPr>
        <p:spPr>
          <a:xfrm flipV="1">
            <a:off x="1028700" y="1600200"/>
            <a:ext cx="16230600" cy="9525"/>
          </a:xfrm>
          <a:prstGeom prst="line">
            <a:avLst/>
          </a:prstGeom>
          <a:ln w="19050" cap="flat">
            <a:solidFill>
              <a:srgbClr val="4E93B0"/>
            </a:solidFill>
            <a:prstDash val="solid"/>
            <a:headEnd type="none" w="sm" len="sm"/>
            <a:tailEnd type="none" w="sm" len="sm"/>
          </a:ln>
        </p:spPr>
      </p:sp>
      <p:sp>
        <p:nvSpPr>
          <p:cNvPr id="3" name="TextBox 3"/>
          <p:cNvSpPr txBox="1"/>
          <p:nvPr/>
        </p:nvSpPr>
        <p:spPr>
          <a:xfrm>
            <a:off x="1028700" y="161925"/>
            <a:ext cx="5800725" cy="1438275"/>
          </a:xfrm>
          <a:prstGeom prst="rect">
            <a:avLst/>
          </a:prstGeom>
        </p:spPr>
        <p:txBody>
          <a:bodyPr lIns="0" tIns="0" rIns="0" bIns="0" rtlCol="0" anchor="t">
            <a:spAutoFit/>
          </a:bodyPr>
          <a:lstStyle/>
          <a:p>
            <a:pPr algn="l">
              <a:lnSpc>
                <a:spcPts val="10500"/>
              </a:lnSpc>
            </a:pPr>
            <a:r>
              <a:rPr lang="en-US" sz="7500">
                <a:solidFill>
                  <a:srgbClr val="4E93B0"/>
                </a:solidFill>
                <a:latin typeface="Minion Pro"/>
                <a:ea typeface="Minion Pro"/>
                <a:cs typeface="Minion Pro"/>
                <a:sym typeface="Minion Pro"/>
              </a:rPr>
              <a:t>Digital Devices</a:t>
            </a:r>
          </a:p>
        </p:txBody>
      </p:sp>
      <p:sp>
        <p:nvSpPr>
          <p:cNvPr id="4" name="TextBox 4"/>
          <p:cNvSpPr txBox="1"/>
          <p:nvPr/>
        </p:nvSpPr>
        <p:spPr>
          <a:xfrm>
            <a:off x="1054100" y="2892425"/>
            <a:ext cx="13021585" cy="4502150"/>
          </a:xfrm>
          <a:prstGeom prst="rect">
            <a:avLst/>
          </a:prstGeom>
        </p:spPr>
        <p:txBody>
          <a:bodyPr lIns="0" tIns="0" rIns="0" bIns="0" rtlCol="0" anchor="t">
            <a:spAutoFit/>
          </a:bodyPr>
          <a:lstStyle/>
          <a:p>
            <a:pPr algn="l">
              <a:lnSpc>
                <a:spcPts val="7000"/>
              </a:lnSpc>
            </a:pPr>
            <a:r>
              <a:rPr lang="en-US" sz="5000" u="sng" dirty="0">
                <a:solidFill>
                  <a:srgbClr val="4E93B0"/>
                </a:solidFill>
                <a:latin typeface="Minion Pro"/>
                <a:ea typeface="Minion Pro"/>
                <a:cs typeface="Minion Pro"/>
                <a:sym typeface="Minion Pro"/>
              </a:rPr>
              <a:t>The Trade-Offs of Technology</a:t>
            </a:r>
          </a:p>
          <a:p>
            <a:pPr algn="l">
              <a:lnSpc>
                <a:spcPts val="7000"/>
              </a:lnSpc>
            </a:pPr>
            <a:endParaRPr lang="en-US" sz="5000" u="sng" dirty="0">
              <a:solidFill>
                <a:srgbClr val="4E93B0"/>
              </a:solidFill>
              <a:latin typeface="Minion Pro"/>
              <a:ea typeface="Minion Pro"/>
              <a:cs typeface="Minion Pro"/>
              <a:sym typeface="Minion Pro"/>
            </a:endParaRPr>
          </a:p>
          <a:p>
            <a:pPr marL="1079501" lvl="1" indent="-539750" algn="l">
              <a:lnSpc>
                <a:spcPts val="7000"/>
              </a:lnSpc>
              <a:buFont typeface="Arial"/>
              <a:buChar char="•"/>
            </a:pPr>
            <a:r>
              <a:rPr lang="en-US" sz="5000" dirty="0">
                <a:solidFill>
                  <a:srgbClr val="4E93B0"/>
                </a:solidFill>
                <a:latin typeface="Minion Pro"/>
                <a:ea typeface="Minion Pro"/>
                <a:cs typeface="Minion Pro"/>
                <a:sym typeface="Minion Pro"/>
              </a:rPr>
              <a:t>Now you’ll be able to...</a:t>
            </a:r>
          </a:p>
          <a:p>
            <a:pPr marL="1079501" lvl="1" indent="-539750" algn="l">
              <a:lnSpc>
                <a:spcPts val="7000"/>
              </a:lnSpc>
              <a:buFont typeface="Arial"/>
              <a:buChar char="•"/>
            </a:pPr>
            <a:r>
              <a:rPr lang="en-US" sz="5000" dirty="0">
                <a:solidFill>
                  <a:srgbClr val="4E93B0"/>
                </a:solidFill>
                <a:latin typeface="Minion Pro"/>
                <a:ea typeface="Minion Pro"/>
                <a:cs typeface="Minion Pro"/>
                <a:sym typeface="Minion Pro"/>
              </a:rPr>
              <a:t>You’ll no longer have to...</a:t>
            </a:r>
          </a:p>
          <a:p>
            <a:pPr algn="l">
              <a:lnSpc>
                <a:spcPts val="7000"/>
              </a:lnSpc>
              <a:spcBef>
                <a:spcPct val="0"/>
              </a:spcBef>
            </a:pPr>
            <a:endParaRPr lang="en-US" sz="5000" dirty="0">
              <a:solidFill>
                <a:srgbClr val="4E93B0"/>
              </a:solidFill>
              <a:latin typeface="Minion Pro"/>
              <a:ea typeface="Minion Pro"/>
              <a:cs typeface="Minion Pro"/>
              <a:sym typeface="Minion Pro"/>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6F3F2"/>
        </a:solidFill>
        <a:effectLst/>
      </p:bgPr>
    </p:bg>
    <p:spTree>
      <p:nvGrpSpPr>
        <p:cNvPr id="1" name=""/>
        <p:cNvGrpSpPr/>
        <p:nvPr/>
      </p:nvGrpSpPr>
      <p:grpSpPr>
        <a:xfrm>
          <a:off x="0" y="0"/>
          <a:ext cx="0" cy="0"/>
          <a:chOff x="0" y="0"/>
          <a:chExt cx="0" cy="0"/>
        </a:xfrm>
      </p:grpSpPr>
      <p:sp>
        <p:nvSpPr>
          <p:cNvPr id="2" name="AutoShape 2"/>
          <p:cNvSpPr/>
          <p:nvPr/>
        </p:nvSpPr>
        <p:spPr>
          <a:xfrm flipV="1">
            <a:off x="1028700" y="1600200"/>
            <a:ext cx="16230600" cy="9525"/>
          </a:xfrm>
          <a:prstGeom prst="line">
            <a:avLst/>
          </a:prstGeom>
          <a:ln w="19050" cap="flat">
            <a:solidFill>
              <a:srgbClr val="4E93B0"/>
            </a:solidFill>
            <a:prstDash val="solid"/>
            <a:headEnd type="none" w="sm" len="sm"/>
            <a:tailEnd type="none" w="sm" len="sm"/>
          </a:ln>
        </p:spPr>
      </p:sp>
      <p:sp>
        <p:nvSpPr>
          <p:cNvPr id="3" name="TextBox 3"/>
          <p:cNvSpPr txBox="1"/>
          <p:nvPr/>
        </p:nvSpPr>
        <p:spPr>
          <a:xfrm>
            <a:off x="1028700" y="161925"/>
            <a:ext cx="5800725" cy="1438275"/>
          </a:xfrm>
          <a:prstGeom prst="rect">
            <a:avLst/>
          </a:prstGeom>
        </p:spPr>
        <p:txBody>
          <a:bodyPr lIns="0" tIns="0" rIns="0" bIns="0" rtlCol="0" anchor="t">
            <a:spAutoFit/>
          </a:bodyPr>
          <a:lstStyle/>
          <a:p>
            <a:pPr algn="l">
              <a:lnSpc>
                <a:spcPts val="10500"/>
              </a:lnSpc>
            </a:pPr>
            <a:r>
              <a:rPr lang="en-US" sz="7500">
                <a:solidFill>
                  <a:srgbClr val="4E93B0"/>
                </a:solidFill>
                <a:latin typeface="Minion Pro"/>
                <a:ea typeface="Minion Pro"/>
                <a:cs typeface="Minion Pro"/>
                <a:sym typeface="Minion Pro"/>
              </a:rPr>
              <a:t>Digital Devices</a:t>
            </a:r>
          </a:p>
        </p:txBody>
      </p:sp>
      <p:sp>
        <p:nvSpPr>
          <p:cNvPr id="4" name="TextBox 4"/>
          <p:cNvSpPr txBox="1"/>
          <p:nvPr/>
        </p:nvSpPr>
        <p:spPr>
          <a:xfrm>
            <a:off x="1062567" y="3238500"/>
            <a:ext cx="13021585" cy="6251711"/>
          </a:xfrm>
          <a:prstGeom prst="rect">
            <a:avLst/>
          </a:prstGeom>
        </p:spPr>
        <p:txBody>
          <a:bodyPr lIns="0" tIns="0" rIns="0" bIns="0" rtlCol="0" anchor="t">
            <a:spAutoFit/>
          </a:bodyPr>
          <a:lstStyle/>
          <a:p>
            <a:pPr algn="l">
              <a:lnSpc>
                <a:spcPts val="7000"/>
              </a:lnSpc>
            </a:pPr>
            <a:r>
              <a:rPr lang="en-US" sz="5000" u="sng" dirty="0">
                <a:solidFill>
                  <a:srgbClr val="4E93B0"/>
                </a:solidFill>
                <a:latin typeface="Minion Pro"/>
                <a:ea typeface="Minion Pro"/>
                <a:cs typeface="Minion Pro"/>
                <a:sym typeface="Minion Pro"/>
              </a:rPr>
              <a:t>The Trade-Offs of Technology</a:t>
            </a:r>
          </a:p>
          <a:p>
            <a:pPr algn="l">
              <a:lnSpc>
                <a:spcPts val="7000"/>
              </a:lnSpc>
            </a:pPr>
            <a:endParaRPr lang="en-US" sz="5000" u="sng" dirty="0">
              <a:solidFill>
                <a:srgbClr val="4E93B0"/>
              </a:solidFill>
              <a:latin typeface="Minion Pro"/>
              <a:ea typeface="Minion Pro"/>
              <a:cs typeface="Minion Pro"/>
              <a:sym typeface="Minion Pro"/>
            </a:endParaRPr>
          </a:p>
          <a:p>
            <a:pPr marL="1079501" lvl="1" indent="-539750" algn="l">
              <a:lnSpc>
                <a:spcPts val="7000"/>
              </a:lnSpc>
              <a:buFont typeface="Arial"/>
              <a:buChar char="•"/>
            </a:pPr>
            <a:r>
              <a:rPr lang="en-US" sz="5000" dirty="0">
                <a:solidFill>
                  <a:srgbClr val="4E93B0"/>
                </a:solidFill>
                <a:latin typeface="Minion Pro"/>
                <a:ea typeface="Minion Pro"/>
                <a:cs typeface="Minion Pro"/>
                <a:sym typeface="Minion Pro"/>
              </a:rPr>
              <a:t>Now you’ll be able to...</a:t>
            </a:r>
          </a:p>
          <a:p>
            <a:pPr marL="1079501" lvl="1" indent="-539750" algn="l">
              <a:lnSpc>
                <a:spcPts val="7000"/>
              </a:lnSpc>
              <a:buFont typeface="Arial"/>
              <a:buChar char="•"/>
            </a:pPr>
            <a:r>
              <a:rPr lang="en-US" sz="5000" dirty="0">
                <a:solidFill>
                  <a:srgbClr val="4E93B0"/>
                </a:solidFill>
                <a:latin typeface="Minion Pro"/>
                <a:ea typeface="Minion Pro"/>
                <a:cs typeface="Minion Pro"/>
                <a:sym typeface="Minion Pro"/>
              </a:rPr>
              <a:t>You’ll no longer have to...</a:t>
            </a:r>
          </a:p>
          <a:p>
            <a:pPr marL="1079501" lvl="1" indent="-539750" algn="l">
              <a:lnSpc>
                <a:spcPts val="7000"/>
              </a:lnSpc>
              <a:buFont typeface="Arial"/>
              <a:buChar char="•"/>
            </a:pPr>
            <a:r>
              <a:rPr lang="en-US" sz="5000" dirty="0">
                <a:solidFill>
                  <a:srgbClr val="4E93B0"/>
                </a:solidFill>
                <a:latin typeface="Minion Pro"/>
                <a:ea typeface="Minion Pro"/>
                <a:cs typeface="Minion Pro"/>
                <a:sym typeface="Minion Pro"/>
              </a:rPr>
              <a:t>You’ll no longer be able to...</a:t>
            </a:r>
          </a:p>
          <a:p>
            <a:pPr marL="1079501" lvl="1" indent="-539750" algn="l">
              <a:lnSpc>
                <a:spcPts val="7000"/>
              </a:lnSpc>
              <a:spcBef>
                <a:spcPct val="0"/>
              </a:spcBef>
              <a:buFont typeface="Arial"/>
              <a:buChar char="•"/>
            </a:pPr>
            <a:r>
              <a:rPr lang="en-US" sz="5000" dirty="0">
                <a:solidFill>
                  <a:srgbClr val="4E93B0"/>
                </a:solidFill>
                <a:latin typeface="Minion Pro"/>
                <a:ea typeface="Minion Pro"/>
                <a:cs typeface="Minion Pro"/>
                <a:sym typeface="Minion Pro"/>
              </a:rPr>
              <a:t>Now you’ll have to...</a:t>
            </a:r>
          </a:p>
          <a:p>
            <a:pPr algn="l">
              <a:lnSpc>
                <a:spcPts val="7000"/>
              </a:lnSpc>
              <a:spcBef>
                <a:spcPct val="0"/>
              </a:spcBef>
            </a:pPr>
            <a:r>
              <a:rPr lang="en-US" sz="5000" dirty="0">
                <a:solidFill>
                  <a:srgbClr val="4E93B0"/>
                </a:solidFill>
                <a:latin typeface="Minion Pro"/>
                <a:ea typeface="Minion Pro"/>
                <a:cs typeface="Minion Pro"/>
                <a:sym typeface="Minion Pro"/>
              </a:rPr>
              <a:t>— Andy Crouch, The Life We’re Looking For</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6F3F2"/>
        </a:solidFill>
        <a:effectLst/>
      </p:bgPr>
    </p:bg>
    <p:spTree>
      <p:nvGrpSpPr>
        <p:cNvPr id="1" name=""/>
        <p:cNvGrpSpPr/>
        <p:nvPr/>
      </p:nvGrpSpPr>
      <p:grpSpPr>
        <a:xfrm>
          <a:off x="0" y="0"/>
          <a:ext cx="0" cy="0"/>
          <a:chOff x="0" y="0"/>
          <a:chExt cx="0" cy="0"/>
        </a:xfrm>
      </p:grpSpPr>
      <p:sp>
        <p:nvSpPr>
          <p:cNvPr id="2" name="AutoShape 2"/>
          <p:cNvSpPr/>
          <p:nvPr/>
        </p:nvSpPr>
        <p:spPr>
          <a:xfrm flipV="1">
            <a:off x="1028700" y="1600200"/>
            <a:ext cx="16230600" cy="9525"/>
          </a:xfrm>
          <a:prstGeom prst="line">
            <a:avLst/>
          </a:prstGeom>
          <a:ln w="19050" cap="flat">
            <a:solidFill>
              <a:srgbClr val="4E93B0"/>
            </a:solidFill>
            <a:prstDash val="solid"/>
            <a:headEnd type="none" w="sm" len="sm"/>
            <a:tailEnd type="none" w="sm" len="sm"/>
          </a:ln>
        </p:spPr>
      </p:sp>
      <p:sp>
        <p:nvSpPr>
          <p:cNvPr id="3" name="TextBox 3"/>
          <p:cNvSpPr txBox="1"/>
          <p:nvPr/>
        </p:nvSpPr>
        <p:spPr>
          <a:xfrm>
            <a:off x="1028700" y="161925"/>
            <a:ext cx="5800725" cy="1438275"/>
          </a:xfrm>
          <a:prstGeom prst="rect">
            <a:avLst/>
          </a:prstGeom>
        </p:spPr>
        <p:txBody>
          <a:bodyPr lIns="0" tIns="0" rIns="0" bIns="0" rtlCol="0" anchor="t">
            <a:spAutoFit/>
          </a:bodyPr>
          <a:lstStyle/>
          <a:p>
            <a:pPr algn="l">
              <a:lnSpc>
                <a:spcPts val="10500"/>
              </a:lnSpc>
            </a:pPr>
            <a:r>
              <a:rPr lang="en-US" sz="7500">
                <a:solidFill>
                  <a:srgbClr val="4E93B0"/>
                </a:solidFill>
                <a:latin typeface="Minion Pro"/>
                <a:ea typeface="Minion Pro"/>
                <a:cs typeface="Minion Pro"/>
                <a:sym typeface="Minion Pro"/>
              </a:rPr>
              <a:t>Digital Devices</a:t>
            </a:r>
          </a:p>
        </p:txBody>
      </p:sp>
      <p:sp>
        <p:nvSpPr>
          <p:cNvPr id="4" name="TextBox 4"/>
          <p:cNvSpPr txBox="1"/>
          <p:nvPr/>
        </p:nvSpPr>
        <p:spPr>
          <a:xfrm>
            <a:off x="1028700" y="2781300"/>
            <a:ext cx="16122943" cy="6052939"/>
          </a:xfrm>
          <a:prstGeom prst="rect">
            <a:avLst/>
          </a:prstGeom>
        </p:spPr>
        <p:txBody>
          <a:bodyPr lIns="0" tIns="0" rIns="0" bIns="0" rtlCol="0" anchor="t">
            <a:spAutoFit/>
          </a:bodyPr>
          <a:lstStyle/>
          <a:p>
            <a:pPr algn="l">
              <a:lnSpc>
                <a:spcPts val="7000"/>
              </a:lnSpc>
            </a:pPr>
            <a:r>
              <a:rPr lang="en-US" sz="5000" u="sng" dirty="0">
                <a:solidFill>
                  <a:srgbClr val="4E93B0"/>
                </a:solidFill>
                <a:latin typeface="Minion Pro"/>
                <a:ea typeface="Minion Pro"/>
                <a:cs typeface="Minion Pro"/>
                <a:sym typeface="Minion Pro"/>
              </a:rPr>
              <a:t>The Trade-Offs of Technology</a:t>
            </a:r>
          </a:p>
          <a:p>
            <a:pPr algn="l"/>
            <a:endParaRPr lang="en-US" sz="1000" u="sng" dirty="0">
              <a:solidFill>
                <a:srgbClr val="4E93B0"/>
              </a:solidFill>
              <a:latin typeface="Minion Pro"/>
              <a:ea typeface="Minion Pro"/>
              <a:cs typeface="Minion Pro"/>
              <a:sym typeface="Minion Pro"/>
            </a:endParaRPr>
          </a:p>
          <a:p>
            <a:pPr marL="863599" lvl="1" indent="-431800" algn="l">
              <a:lnSpc>
                <a:spcPts val="5599"/>
              </a:lnSpc>
              <a:buFont typeface="Arial"/>
              <a:buChar char="•"/>
            </a:pPr>
            <a:r>
              <a:rPr lang="en-US" sz="3999" u="sng" dirty="0">
                <a:solidFill>
                  <a:srgbClr val="4E93B0"/>
                </a:solidFill>
                <a:latin typeface="Minion Pro"/>
                <a:ea typeface="Minion Pro"/>
                <a:cs typeface="Minion Pro"/>
                <a:sym typeface="Minion Pro"/>
              </a:rPr>
              <a:t>Now you’ll be able to</a:t>
            </a:r>
            <a:r>
              <a:rPr lang="en-US" sz="3999" dirty="0">
                <a:solidFill>
                  <a:srgbClr val="4E93B0"/>
                </a:solidFill>
                <a:latin typeface="Minion Pro"/>
                <a:ea typeface="Minion Pro"/>
                <a:cs typeface="Minion Pro"/>
                <a:sym typeface="Minion Pro"/>
              </a:rPr>
              <a:t> access spiritual content from anywhere for free.</a:t>
            </a:r>
          </a:p>
          <a:p>
            <a:pPr marL="863599" lvl="1" indent="-431800" algn="l">
              <a:lnSpc>
                <a:spcPts val="5599"/>
              </a:lnSpc>
              <a:buFont typeface="Arial"/>
              <a:buChar char="•"/>
            </a:pPr>
            <a:r>
              <a:rPr lang="en-US" sz="3999" u="sng" dirty="0">
                <a:solidFill>
                  <a:srgbClr val="4E93B0"/>
                </a:solidFill>
                <a:latin typeface="Minion Pro"/>
                <a:ea typeface="Minion Pro"/>
                <a:cs typeface="Minion Pro"/>
                <a:sym typeface="Minion Pro"/>
              </a:rPr>
              <a:t>You’ll no longer have to</a:t>
            </a:r>
            <a:r>
              <a:rPr lang="en-US" sz="3999" dirty="0">
                <a:solidFill>
                  <a:srgbClr val="4E93B0"/>
                </a:solidFill>
                <a:latin typeface="Minion Pro"/>
                <a:ea typeface="Minion Pro"/>
                <a:cs typeface="Minion Pro"/>
                <a:sym typeface="Minion Pro"/>
              </a:rPr>
              <a:t> pay for an expensive seminary education or rely solely on your local pastor for good teaching and instruction in the faith.</a:t>
            </a:r>
          </a:p>
          <a:p>
            <a:pPr marL="863599" lvl="1" indent="-431800" algn="l">
              <a:lnSpc>
                <a:spcPts val="5599"/>
              </a:lnSpc>
              <a:buFont typeface="Arial"/>
              <a:buChar char="•"/>
            </a:pPr>
            <a:r>
              <a:rPr lang="en-US" sz="3999" u="sng" dirty="0">
                <a:solidFill>
                  <a:srgbClr val="4E93B0"/>
                </a:solidFill>
                <a:latin typeface="Minion Pro"/>
                <a:ea typeface="Minion Pro"/>
                <a:cs typeface="Minion Pro"/>
                <a:sym typeface="Minion Pro"/>
              </a:rPr>
              <a:t>You’ll no longer be able to</a:t>
            </a:r>
            <a:r>
              <a:rPr lang="en-US" sz="3999" dirty="0">
                <a:solidFill>
                  <a:srgbClr val="4E93B0"/>
                </a:solidFill>
                <a:latin typeface="Minion Pro"/>
                <a:ea typeface="Minion Pro"/>
                <a:cs typeface="Minion Pro"/>
                <a:sym typeface="Minion Pro"/>
              </a:rPr>
              <a:t> easily discern the difference between trusted, credible voices and those who are ill-informed or malicious.</a:t>
            </a:r>
          </a:p>
          <a:p>
            <a:pPr marL="863599" lvl="1" indent="-431800" algn="l">
              <a:lnSpc>
                <a:spcPts val="5599"/>
              </a:lnSpc>
              <a:spcBef>
                <a:spcPct val="0"/>
              </a:spcBef>
              <a:buFont typeface="Arial"/>
              <a:buChar char="•"/>
            </a:pPr>
            <a:r>
              <a:rPr lang="en-US" sz="3999" u="sng" dirty="0">
                <a:solidFill>
                  <a:srgbClr val="4E93B0"/>
                </a:solidFill>
                <a:latin typeface="Minion Pro"/>
                <a:ea typeface="Minion Pro"/>
                <a:cs typeface="Minion Pro"/>
                <a:sym typeface="Minion Pro"/>
              </a:rPr>
              <a:t>Now you’ll have to</a:t>
            </a:r>
            <a:r>
              <a:rPr lang="en-US" sz="3999" dirty="0">
                <a:solidFill>
                  <a:srgbClr val="4E93B0"/>
                </a:solidFill>
                <a:latin typeface="Minion Pro"/>
                <a:ea typeface="Minion Pro"/>
                <a:cs typeface="Minion Pro"/>
                <a:sym typeface="Minion Pro"/>
              </a:rPr>
              <a:t> choose who to trust more: your local church or the content you consume.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6F3F2"/>
        </a:solidFill>
        <a:effectLst/>
      </p:bgPr>
    </p:bg>
    <p:spTree>
      <p:nvGrpSpPr>
        <p:cNvPr id="1" name=""/>
        <p:cNvGrpSpPr/>
        <p:nvPr/>
      </p:nvGrpSpPr>
      <p:grpSpPr>
        <a:xfrm>
          <a:off x="0" y="0"/>
          <a:ext cx="0" cy="0"/>
          <a:chOff x="0" y="0"/>
          <a:chExt cx="0" cy="0"/>
        </a:xfrm>
      </p:grpSpPr>
      <p:sp>
        <p:nvSpPr>
          <p:cNvPr id="2" name="TextBox 2"/>
          <p:cNvSpPr txBox="1"/>
          <p:nvPr/>
        </p:nvSpPr>
        <p:spPr>
          <a:xfrm>
            <a:off x="2461131" y="3419475"/>
            <a:ext cx="13365739" cy="2867025"/>
          </a:xfrm>
          <a:prstGeom prst="rect">
            <a:avLst/>
          </a:prstGeom>
        </p:spPr>
        <p:txBody>
          <a:bodyPr lIns="0" tIns="0" rIns="0" bIns="0" rtlCol="0" anchor="t">
            <a:spAutoFit/>
          </a:bodyPr>
          <a:lstStyle/>
          <a:p>
            <a:pPr algn="ctr">
              <a:lnSpc>
                <a:spcPts val="21000"/>
              </a:lnSpc>
            </a:pPr>
            <a:r>
              <a:rPr lang="en-US" sz="15000">
                <a:solidFill>
                  <a:srgbClr val="4E93B0"/>
                </a:solidFill>
                <a:latin typeface="Minion Pro"/>
                <a:ea typeface="Minion Pro"/>
                <a:cs typeface="Minion Pro"/>
                <a:sym typeface="Minion Pro"/>
              </a:rPr>
              <a:t>Therapy Culture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6F3F2"/>
        </a:solidFill>
        <a:effectLst/>
      </p:bgPr>
    </p:bg>
    <p:spTree>
      <p:nvGrpSpPr>
        <p:cNvPr id="1" name=""/>
        <p:cNvGrpSpPr/>
        <p:nvPr/>
      </p:nvGrpSpPr>
      <p:grpSpPr>
        <a:xfrm>
          <a:off x="0" y="0"/>
          <a:ext cx="0" cy="0"/>
          <a:chOff x="0" y="0"/>
          <a:chExt cx="0" cy="0"/>
        </a:xfrm>
      </p:grpSpPr>
      <p:sp>
        <p:nvSpPr>
          <p:cNvPr id="2" name="AutoShape 2"/>
          <p:cNvSpPr/>
          <p:nvPr/>
        </p:nvSpPr>
        <p:spPr>
          <a:xfrm flipV="1">
            <a:off x="1028700" y="1600200"/>
            <a:ext cx="16230600" cy="9525"/>
          </a:xfrm>
          <a:prstGeom prst="line">
            <a:avLst/>
          </a:prstGeom>
          <a:ln w="19050" cap="flat">
            <a:solidFill>
              <a:srgbClr val="4E93B0"/>
            </a:solidFill>
            <a:prstDash val="solid"/>
            <a:headEnd type="none" w="sm" len="sm"/>
            <a:tailEnd type="none" w="sm" len="sm"/>
          </a:ln>
        </p:spPr>
      </p:sp>
      <p:sp>
        <p:nvSpPr>
          <p:cNvPr id="3" name="TextBox 3"/>
          <p:cNvSpPr txBox="1"/>
          <p:nvPr/>
        </p:nvSpPr>
        <p:spPr>
          <a:xfrm>
            <a:off x="1028700" y="161925"/>
            <a:ext cx="6279877" cy="1438275"/>
          </a:xfrm>
          <a:prstGeom prst="rect">
            <a:avLst/>
          </a:prstGeom>
        </p:spPr>
        <p:txBody>
          <a:bodyPr lIns="0" tIns="0" rIns="0" bIns="0" rtlCol="0" anchor="t">
            <a:spAutoFit/>
          </a:bodyPr>
          <a:lstStyle/>
          <a:p>
            <a:pPr algn="l">
              <a:lnSpc>
                <a:spcPts val="10500"/>
              </a:lnSpc>
            </a:pPr>
            <a:r>
              <a:rPr lang="en-US" sz="7500">
                <a:solidFill>
                  <a:srgbClr val="4E93B0"/>
                </a:solidFill>
                <a:latin typeface="Minion Pro"/>
                <a:ea typeface="Minion Pro"/>
                <a:cs typeface="Minion Pro"/>
                <a:sym typeface="Minion Pro"/>
              </a:rPr>
              <a:t>Therapy Culture</a:t>
            </a:r>
          </a:p>
        </p:txBody>
      </p:sp>
      <p:sp>
        <p:nvSpPr>
          <p:cNvPr id="4" name="TextBox 4"/>
          <p:cNvSpPr txBox="1"/>
          <p:nvPr/>
        </p:nvSpPr>
        <p:spPr>
          <a:xfrm>
            <a:off x="1447800" y="2705100"/>
            <a:ext cx="13021585" cy="6438109"/>
          </a:xfrm>
          <a:prstGeom prst="rect">
            <a:avLst/>
          </a:prstGeom>
        </p:spPr>
        <p:txBody>
          <a:bodyPr lIns="0" tIns="0" rIns="0" bIns="0" rtlCol="0" anchor="t">
            <a:spAutoFit/>
          </a:bodyPr>
          <a:lstStyle/>
          <a:p>
            <a:pPr algn="l">
              <a:lnSpc>
                <a:spcPts val="5616"/>
              </a:lnSpc>
              <a:spcBef>
                <a:spcPct val="0"/>
              </a:spcBef>
            </a:pPr>
            <a:r>
              <a:rPr lang="en-US" sz="4011" u="sng" dirty="0">
                <a:solidFill>
                  <a:srgbClr val="4E93B0"/>
                </a:solidFill>
                <a:latin typeface="Minion Pro"/>
                <a:ea typeface="Minion Pro"/>
                <a:cs typeface="Minion Pro"/>
                <a:sym typeface="Minion Pro"/>
              </a:rPr>
              <a:t>Responsibilities of Self-Belonging</a:t>
            </a:r>
          </a:p>
          <a:p>
            <a:pPr algn="l">
              <a:lnSpc>
                <a:spcPts val="5616"/>
              </a:lnSpc>
              <a:spcBef>
                <a:spcPct val="0"/>
              </a:spcBef>
            </a:pPr>
            <a:r>
              <a:rPr lang="en-US" sz="4011" dirty="0">
                <a:solidFill>
                  <a:srgbClr val="4E93B0"/>
                </a:solidFill>
                <a:latin typeface="Minion Pro"/>
                <a:ea typeface="Minion Pro"/>
                <a:cs typeface="Minion Pro"/>
                <a:sym typeface="Minion Pro"/>
              </a:rPr>
              <a:t>the obligation to:</a:t>
            </a:r>
            <a:endParaRPr lang="en-US" sz="900" dirty="0">
              <a:solidFill>
                <a:srgbClr val="4E93B0"/>
              </a:solidFill>
              <a:latin typeface="Minion Pro"/>
              <a:ea typeface="Minion Pro"/>
              <a:cs typeface="Minion Pro"/>
              <a:sym typeface="Minion Pro"/>
            </a:endParaRPr>
          </a:p>
          <a:p>
            <a:pPr algn="l">
              <a:lnSpc>
                <a:spcPts val="5616"/>
              </a:lnSpc>
              <a:spcBef>
                <a:spcPct val="0"/>
              </a:spcBef>
            </a:pPr>
            <a:r>
              <a:rPr lang="en-US" sz="4011" dirty="0">
                <a:solidFill>
                  <a:srgbClr val="4E93B0"/>
                </a:solidFill>
                <a:latin typeface="Minion Pro"/>
                <a:ea typeface="Minion Pro"/>
                <a:cs typeface="Minion Pro"/>
                <a:sym typeface="Minion Pro"/>
              </a:rPr>
              <a:t>(1) justify our existence</a:t>
            </a:r>
          </a:p>
          <a:p>
            <a:pPr algn="l">
              <a:lnSpc>
                <a:spcPts val="5616"/>
              </a:lnSpc>
              <a:spcBef>
                <a:spcPct val="0"/>
              </a:spcBef>
            </a:pPr>
            <a:r>
              <a:rPr lang="en-US" sz="4011" dirty="0">
                <a:solidFill>
                  <a:srgbClr val="4E93B0"/>
                </a:solidFill>
                <a:latin typeface="Minion Pro"/>
                <a:ea typeface="Minion Pro"/>
                <a:cs typeface="Minion Pro"/>
                <a:sym typeface="Minion Pro"/>
              </a:rPr>
              <a:t>(2) create an identity, </a:t>
            </a:r>
          </a:p>
          <a:p>
            <a:pPr algn="l">
              <a:lnSpc>
                <a:spcPts val="5616"/>
              </a:lnSpc>
              <a:spcBef>
                <a:spcPct val="0"/>
              </a:spcBef>
            </a:pPr>
            <a:r>
              <a:rPr lang="en-US" sz="4011" dirty="0">
                <a:solidFill>
                  <a:srgbClr val="4E93B0"/>
                </a:solidFill>
                <a:latin typeface="Minion Pro"/>
                <a:ea typeface="Minion Pro"/>
                <a:cs typeface="Minion Pro"/>
                <a:sym typeface="Minion Pro"/>
              </a:rPr>
              <a:t>(3) discover meaning, </a:t>
            </a:r>
          </a:p>
          <a:p>
            <a:pPr algn="l">
              <a:lnSpc>
                <a:spcPts val="5616"/>
              </a:lnSpc>
              <a:spcBef>
                <a:spcPct val="0"/>
              </a:spcBef>
            </a:pPr>
            <a:r>
              <a:rPr lang="en-US" sz="4011" dirty="0">
                <a:solidFill>
                  <a:srgbClr val="4E93B0"/>
                </a:solidFill>
                <a:latin typeface="Minion Pro"/>
                <a:ea typeface="Minion Pro"/>
                <a:cs typeface="Minion Pro"/>
                <a:sym typeface="Minion Pro"/>
              </a:rPr>
              <a:t>(4) choose values, and </a:t>
            </a:r>
          </a:p>
          <a:p>
            <a:pPr algn="l">
              <a:lnSpc>
                <a:spcPts val="5616"/>
              </a:lnSpc>
              <a:spcBef>
                <a:spcPct val="0"/>
              </a:spcBef>
            </a:pPr>
            <a:r>
              <a:rPr lang="en-US" sz="4011" dirty="0">
                <a:solidFill>
                  <a:srgbClr val="4E93B0"/>
                </a:solidFill>
                <a:latin typeface="Minion Pro"/>
                <a:ea typeface="Minion Pro"/>
                <a:cs typeface="Minion Pro"/>
                <a:sym typeface="Minion Pro"/>
              </a:rPr>
              <a:t>(5) find a place of belonging</a:t>
            </a:r>
          </a:p>
          <a:p>
            <a:pPr algn="l">
              <a:lnSpc>
                <a:spcPts val="5616"/>
              </a:lnSpc>
              <a:spcBef>
                <a:spcPct val="0"/>
              </a:spcBef>
            </a:pPr>
            <a:endParaRPr lang="en-US" sz="4011" dirty="0">
              <a:solidFill>
                <a:srgbClr val="4E93B0"/>
              </a:solidFill>
              <a:latin typeface="Minion Pro"/>
              <a:ea typeface="Minion Pro"/>
              <a:cs typeface="Minion Pro"/>
              <a:sym typeface="Minion Pro"/>
            </a:endParaRPr>
          </a:p>
          <a:p>
            <a:pPr algn="l">
              <a:lnSpc>
                <a:spcPts val="5616"/>
              </a:lnSpc>
              <a:spcBef>
                <a:spcPct val="0"/>
              </a:spcBef>
            </a:pPr>
            <a:r>
              <a:rPr lang="en-US" sz="4011" dirty="0">
                <a:solidFill>
                  <a:srgbClr val="4E93B0"/>
                </a:solidFill>
                <a:latin typeface="Minion Pro"/>
                <a:ea typeface="Minion Pro"/>
                <a:cs typeface="Minion Pro"/>
                <a:sym typeface="Minion Pro"/>
              </a:rPr>
              <a:t>— Alan Noble, You Are Not Your Own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6F3F2"/>
        </a:solidFill>
        <a:effectLst/>
      </p:bgPr>
    </p:bg>
    <p:spTree>
      <p:nvGrpSpPr>
        <p:cNvPr id="1" name=""/>
        <p:cNvGrpSpPr/>
        <p:nvPr/>
      </p:nvGrpSpPr>
      <p:grpSpPr>
        <a:xfrm>
          <a:off x="0" y="0"/>
          <a:ext cx="0" cy="0"/>
          <a:chOff x="0" y="0"/>
          <a:chExt cx="0" cy="0"/>
        </a:xfrm>
      </p:grpSpPr>
      <p:sp>
        <p:nvSpPr>
          <p:cNvPr id="2" name="AutoShape 2"/>
          <p:cNvSpPr/>
          <p:nvPr/>
        </p:nvSpPr>
        <p:spPr>
          <a:xfrm flipV="1">
            <a:off x="1028700" y="1600200"/>
            <a:ext cx="16230600" cy="9525"/>
          </a:xfrm>
          <a:prstGeom prst="line">
            <a:avLst/>
          </a:prstGeom>
          <a:ln w="19050" cap="flat">
            <a:solidFill>
              <a:srgbClr val="4E93B0"/>
            </a:solidFill>
            <a:prstDash val="solid"/>
            <a:headEnd type="none" w="sm" len="sm"/>
            <a:tailEnd type="none" w="sm" len="sm"/>
          </a:ln>
        </p:spPr>
      </p:sp>
      <p:sp>
        <p:nvSpPr>
          <p:cNvPr id="3" name="TextBox 3"/>
          <p:cNvSpPr txBox="1"/>
          <p:nvPr/>
        </p:nvSpPr>
        <p:spPr>
          <a:xfrm>
            <a:off x="1028700" y="161925"/>
            <a:ext cx="6279877" cy="1438275"/>
          </a:xfrm>
          <a:prstGeom prst="rect">
            <a:avLst/>
          </a:prstGeom>
        </p:spPr>
        <p:txBody>
          <a:bodyPr lIns="0" tIns="0" rIns="0" bIns="0" rtlCol="0" anchor="t">
            <a:spAutoFit/>
          </a:bodyPr>
          <a:lstStyle/>
          <a:p>
            <a:pPr algn="l">
              <a:lnSpc>
                <a:spcPts val="10500"/>
              </a:lnSpc>
            </a:pPr>
            <a:r>
              <a:rPr lang="en-US" sz="7500">
                <a:solidFill>
                  <a:srgbClr val="4E93B0"/>
                </a:solidFill>
                <a:latin typeface="Minion Pro"/>
                <a:ea typeface="Minion Pro"/>
                <a:cs typeface="Minion Pro"/>
                <a:sym typeface="Minion Pro"/>
              </a:rPr>
              <a:t>Therapy Culture</a:t>
            </a:r>
          </a:p>
        </p:txBody>
      </p:sp>
      <p:sp>
        <p:nvSpPr>
          <p:cNvPr id="4" name="TextBox 4"/>
          <p:cNvSpPr txBox="1"/>
          <p:nvPr/>
        </p:nvSpPr>
        <p:spPr>
          <a:xfrm>
            <a:off x="1037167" y="3077633"/>
            <a:ext cx="13705451" cy="4289135"/>
          </a:xfrm>
          <a:prstGeom prst="rect">
            <a:avLst/>
          </a:prstGeom>
        </p:spPr>
        <p:txBody>
          <a:bodyPr lIns="0" tIns="0" rIns="0" bIns="0" rtlCol="0" anchor="t">
            <a:spAutoFit/>
          </a:bodyPr>
          <a:lstStyle/>
          <a:p>
            <a:pPr algn="l">
              <a:lnSpc>
                <a:spcPts val="5616"/>
              </a:lnSpc>
              <a:spcBef>
                <a:spcPct val="0"/>
              </a:spcBef>
            </a:pPr>
            <a:r>
              <a:rPr lang="en-US" sz="4011" u="sng" dirty="0">
                <a:solidFill>
                  <a:srgbClr val="4E93B0"/>
                </a:solidFill>
                <a:latin typeface="Minion Pro"/>
                <a:ea typeface="Minion Pro"/>
                <a:cs typeface="Minion Pro"/>
                <a:sym typeface="Minion Pro"/>
              </a:rPr>
              <a:t>The Promise of Technique</a:t>
            </a:r>
          </a:p>
          <a:p>
            <a:pPr algn="l">
              <a:lnSpc>
                <a:spcPts val="5616"/>
              </a:lnSpc>
              <a:spcBef>
                <a:spcPct val="0"/>
              </a:spcBef>
            </a:pPr>
            <a:endParaRPr lang="en-US" sz="4011" u="sng" dirty="0">
              <a:solidFill>
                <a:srgbClr val="4E93B0"/>
              </a:solidFill>
              <a:latin typeface="Minion Pro"/>
              <a:ea typeface="Minion Pro"/>
              <a:cs typeface="Minion Pro"/>
              <a:sym typeface="Minion Pro"/>
            </a:endParaRPr>
          </a:p>
          <a:p>
            <a:pPr algn="l">
              <a:lnSpc>
                <a:spcPts val="5616"/>
              </a:lnSpc>
              <a:spcBef>
                <a:spcPct val="0"/>
              </a:spcBef>
            </a:pPr>
            <a:r>
              <a:rPr lang="en-US" sz="4011" dirty="0">
                <a:solidFill>
                  <a:srgbClr val="4E93B0"/>
                </a:solidFill>
                <a:latin typeface="Minion Pro"/>
                <a:ea typeface="Minion Pro"/>
                <a:cs typeface="Minion Pro"/>
                <a:sym typeface="Minion Pro"/>
              </a:rPr>
              <a:t>1. Accept that you are your own and belong completely to yourself.</a:t>
            </a:r>
          </a:p>
          <a:p>
            <a:pPr algn="l">
              <a:lnSpc>
                <a:spcPts val="5616"/>
              </a:lnSpc>
              <a:spcBef>
                <a:spcPct val="0"/>
              </a:spcBef>
            </a:pPr>
            <a:r>
              <a:rPr lang="en-US" sz="4011" dirty="0">
                <a:solidFill>
                  <a:srgbClr val="4E93B0"/>
                </a:solidFill>
                <a:latin typeface="Minion Pro"/>
                <a:ea typeface="Minion Pro"/>
                <a:cs typeface="Minion Pro"/>
                <a:sym typeface="Minion Pro"/>
              </a:rPr>
              <a:t>2. Work every day to discover and express yourself.</a:t>
            </a:r>
          </a:p>
          <a:p>
            <a:pPr algn="l">
              <a:lnSpc>
                <a:spcPts val="5616"/>
              </a:lnSpc>
              <a:spcBef>
                <a:spcPct val="0"/>
              </a:spcBef>
            </a:pPr>
            <a:r>
              <a:rPr lang="en-US" sz="4011" dirty="0">
                <a:solidFill>
                  <a:srgbClr val="4E93B0"/>
                </a:solidFill>
                <a:latin typeface="Minion Pro"/>
                <a:ea typeface="Minion Pro"/>
                <a:cs typeface="Minion Pro"/>
                <a:sym typeface="Minion Pro"/>
              </a:rPr>
              <a:t>3. Use all of the techniques and methods perfected by society to   </a:t>
            </a:r>
          </a:p>
          <a:p>
            <a:pPr algn="l">
              <a:lnSpc>
                <a:spcPts val="5616"/>
              </a:lnSpc>
              <a:spcBef>
                <a:spcPct val="0"/>
              </a:spcBef>
            </a:pPr>
            <a:r>
              <a:rPr lang="en-US" sz="4011" dirty="0">
                <a:solidFill>
                  <a:srgbClr val="4E93B0"/>
                </a:solidFill>
                <a:latin typeface="Minion Pro"/>
                <a:ea typeface="Minion Pro"/>
                <a:cs typeface="Minion Pro"/>
                <a:sym typeface="Minion Pro"/>
              </a:rPr>
              <a:t>    improve your life and conquer your obstacles.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6F3F2"/>
        </a:solidFill>
        <a:effectLst/>
      </p:bgPr>
    </p:bg>
    <p:spTree>
      <p:nvGrpSpPr>
        <p:cNvPr id="1" name=""/>
        <p:cNvGrpSpPr/>
        <p:nvPr/>
      </p:nvGrpSpPr>
      <p:grpSpPr>
        <a:xfrm>
          <a:off x="0" y="0"/>
          <a:ext cx="0" cy="0"/>
          <a:chOff x="0" y="0"/>
          <a:chExt cx="0" cy="0"/>
        </a:xfrm>
      </p:grpSpPr>
      <p:sp>
        <p:nvSpPr>
          <p:cNvPr id="2" name="AutoShape 2"/>
          <p:cNvSpPr/>
          <p:nvPr/>
        </p:nvSpPr>
        <p:spPr>
          <a:xfrm flipV="1">
            <a:off x="1028700" y="1600200"/>
            <a:ext cx="16230600" cy="9525"/>
          </a:xfrm>
          <a:prstGeom prst="line">
            <a:avLst/>
          </a:prstGeom>
          <a:ln w="19050" cap="flat">
            <a:solidFill>
              <a:srgbClr val="4E93B0"/>
            </a:solidFill>
            <a:prstDash val="solid"/>
            <a:headEnd type="none" w="sm" len="sm"/>
            <a:tailEnd type="none" w="sm" len="sm"/>
          </a:ln>
        </p:spPr>
      </p:sp>
      <p:sp>
        <p:nvSpPr>
          <p:cNvPr id="3" name="TextBox 3"/>
          <p:cNvSpPr txBox="1"/>
          <p:nvPr/>
        </p:nvSpPr>
        <p:spPr>
          <a:xfrm>
            <a:off x="1028700" y="161925"/>
            <a:ext cx="6279877" cy="1438275"/>
          </a:xfrm>
          <a:prstGeom prst="rect">
            <a:avLst/>
          </a:prstGeom>
        </p:spPr>
        <p:txBody>
          <a:bodyPr lIns="0" tIns="0" rIns="0" bIns="0" rtlCol="0" anchor="t">
            <a:spAutoFit/>
          </a:bodyPr>
          <a:lstStyle/>
          <a:p>
            <a:pPr algn="l">
              <a:lnSpc>
                <a:spcPts val="10500"/>
              </a:lnSpc>
            </a:pPr>
            <a:r>
              <a:rPr lang="en-US" sz="7500">
                <a:solidFill>
                  <a:srgbClr val="4E93B0"/>
                </a:solidFill>
                <a:latin typeface="Minion Pro"/>
                <a:ea typeface="Minion Pro"/>
                <a:cs typeface="Minion Pro"/>
                <a:sym typeface="Minion Pro"/>
              </a:rPr>
              <a:t>Therapy Culture</a:t>
            </a:r>
          </a:p>
        </p:txBody>
      </p:sp>
      <p:sp>
        <p:nvSpPr>
          <p:cNvPr id="4" name="TextBox 4"/>
          <p:cNvSpPr txBox="1"/>
          <p:nvPr/>
        </p:nvSpPr>
        <p:spPr>
          <a:xfrm>
            <a:off x="1028700" y="2857500"/>
            <a:ext cx="16230600" cy="6251711"/>
          </a:xfrm>
          <a:prstGeom prst="rect">
            <a:avLst/>
          </a:prstGeom>
        </p:spPr>
        <p:txBody>
          <a:bodyPr lIns="0" tIns="0" rIns="0" bIns="0" rtlCol="0" anchor="t">
            <a:spAutoFit/>
          </a:bodyPr>
          <a:lstStyle/>
          <a:p>
            <a:pPr algn="l">
              <a:lnSpc>
                <a:spcPts val="7000"/>
              </a:lnSpc>
              <a:spcBef>
                <a:spcPct val="0"/>
              </a:spcBef>
            </a:pPr>
            <a:r>
              <a:rPr lang="en-US" sz="5000" dirty="0">
                <a:solidFill>
                  <a:srgbClr val="4E93B0"/>
                </a:solidFill>
                <a:latin typeface="Minion Pro"/>
                <a:ea typeface="Minion Pro"/>
                <a:cs typeface="Minion Pro"/>
                <a:sym typeface="Minion Pro"/>
              </a:rPr>
              <a:t>I know it can be really </a:t>
            </a:r>
            <a:r>
              <a:rPr lang="en-US" sz="5000" u="sng" dirty="0">
                <a:solidFill>
                  <a:srgbClr val="4E93B0"/>
                </a:solidFill>
                <a:latin typeface="Minion Pro"/>
                <a:ea typeface="Minion Pro"/>
                <a:cs typeface="Minion Pro"/>
                <a:sym typeface="Minion Pro"/>
              </a:rPr>
              <a:t>overwhelming</a:t>
            </a:r>
            <a:r>
              <a:rPr lang="en-US" sz="5000" dirty="0">
                <a:solidFill>
                  <a:srgbClr val="4E93B0"/>
                </a:solidFill>
                <a:latin typeface="Minion Pro"/>
                <a:ea typeface="Minion Pro"/>
                <a:cs typeface="Minion Pro"/>
                <a:sym typeface="Minion Pro"/>
              </a:rPr>
              <a:t> figuring out who to be, and when. Who you are now and how to act in order to get where you want to go. I have some good news: It’s totally up to you. I also have some </a:t>
            </a:r>
            <a:r>
              <a:rPr lang="en-US" sz="5000" u="sng" dirty="0">
                <a:solidFill>
                  <a:srgbClr val="4E93B0"/>
                </a:solidFill>
                <a:latin typeface="Minion Pro"/>
                <a:ea typeface="Minion Pro"/>
                <a:cs typeface="Minion Pro"/>
                <a:sym typeface="Minion Pro"/>
              </a:rPr>
              <a:t>terrifying</a:t>
            </a:r>
            <a:r>
              <a:rPr lang="en-US" sz="5000" dirty="0">
                <a:solidFill>
                  <a:srgbClr val="4E93B0"/>
                </a:solidFill>
                <a:latin typeface="Minion Pro"/>
                <a:ea typeface="Minion Pro"/>
                <a:cs typeface="Minion Pro"/>
                <a:sym typeface="Minion Pro"/>
              </a:rPr>
              <a:t> news: </a:t>
            </a:r>
          </a:p>
          <a:p>
            <a:pPr algn="l">
              <a:lnSpc>
                <a:spcPts val="7000"/>
              </a:lnSpc>
              <a:spcBef>
                <a:spcPct val="0"/>
              </a:spcBef>
            </a:pPr>
            <a:r>
              <a:rPr lang="en-US" sz="5000" u="sng" dirty="0">
                <a:solidFill>
                  <a:srgbClr val="4E93B0"/>
                </a:solidFill>
                <a:latin typeface="Minion Pro"/>
                <a:ea typeface="Minion Pro"/>
                <a:cs typeface="Minion Pro"/>
                <a:sym typeface="Minion Pro"/>
              </a:rPr>
              <a:t>It’s totally up to you</a:t>
            </a:r>
            <a:r>
              <a:rPr lang="en-US" sz="5000" dirty="0">
                <a:solidFill>
                  <a:srgbClr val="4E93B0"/>
                </a:solidFill>
                <a:latin typeface="Minion Pro"/>
                <a:ea typeface="Minion Pro"/>
                <a:cs typeface="Minion Pro"/>
                <a:sym typeface="Minion Pro"/>
              </a:rPr>
              <a:t>.</a:t>
            </a:r>
          </a:p>
          <a:p>
            <a:pPr algn="l">
              <a:lnSpc>
                <a:spcPts val="7000"/>
              </a:lnSpc>
              <a:spcBef>
                <a:spcPct val="0"/>
              </a:spcBef>
            </a:pPr>
            <a:endParaRPr lang="en-US" sz="5000" dirty="0">
              <a:solidFill>
                <a:srgbClr val="4E93B0"/>
              </a:solidFill>
              <a:latin typeface="Minion Pro"/>
              <a:ea typeface="Minion Pro"/>
              <a:cs typeface="Minion Pro"/>
              <a:sym typeface="Minion Pro"/>
            </a:endParaRPr>
          </a:p>
          <a:p>
            <a:pPr algn="l">
              <a:lnSpc>
                <a:spcPts val="7000"/>
              </a:lnSpc>
              <a:spcBef>
                <a:spcPct val="0"/>
              </a:spcBef>
            </a:pPr>
            <a:r>
              <a:rPr lang="en-US" sz="5000" dirty="0">
                <a:solidFill>
                  <a:srgbClr val="4E93B0"/>
                </a:solidFill>
                <a:latin typeface="Minion Pro"/>
                <a:ea typeface="Minion Pro"/>
                <a:cs typeface="Minion Pro"/>
                <a:sym typeface="Minion Pro"/>
              </a:rPr>
              <a:t>— Taylor Swift, NYU Commencement 2022</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6F3F2"/>
        </a:solidFill>
        <a:effectLst/>
      </p:bgPr>
    </p:bg>
    <p:spTree>
      <p:nvGrpSpPr>
        <p:cNvPr id="1" name=""/>
        <p:cNvGrpSpPr/>
        <p:nvPr/>
      </p:nvGrpSpPr>
      <p:grpSpPr>
        <a:xfrm>
          <a:off x="0" y="0"/>
          <a:ext cx="0" cy="0"/>
          <a:chOff x="0" y="0"/>
          <a:chExt cx="0" cy="0"/>
        </a:xfrm>
      </p:grpSpPr>
      <p:sp>
        <p:nvSpPr>
          <p:cNvPr id="2" name="AutoShape 2"/>
          <p:cNvSpPr/>
          <p:nvPr/>
        </p:nvSpPr>
        <p:spPr>
          <a:xfrm flipV="1">
            <a:off x="1028700" y="1600200"/>
            <a:ext cx="16230600" cy="9525"/>
          </a:xfrm>
          <a:prstGeom prst="line">
            <a:avLst/>
          </a:prstGeom>
          <a:ln w="19050" cap="flat">
            <a:solidFill>
              <a:srgbClr val="4E93B0"/>
            </a:solidFill>
            <a:prstDash val="solid"/>
            <a:headEnd type="none" w="sm" len="sm"/>
            <a:tailEnd type="none" w="sm" len="sm"/>
          </a:ln>
        </p:spPr>
      </p:sp>
      <p:sp>
        <p:nvSpPr>
          <p:cNvPr id="3" name="TextBox 3"/>
          <p:cNvSpPr txBox="1"/>
          <p:nvPr/>
        </p:nvSpPr>
        <p:spPr>
          <a:xfrm>
            <a:off x="1028700" y="161925"/>
            <a:ext cx="6279877" cy="1438275"/>
          </a:xfrm>
          <a:prstGeom prst="rect">
            <a:avLst/>
          </a:prstGeom>
        </p:spPr>
        <p:txBody>
          <a:bodyPr lIns="0" tIns="0" rIns="0" bIns="0" rtlCol="0" anchor="t">
            <a:spAutoFit/>
          </a:bodyPr>
          <a:lstStyle/>
          <a:p>
            <a:pPr algn="l">
              <a:lnSpc>
                <a:spcPts val="10500"/>
              </a:lnSpc>
            </a:pPr>
            <a:r>
              <a:rPr lang="en-US" sz="7500">
                <a:solidFill>
                  <a:srgbClr val="4E93B0"/>
                </a:solidFill>
                <a:latin typeface="Minion Pro"/>
                <a:ea typeface="Minion Pro"/>
                <a:cs typeface="Minion Pro"/>
                <a:sym typeface="Minion Pro"/>
              </a:rPr>
              <a:t>Therapy Culture</a:t>
            </a:r>
          </a:p>
        </p:txBody>
      </p:sp>
      <p:sp>
        <p:nvSpPr>
          <p:cNvPr id="4" name="TextBox 4"/>
          <p:cNvSpPr txBox="1"/>
          <p:nvPr/>
        </p:nvSpPr>
        <p:spPr>
          <a:xfrm>
            <a:off x="1028700" y="3038475"/>
            <a:ext cx="16230600" cy="5438775"/>
          </a:xfrm>
          <a:prstGeom prst="rect">
            <a:avLst/>
          </a:prstGeom>
        </p:spPr>
        <p:txBody>
          <a:bodyPr lIns="0" tIns="0" rIns="0" bIns="0" rtlCol="0" anchor="t">
            <a:spAutoFit/>
          </a:bodyPr>
          <a:lstStyle/>
          <a:p>
            <a:pPr algn="ctr">
              <a:lnSpc>
                <a:spcPts val="10500"/>
              </a:lnSpc>
              <a:spcBef>
                <a:spcPct val="0"/>
              </a:spcBef>
            </a:pPr>
            <a:r>
              <a:rPr lang="en-US" sz="7500" dirty="0">
                <a:solidFill>
                  <a:srgbClr val="4E93B0"/>
                </a:solidFill>
                <a:latin typeface="Minion Pro"/>
                <a:ea typeface="Minion Pro"/>
                <a:cs typeface="Minion Pro"/>
                <a:sym typeface="Minion Pro"/>
              </a:rPr>
              <a:t>Therapy culture encourages us to </a:t>
            </a:r>
            <a:r>
              <a:rPr lang="en-US" sz="7500" u="sng" dirty="0">
                <a:solidFill>
                  <a:srgbClr val="4E93B0"/>
                </a:solidFill>
                <a:latin typeface="Minion Pro"/>
                <a:ea typeface="Minion Pro"/>
                <a:cs typeface="Minion Pro"/>
                <a:sym typeface="Minion Pro"/>
              </a:rPr>
              <a:t>create</a:t>
            </a:r>
            <a:r>
              <a:rPr lang="en-US" sz="7500" dirty="0">
                <a:solidFill>
                  <a:srgbClr val="4E93B0"/>
                </a:solidFill>
                <a:latin typeface="Minion Pro"/>
                <a:ea typeface="Minion Pro"/>
                <a:cs typeface="Minion Pro"/>
                <a:sym typeface="Minion Pro"/>
              </a:rPr>
              <a:t> and </a:t>
            </a:r>
            <a:r>
              <a:rPr lang="en-US" sz="7500" u="sng" dirty="0">
                <a:solidFill>
                  <a:srgbClr val="4E93B0"/>
                </a:solidFill>
                <a:latin typeface="Minion Pro"/>
                <a:ea typeface="Minion Pro"/>
                <a:cs typeface="Minion Pro"/>
                <a:sym typeface="Minion Pro"/>
              </a:rPr>
              <a:t>perform</a:t>
            </a:r>
            <a:r>
              <a:rPr lang="en-US" sz="7500" dirty="0">
                <a:solidFill>
                  <a:srgbClr val="4E93B0"/>
                </a:solidFill>
                <a:latin typeface="Minion Pro"/>
                <a:ea typeface="Minion Pro"/>
                <a:cs typeface="Minion Pro"/>
                <a:sym typeface="Minion Pro"/>
              </a:rPr>
              <a:t> our identities instead of </a:t>
            </a:r>
            <a:r>
              <a:rPr lang="en-US" sz="7500" u="sng" dirty="0">
                <a:solidFill>
                  <a:srgbClr val="4E93B0"/>
                </a:solidFill>
                <a:latin typeface="Minion Pro"/>
                <a:ea typeface="Minion Pro"/>
                <a:cs typeface="Minion Pro"/>
                <a:sym typeface="Minion Pro"/>
              </a:rPr>
              <a:t>receive</a:t>
            </a:r>
            <a:r>
              <a:rPr lang="en-US" sz="7500" dirty="0">
                <a:solidFill>
                  <a:srgbClr val="4E93B0"/>
                </a:solidFill>
                <a:latin typeface="Minion Pro"/>
                <a:ea typeface="Minion Pro"/>
                <a:cs typeface="Minion Pro"/>
                <a:sym typeface="Minion Pro"/>
              </a:rPr>
              <a:t> our identity and </a:t>
            </a:r>
            <a:r>
              <a:rPr lang="en-US" sz="7500" u="sng" dirty="0">
                <a:solidFill>
                  <a:srgbClr val="4E93B0"/>
                </a:solidFill>
                <a:latin typeface="Minion Pro"/>
                <a:ea typeface="Minion Pro"/>
                <a:cs typeface="Minion Pro"/>
                <a:sym typeface="Minion Pro"/>
              </a:rPr>
              <a:t>participate</a:t>
            </a:r>
            <a:r>
              <a:rPr lang="en-US" sz="7500" dirty="0">
                <a:solidFill>
                  <a:srgbClr val="4E93B0"/>
                </a:solidFill>
                <a:latin typeface="Minion Pro"/>
                <a:ea typeface="Minion Pro"/>
                <a:cs typeface="Minion Pro"/>
                <a:sym typeface="Minion Pro"/>
              </a:rPr>
              <a:t> in Christ.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6F3F2"/>
        </a:solidFill>
        <a:effectLst/>
      </p:bgPr>
    </p:bg>
    <p:spTree>
      <p:nvGrpSpPr>
        <p:cNvPr id="1" name=""/>
        <p:cNvGrpSpPr/>
        <p:nvPr/>
      </p:nvGrpSpPr>
      <p:grpSpPr>
        <a:xfrm>
          <a:off x="0" y="0"/>
          <a:ext cx="0" cy="0"/>
          <a:chOff x="0" y="0"/>
          <a:chExt cx="0" cy="0"/>
        </a:xfrm>
      </p:grpSpPr>
      <p:sp>
        <p:nvSpPr>
          <p:cNvPr id="2" name="TextBox 2"/>
          <p:cNvSpPr txBox="1"/>
          <p:nvPr/>
        </p:nvSpPr>
        <p:spPr>
          <a:xfrm>
            <a:off x="2461131" y="3038475"/>
            <a:ext cx="13365739" cy="4200525"/>
          </a:xfrm>
          <a:prstGeom prst="rect">
            <a:avLst/>
          </a:prstGeom>
        </p:spPr>
        <p:txBody>
          <a:bodyPr lIns="0" tIns="0" rIns="0" bIns="0" rtlCol="0" anchor="t">
            <a:spAutoFit/>
          </a:bodyPr>
          <a:lstStyle/>
          <a:p>
            <a:pPr algn="ctr">
              <a:lnSpc>
                <a:spcPts val="15000"/>
              </a:lnSpc>
            </a:pPr>
            <a:r>
              <a:rPr lang="en-US" sz="15000">
                <a:solidFill>
                  <a:srgbClr val="4E93B0"/>
                </a:solidFill>
                <a:latin typeface="Minion Pro"/>
                <a:ea typeface="Minion Pro"/>
                <a:cs typeface="Minion Pro"/>
                <a:sym typeface="Minion Pro"/>
              </a:rPr>
              <a:t>Loneliness &amp;</a:t>
            </a:r>
          </a:p>
          <a:p>
            <a:pPr algn="ctr">
              <a:lnSpc>
                <a:spcPts val="15000"/>
              </a:lnSpc>
            </a:pPr>
            <a:r>
              <a:rPr lang="en-US" sz="15000">
                <a:solidFill>
                  <a:srgbClr val="4E93B0"/>
                </a:solidFill>
                <a:latin typeface="Minion Pro"/>
                <a:ea typeface="Minion Pro"/>
                <a:cs typeface="Minion Pro"/>
                <a:sym typeface="Minion Pro"/>
              </a:rPr>
              <a:t>Isolation</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6F3F2"/>
        </a:solidFill>
        <a:effectLst/>
      </p:bgPr>
    </p:bg>
    <p:spTree>
      <p:nvGrpSpPr>
        <p:cNvPr id="1" name=""/>
        <p:cNvGrpSpPr/>
        <p:nvPr/>
      </p:nvGrpSpPr>
      <p:grpSpPr>
        <a:xfrm>
          <a:off x="0" y="0"/>
          <a:ext cx="0" cy="0"/>
          <a:chOff x="0" y="0"/>
          <a:chExt cx="0" cy="0"/>
        </a:xfrm>
      </p:grpSpPr>
      <p:sp>
        <p:nvSpPr>
          <p:cNvPr id="2" name="AutoShape 2"/>
          <p:cNvSpPr/>
          <p:nvPr/>
        </p:nvSpPr>
        <p:spPr>
          <a:xfrm flipV="1">
            <a:off x="1028700" y="1600200"/>
            <a:ext cx="16230600" cy="9525"/>
          </a:xfrm>
          <a:prstGeom prst="line">
            <a:avLst/>
          </a:prstGeom>
          <a:ln w="19050" cap="flat">
            <a:solidFill>
              <a:srgbClr val="4E93B0"/>
            </a:solidFill>
            <a:prstDash val="solid"/>
            <a:headEnd type="none" w="sm" len="sm"/>
            <a:tailEnd type="none" w="sm" len="sm"/>
          </a:ln>
        </p:spPr>
      </p:sp>
      <p:sp>
        <p:nvSpPr>
          <p:cNvPr id="3" name="TextBox 3"/>
          <p:cNvSpPr txBox="1"/>
          <p:nvPr/>
        </p:nvSpPr>
        <p:spPr>
          <a:xfrm>
            <a:off x="1028700" y="161925"/>
            <a:ext cx="8465865" cy="1438275"/>
          </a:xfrm>
          <a:prstGeom prst="rect">
            <a:avLst/>
          </a:prstGeom>
        </p:spPr>
        <p:txBody>
          <a:bodyPr lIns="0" tIns="0" rIns="0" bIns="0" rtlCol="0" anchor="t">
            <a:spAutoFit/>
          </a:bodyPr>
          <a:lstStyle/>
          <a:p>
            <a:pPr algn="l">
              <a:lnSpc>
                <a:spcPts val="10500"/>
              </a:lnSpc>
            </a:pPr>
            <a:r>
              <a:rPr lang="en-US" sz="7500">
                <a:solidFill>
                  <a:srgbClr val="4E93B0"/>
                </a:solidFill>
                <a:latin typeface="Minion Pro"/>
                <a:ea typeface="Minion Pro"/>
                <a:cs typeface="Minion Pro"/>
                <a:sym typeface="Minion Pro"/>
              </a:rPr>
              <a:t>Loneliness &amp; Isolation</a:t>
            </a:r>
          </a:p>
        </p:txBody>
      </p:sp>
      <p:sp>
        <p:nvSpPr>
          <p:cNvPr id="4" name="TextBox 4"/>
          <p:cNvSpPr txBox="1"/>
          <p:nvPr/>
        </p:nvSpPr>
        <p:spPr>
          <a:xfrm>
            <a:off x="1028700" y="3749675"/>
            <a:ext cx="16230600" cy="2787649"/>
          </a:xfrm>
          <a:prstGeom prst="rect">
            <a:avLst/>
          </a:prstGeom>
        </p:spPr>
        <p:txBody>
          <a:bodyPr lIns="0" tIns="0" rIns="0" bIns="0" rtlCol="0" anchor="t">
            <a:spAutoFit/>
          </a:bodyPr>
          <a:lstStyle/>
          <a:p>
            <a:pPr algn="ctr">
              <a:lnSpc>
                <a:spcPts val="9999"/>
              </a:lnSpc>
            </a:pPr>
            <a:r>
              <a:rPr lang="en-US" sz="9999">
                <a:solidFill>
                  <a:srgbClr val="4E93B0"/>
                </a:solidFill>
                <a:latin typeface="Minion Pro"/>
                <a:ea typeface="Minion Pro"/>
                <a:cs typeface="Minion Pro"/>
                <a:sym typeface="Minion Pro"/>
              </a:rPr>
              <a:t>Individualism is the</a:t>
            </a:r>
          </a:p>
          <a:p>
            <a:pPr algn="ctr">
              <a:lnSpc>
                <a:spcPts val="9999"/>
              </a:lnSpc>
            </a:pPr>
            <a:r>
              <a:rPr lang="en-US" sz="9999">
                <a:solidFill>
                  <a:srgbClr val="4E93B0"/>
                </a:solidFill>
                <a:latin typeface="Minion Pro"/>
                <a:ea typeface="Minion Pro"/>
                <a:cs typeface="Minion Pro"/>
                <a:sym typeface="Minion Pro"/>
              </a:rPr>
              <a:t>default religion.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6F3F2"/>
        </a:solidFill>
        <a:effectLst/>
      </p:bgPr>
    </p:bg>
    <p:spTree>
      <p:nvGrpSpPr>
        <p:cNvPr id="1" name=""/>
        <p:cNvGrpSpPr/>
        <p:nvPr/>
      </p:nvGrpSpPr>
      <p:grpSpPr>
        <a:xfrm>
          <a:off x="0" y="0"/>
          <a:ext cx="0" cy="0"/>
          <a:chOff x="0" y="0"/>
          <a:chExt cx="0" cy="0"/>
        </a:xfrm>
      </p:grpSpPr>
      <p:sp>
        <p:nvSpPr>
          <p:cNvPr id="2" name="TextBox 2"/>
          <p:cNvSpPr txBox="1"/>
          <p:nvPr/>
        </p:nvSpPr>
        <p:spPr>
          <a:xfrm>
            <a:off x="1028700" y="161925"/>
            <a:ext cx="14815245" cy="1438275"/>
          </a:xfrm>
          <a:prstGeom prst="rect">
            <a:avLst/>
          </a:prstGeom>
        </p:spPr>
        <p:txBody>
          <a:bodyPr lIns="0" tIns="0" rIns="0" bIns="0" rtlCol="0" anchor="t">
            <a:spAutoFit/>
          </a:bodyPr>
          <a:lstStyle/>
          <a:p>
            <a:pPr algn="ctr">
              <a:lnSpc>
                <a:spcPts val="10500"/>
              </a:lnSpc>
            </a:pPr>
            <a:r>
              <a:rPr lang="en-US" sz="7500">
                <a:solidFill>
                  <a:srgbClr val="4E93B0"/>
                </a:solidFill>
                <a:latin typeface="Minion Pro"/>
                <a:ea typeface="Minion Pro"/>
                <a:cs typeface="Minion Pro"/>
                <a:sym typeface="Minion Pro"/>
              </a:rPr>
              <a:t>Misconceptions About Deconstruction</a:t>
            </a:r>
          </a:p>
        </p:txBody>
      </p:sp>
      <p:sp>
        <p:nvSpPr>
          <p:cNvPr id="3" name="AutoShape 3"/>
          <p:cNvSpPr/>
          <p:nvPr/>
        </p:nvSpPr>
        <p:spPr>
          <a:xfrm flipV="1">
            <a:off x="1028700" y="1600200"/>
            <a:ext cx="16230600" cy="9525"/>
          </a:xfrm>
          <a:prstGeom prst="line">
            <a:avLst/>
          </a:prstGeom>
          <a:ln w="19050" cap="flat">
            <a:solidFill>
              <a:srgbClr val="4E93B0"/>
            </a:solidFill>
            <a:prstDash val="solid"/>
            <a:headEnd type="none" w="sm" len="sm"/>
            <a:tailEnd type="none" w="sm" len="sm"/>
          </a:ln>
        </p:spPr>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F6F3F2"/>
        </a:solidFill>
        <a:effectLst/>
      </p:bgPr>
    </p:bg>
    <p:spTree>
      <p:nvGrpSpPr>
        <p:cNvPr id="1" name=""/>
        <p:cNvGrpSpPr/>
        <p:nvPr/>
      </p:nvGrpSpPr>
      <p:grpSpPr>
        <a:xfrm>
          <a:off x="0" y="0"/>
          <a:ext cx="0" cy="0"/>
          <a:chOff x="0" y="0"/>
          <a:chExt cx="0" cy="0"/>
        </a:xfrm>
      </p:grpSpPr>
      <p:sp>
        <p:nvSpPr>
          <p:cNvPr id="2" name="AutoShape 2"/>
          <p:cNvSpPr/>
          <p:nvPr/>
        </p:nvSpPr>
        <p:spPr>
          <a:xfrm flipV="1">
            <a:off x="1028700" y="1600200"/>
            <a:ext cx="16230600" cy="9525"/>
          </a:xfrm>
          <a:prstGeom prst="line">
            <a:avLst/>
          </a:prstGeom>
          <a:ln w="19050" cap="flat">
            <a:solidFill>
              <a:srgbClr val="4E93B0"/>
            </a:solidFill>
            <a:prstDash val="solid"/>
            <a:headEnd type="none" w="sm" len="sm"/>
            <a:tailEnd type="none" w="sm" len="sm"/>
          </a:ln>
        </p:spPr>
      </p:sp>
      <p:sp>
        <p:nvSpPr>
          <p:cNvPr id="3" name="TextBox 3"/>
          <p:cNvSpPr txBox="1"/>
          <p:nvPr/>
        </p:nvSpPr>
        <p:spPr>
          <a:xfrm>
            <a:off x="1028700" y="161925"/>
            <a:ext cx="8465865" cy="1438275"/>
          </a:xfrm>
          <a:prstGeom prst="rect">
            <a:avLst/>
          </a:prstGeom>
        </p:spPr>
        <p:txBody>
          <a:bodyPr lIns="0" tIns="0" rIns="0" bIns="0" rtlCol="0" anchor="t">
            <a:spAutoFit/>
          </a:bodyPr>
          <a:lstStyle/>
          <a:p>
            <a:pPr algn="l">
              <a:lnSpc>
                <a:spcPts val="10500"/>
              </a:lnSpc>
            </a:pPr>
            <a:r>
              <a:rPr lang="en-US" sz="7500">
                <a:solidFill>
                  <a:srgbClr val="4E93B0"/>
                </a:solidFill>
                <a:latin typeface="Minion Pro"/>
                <a:ea typeface="Minion Pro"/>
                <a:cs typeface="Minion Pro"/>
                <a:sym typeface="Minion Pro"/>
              </a:rPr>
              <a:t>Loneliness &amp; Isolation</a:t>
            </a:r>
          </a:p>
        </p:txBody>
      </p:sp>
      <p:sp>
        <p:nvSpPr>
          <p:cNvPr id="4" name="TextBox 4"/>
          <p:cNvSpPr txBox="1"/>
          <p:nvPr/>
        </p:nvSpPr>
        <p:spPr>
          <a:xfrm>
            <a:off x="1028700" y="2723564"/>
            <a:ext cx="16230600" cy="6535099"/>
          </a:xfrm>
          <a:prstGeom prst="rect">
            <a:avLst/>
          </a:prstGeom>
        </p:spPr>
        <p:txBody>
          <a:bodyPr lIns="0" tIns="0" rIns="0" bIns="0" rtlCol="0" anchor="t">
            <a:spAutoFit/>
          </a:bodyPr>
          <a:lstStyle/>
          <a:p>
            <a:pPr algn="just">
              <a:lnSpc>
                <a:spcPts val="4672"/>
              </a:lnSpc>
              <a:spcBef>
                <a:spcPct val="0"/>
              </a:spcBef>
            </a:pPr>
            <a:r>
              <a:rPr lang="en-US" sz="3337">
                <a:solidFill>
                  <a:srgbClr val="4E93B0"/>
                </a:solidFill>
                <a:latin typeface="Minion Pro"/>
                <a:ea typeface="Minion Pro"/>
                <a:cs typeface="Minion Pro"/>
                <a:sym typeface="Minion Pro"/>
              </a:rPr>
              <a:t>Why is religion less popular with Millennials? In short, because it is not compatible with individualism—and individualism is Millennials’ core value above all else. Individualism promotes focusing on the self and finding your own way, and religion by definition promotes focusing on things larger than the self and following certain rules. One Millennial said of her beliefs, “[W]hatever you feel, it’s personal. Everybody has their own idea of God and what God is. . . . You have your own personal beliefs of what’s acceptable for you and what’s right for you personally.” Another described leaving his church because “I was not being encouraged to think for myself. [Religious rules are] literally, ‘This is black. This is white. Do this. Don’t do that.’ And I can’t hang with that.”</a:t>
            </a:r>
          </a:p>
          <a:p>
            <a:pPr algn="just">
              <a:lnSpc>
                <a:spcPts val="4672"/>
              </a:lnSpc>
              <a:spcBef>
                <a:spcPct val="0"/>
              </a:spcBef>
            </a:pPr>
            <a:endParaRPr lang="en-US" sz="3337">
              <a:solidFill>
                <a:srgbClr val="4E93B0"/>
              </a:solidFill>
              <a:latin typeface="Minion Pro"/>
              <a:ea typeface="Minion Pro"/>
              <a:cs typeface="Minion Pro"/>
              <a:sym typeface="Minion Pro"/>
            </a:endParaRPr>
          </a:p>
          <a:p>
            <a:pPr algn="just">
              <a:lnSpc>
                <a:spcPts val="4672"/>
              </a:lnSpc>
              <a:spcBef>
                <a:spcPct val="0"/>
              </a:spcBef>
            </a:pPr>
            <a:r>
              <a:rPr lang="en-US" sz="3337">
                <a:solidFill>
                  <a:srgbClr val="4E93B0"/>
                </a:solidFill>
                <a:latin typeface="Minion Pro"/>
                <a:ea typeface="Minion Pro"/>
                <a:cs typeface="Minion Pro"/>
                <a:sym typeface="Minion Pro"/>
              </a:rPr>
              <a:t>— Gene Twenge, Generations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F6F3F2"/>
        </a:solidFill>
        <a:effectLst/>
      </p:bgPr>
    </p:bg>
    <p:spTree>
      <p:nvGrpSpPr>
        <p:cNvPr id="1" name=""/>
        <p:cNvGrpSpPr/>
        <p:nvPr/>
      </p:nvGrpSpPr>
      <p:grpSpPr>
        <a:xfrm>
          <a:off x="0" y="0"/>
          <a:ext cx="0" cy="0"/>
          <a:chOff x="0" y="0"/>
          <a:chExt cx="0" cy="0"/>
        </a:xfrm>
      </p:grpSpPr>
      <p:sp>
        <p:nvSpPr>
          <p:cNvPr id="2" name="AutoShape 2"/>
          <p:cNvSpPr/>
          <p:nvPr/>
        </p:nvSpPr>
        <p:spPr>
          <a:xfrm flipV="1">
            <a:off x="1028700" y="1600200"/>
            <a:ext cx="16230600" cy="9525"/>
          </a:xfrm>
          <a:prstGeom prst="line">
            <a:avLst/>
          </a:prstGeom>
          <a:ln w="19050" cap="flat">
            <a:solidFill>
              <a:srgbClr val="4E93B0"/>
            </a:solidFill>
            <a:prstDash val="solid"/>
            <a:headEnd type="none" w="sm" len="sm"/>
            <a:tailEnd type="none" w="sm" len="sm"/>
          </a:ln>
        </p:spPr>
      </p:sp>
      <p:sp>
        <p:nvSpPr>
          <p:cNvPr id="3" name="TextBox 3"/>
          <p:cNvSpPr txBox="1"/>
          <p:nvPr/>
        </p:nvSpPr>
        <p:spPr>
          <a:xfrm>
            <a:off x="1028700" y="161925"/>
            <a:ext cx="8465865" cy="1438275"/>
          </a:xfrm>
          <a:prstGeom prst="rect">
            <a:avLst/>
          </a:prstGeom>
        </p:spPr>
        <p:txBody>
          <a:bodyPr lIns="0" tIns="0" rIns="0" bIns="0" rtlCol="0" anchor="t">
            <a:spAutoFit/>
          </a:bodyPr>
          <a:lstStyle/>
          <a:p>
            <a:pPr algn="l">
              <a:lnSpc>
                <a:spcPts val="10500"/>
              </a:lnSpc>
            </a:pPr>
            <a:r>
              <a:rPr lang="en-US" sz="7500">
                <a:solidFill>
                  <a:srgbClr val="4E93B0"/>
                </a:solidFill>
                <a:latin typeface="Minion Pro"/>
                <a:ea typeface="Minion Pro"/>
                <a:cs typeface="Minion Pro"/>
                <a:sym typeface="Minion Pro"/>
              </a:rPr>
              <a:t>Loneliness &amp; Isolation</a:t>
            </a:r>
          </a:p>
        </p:txBody>
      </p:sp>
      <p:sp>
        <p:nvSpPr>
          <p:cNvPr id="4" name="TextBox 4"/>
          <p:cNvSpPr txBox="1"/>
          <p:nvPr/>
        </p:nvSpPr>
        <p:spPr>
          <a:xfrm>
            <a:off x="1028700" y="3116263"/>
            <a:ext cx="16230600" cy="4054474"/>
          </a:xfrm>
          <a:prstGeom prst="rect">
            <a:avLst/>
          </a:prstGeom>
        </p:spPr>
        <p:txBody>
          <a:bodyPr lIns="0" tIns="0" rIns="0" bIns="0" rtlCol="0" anchor="t">
            <a:spAutoFit/>
          </a:bodyPr>
          <a:lstStyle/>
          <a:p>
            <a:pPr algn="ctr">
              <a:lnSpc>
                <a:spcPts val="9999"/>
              </a:lnSpc>
            </a:pPr>
            <a:r>
              <a:rPr lang="en-US" sz="9999">
                <a:solidFill>
                  <a:srgbClr val="4E93B0"/>
                </a:solidFill>
                <a:latin typeface="Minion Pro"/>
                <a:ea typeface="Minion Pro"/>
                <a:cs typeface="Minion Pro"/>
                <a:sym typeface="Minion Pro"/>
              </a:rPr>
              <a:t>We are in a</a:t>
            </a:r>
          </a:p>
          <a:p>
            <a:pPr algn="ctr">
              <a:lnSpc>
                <a:spcPts val="9999"/>
              </a:lnSpc>
            </a:pPr>
            <a:r>
              <a:rPr lang="en-US" sz="9999">
                <a:solidFill>
                  <a:srgbClr val="4E93B0"/>
                </a:solidFill>
                <a:latin typeface="Minion Pro"/>
                <a:ea typeface="Minion Pro"/>
                <a:cs typeface="Minion Pro"/>
                <a:sym typeface="Minion Pro"/>
              </a:rPr>
              <a:t>loneliness epidemic—</a:t>
            </a:r>
          </a:p>
          <a:p>
            <a:pPr algn="ctr">
              <a:lnSpc>
                <a:spcPts val="9999"/>
              </a:lnSpc>
            </a:pPr>
            <a:r>
              <a:rPr lang="en-US" sz="9999">
                <a:solidFill>
                  <a:srgbClr val="4E93B0"/>
                </a:solidFill>
                <a:latin typeface="Minion Pro"/>
                <a:ea typeface="Minion Pro"/>
                <a:cs typeface="Minion Pro"/>
                <a:sym typeface="Minion Pro"/>
              </a:rPr>
              <a:t>and it’s killing us.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F6F3F2"/>
        </a:solidFill>
        <a:effectLst/>
      </p:bgPr>
    </p:bg>
    <p:spTree>
      <p:nvGrpSpPr>
        <p:cNvPr id="1" name=""/>
        <p:cNvGrpSpPr/>
        <p:nvPr/>
      </p:nvGrpSpPr>
      <p:grpSpPr>
        <a:xfrm>
          <a:off x="0" y="0"/>
          <a:ext cx="0" cy="0"/>
          <a:chOff x="0" y="0"/>
          <a:chExt cx="0" cy="0"/>
        </a:xfrm>
      </p:grpSpPr>
      <p:sp>
        <p:nvSpPr>
          <p:cNvPr id="2" name="AutoShape 2"/>
          <p:cNvSpPr/>
          <p:nvPr/>
        </p:nvSpPr>
        <p:spPr>
          <a:xfrm flipV="1">
            <a:off x="1028700" y="1600200"/>
            <a:ext cx="16230600" cy="9525"/>
          </a:xfrm>
          <a:prstGeom prst="line">
            <a:avLst/>
          </a:prstGeom>
          <a:ln w="19050" cap="flat">
            <a:solidFill>
              <a:srgbClr val="4E93B0"/>
            </a:solidFill>
            <a:prstDash val="solid"/>
            <a:headEnd type="none" w="sm" len="sm"/>
            <a:tailEnd type="none" w="sm" len="sm"/>
          </a:ln>
        </p:spPr>
      </p:sp>
      <p:sp>
        <p:nvSpPr>
          <p:cNvPr id="3" name="TextBox 3"/>
          <p:cNvSpPr txBox="1"/>
          <p:nvPr/>
        </p:nvSpPr>
        <p:spPr>
          <a:xfrm>
            <a:off x="1028700" y="161925"/>
            <a:ext cx="8465865" cy="1438275"/>
          </a:xfrm>
          <a:prstGeom prst="rect">
            <a:avLst/>
          </a:prstGeom>
        </p:spPr>
        <p:txBody>
          <a:bodyPr lIns="0" tIns="0" rIns="0" bIns="0" rtlCol="0" anchor="t">
            <a:spAutoFit/>
          </a:bodyPr>
          <a:lstStyle/>
          <a:p>
            <a:pPr algn="l">
              <a:lnSpc>
                <a:spcPts val="10500"/>
              </a:lnSpc>
            </a:pPr>
            <a:r>
              <a:rPr lang="en-US" sz="7500">
                <a:solidFill>
                  <a:srgbClr val="4E93B0"/>
                </a:solidFill>
                <a:latin typeface="Minion Pro"/>
                <a:ea typeface="Minion Pro"/>
                <a:cs typeface="Minion Pro"/>
                <a:sym typeface="Minion Pro"/>
              </a:rPr>
              <a:t>Loneliness &amp; Isolation</a:t>
            </a:r>
          </a:p>
        </p:txBody>
      </p:sp>
      <p:sp>
        <p:nvSpPr>
          <p:cNvPr id="4" name="TextBox 4"/>
          <p:cNvSpPr txBox="1"/>
          <p:nvPr/>
        </p:nvSpPr>
        <p:spPr>
          <a:xfrm>
            <a:off x="1028700" y="2723564"/>
            <a:ext cx="16230600" cy="6534736"/>
          </a:xfrm>
          <a:prstGeom prst="rect">
            <a:avLst/>
          </a:prstGeom>
        </p:spPr>
        <p:txBody>
          <a:bodyPr lIns="0" tIns="0" rIns="0" bIns="0" rtlCol="0" anchor="t">
            <a:spAutoFit/>
          </a:bodyPr>
          <a:lstStyle/>
          <a:p>
            <a:pPr algn="just">
              <a:lnSpc>
                <a:spcPts val="4672"/>
              </a:lnSpc>
              <a:spcBef>
                <a:spcPct val="0"/>
              </a:spcBef>
            </a:pPr>
            <a:r>
              <a:rPr lang="en-US" sz="3337">
                <a:solidFill>
                  <a:srgbClr val="4E93B0"/>
                </a:solidFill>
                <a:latin typeface="Minion Pro"/>
                <a:ea typeface="Minion Pro"/>
                <a:cs typeface="Minion Pro"/>
                <a:sym typeface="Minion Pro"/>
              </a:rPr>
              <a:t>Loneliness is far more than just a bad feeling—it harms both individual and societal health. . . . Given the profound consequences of loneliness and isolation, we have an opportunity, and an obligation, to make the same investments in addressing social connection that we have made in addressing tobacco use, obesity, and the addiction crisis. This Surgeon General’s Advisory shows us how to build more connected lives and a more connected society. If we fail to do so, we will pay an ever-increasing price in the form of our individual and collective health and well-being. And we will continue to splinter and divide until we can no longer stand as a community or a country. Instead of coming together to take on the great challenges before us, we will further retreat to our corners—angry, sick, and alone.</a:t>
            </a:r>
          </a:p>
          <a:p>
            <a:pPr algn="just">
              <a:lnSpc>
                <a:spcPts val="4672"/>
              </a:lnSpc>
              <a:spcBef>
                <a:spcPct val="0"/>
              </a:spcBef>
            </a:pPr>
            <a:endParaRPr lang="en-US" sz="3337">
              <a:solidFill>
                <a:srgbClr val="4E93B0"/>
              </a:solidFill>
              <a:latin typeface="Minion Pro"/>
              <a:ea typeface="Minion Pro"/>
              <a:cs typeface="Minion Pro"/>
              <a:sym typeface="Minion Pro"/>
            </a:endParaRPr>
          </a:p>
          <a:p>
            <a:pPr algn="just">
              <a:lnSpc>
                <a:spcPts val="4672"/>
              </a:lnSpc>
              <a:spcBef>
                <a:spcPct val="0"/>
              </a:spcBef>
            </a:pPr>
            <a:r>
              <a:rPr lang="en-US" sz="3337">
                <a:solidFill>
                  <a:srgbClr val="4E93B0"/>
                </a:solidFill>
                <a:latin typeface="Minion Pro"/>
                <a:ea typeface="Minion Pro"/>
                <a:cs typeface="Minion Pro"/>
                <a:sym typeface="Minion Pro"/>
              </a:rPr>
              <a:t> — US Surgeon General, 2023</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F6F3F2"/>
        </a:solidFill>
        <a:effectLst/>
      </p:bgPr>
    </p:bg>
    <p:spTree>
      <p:nvGrpSpPr>
        <p:cNvPr id="1" name=""/>
        <p:cNvGrpSpPr/>
        <p:nvPr/>
      </p:nvGrpSpPr>
      <p:grpSpPr>
        <a:xfrm>
          <a:off x="0" y="0"/>
          <a:ext cx="0" cy="0"/>
          <a:chOff x="0" y="0"/>
          <a:chExt cx="0" cy="0"/>
        </a:xfrm>
      </p:grpSpPr>
      <p:sp>
        <p:nvSpPr>
          <p:cNvPr id="2" name="TextBox 2"/>
          <p:cNvSpPr txBox="1"/>
          <p:nvPr/>
        </p:nvSpPr>
        <p:spPr>
          <a:xfrm>
            <a:off x="2461131" y="2085975"/>
            <a:ext cx="13365739" cy="6105525"/>
          </a:xfrm>
          <a:prstGeom prst="rect">
            <a:avLst/>
          </a:prstGeom>
        </p:spPr>
        <p:txBody>
          <a:bodyPr lIns="0" tIns="0" rIns="0" bIns="0" rtlCol="0" anchor="t">
            <a:spAutoFit/>
          </a:bodyPr>
          <a:lstStyle/>
          <a:p>
            <a:pPr algn="ctr">
              <a:lnSpc>
                <a:spcPts val="15000"/>
              </a:lnSpc>
            </a:pPr>
            <a:r>
              <a:rPr lang="en-US" sz="15000">
                <a:solidFill>
                  <a:srgbClr val="4E93B0"/>
                </a:solidFill>
                <a:latin typeface="Minion Pro"/>
                <a:ea typeface="Minion Pro"/>
                <a:cs typeface="Minion Pro"/>
                <a:sym typeface="Minion Pro"/>
              </a:rPr>
              <a:t>This Is Why Deconstruction Is A </a:t>
            </a:r>
            <a:r>
              <a:rPr lang="en-US" sz="15000" u="sng">
                <a:solidFill>
                  <a:srgbClr val="4E93B0"/>
                </a:solidFill>
                <a:latin typeface="Minion Pro"/>
                <a:ea typeface="Minion Pro"/>
                <a:cs typeface="Minion Pro"/>
                <a:sym typeface="Minion Pro"/>
              </a:rPr>
              <a:t>Crisis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F6F3F2"/>
        </a:solidFill>
        <a:effectLst/>
      </p:bgPr>
    </p:bg>
    <p:spTree>
      <p:nvGrpSpPr>
        <p:cNvPr id="1" name=""/>
        <p:cNvGrpSpPr/>
        <p:nvPr/>
      </p:nvGrpSpPr>
      <p:grpSpPr>
        <a:xfrm>
          <a:off x="0" y="0"/>
          <a:ext cx="0" cy="0"/>
          <a:chOff x="0" y="0"/>
          <a:chExt cx="0" cy="0"/>
        </a:xfrm>
      </p:grpSpPr>
      <p:sp>
        <p:nvSpPr>
          <p:cNvPr id="2" name="AutoShape 2"/>
          <p:cNvSpPr/>
          <p:nvPr/>
        </p:nvSpPr>
        <p:spPr>
          <a:xfrm flipV="1">
            <a:off x="1028700" y="1600200"/>
            <a:ext cx="16230600" cy="9525"/>
          </a:xfrm>
          <a:prstGeom prst="line">
            <a:avLst/>
          </a:prstGeom>
          <a:ln w="19050" cap="flat">
            <a:solidFill>
              <a:srgbClr val="4E93B0"/>
            </a:solidFill>
            <a:prstDash val="solid"/>
            <a:headEnd type="none" w="sm" len="sm"/>
            <a:tailEnd type="none" w="sm" len="sm"/>
          </a:ln>
        </p:spPr>
      </p:sp>
      <p:sp>
        <p:nvSpPr>
          <p:cNvPr id="3" name="TextBox 3"/>
          <p:cNvSpPr txBox="1"/>
          <p:nvPr/>
        </p:nvSpPr>
        <p:spPr>
          <a:xfrm>
            <a:off x="1028700" y="161925"/>
            <a:ext cx="3910012" cy="1438275"/>
          </a:xfrm>
          <a:prstGeom prst="rect">
            <a:avLst/>
          </a:prstGeom>
        </p:spPr>
        <p:txBody>
          <a:bodyPr lIns="0" tIns="0" rIns="0" bIns="0" rtlCol="0" anchor="t">
            <a:spAutoFit/>
          </a:bodyPr>
          <a:lstStyle/>
          <a:p>
            <a:pPr algn="l">
              <a:lnSpc>
                <a:spcPts val="10500"/>
              </a:lnSpc>
            </a:pPr>
            <a:r>
              <a:rPr lang="en-US" sz="7500">
                <a:solidFill>
                  <a:srgbClr val="4E93B0"/>
                </a:solidFill>
                <a:latin typeface="Minion Pro"/>
                <a:ea typeface="Minion Pro"/>
                <a:cs typeface="Minion Pro"/>
                <a:sym typeface="Minion Pro"/>
              </a:rPr>
              <a:t>The Crisis</a:t>
            </a:r>
          </a:p>
        </p:txBody>
      </p:sp>
      <p:sp>
        <p:nvSpPr>
          <p:cNvPr id="4" name="TextBox 4"/>
          <p:cNvSpPr txBox="1"/>
          <p:nvPr/>
        </p:nvSpPr>
        <p:spPr>
          <a:xfrm>
            <a:off x="1028700" y="4383088"/>
            <a:ext cx="16230600" cy="1520824"/>
          </a:xfrm>
          <a:prstGeom prst="rect">
            <a:avLst/>
          </a:prstGeom>
        </p:spPr>
        <p:txBody>
          <a:bodyPr lIns="0" tIns="0" rIns="0" bIns="0" rtlCol="0" anchor="t">
            <a:spAutoFit/>
          </a:bodyPr>
          <a:lstStyle/>
          <a:p>
            <a:pPr algn="ctr">
              <a:lnSpc>
                <a:spcPts val="9999"/>
              </a:lnSpc>
            </a:pPr>
            <a:r>
              <a:rPr lang="en-US" sz="9999">
                <a:solidFill>
                  <a:srgbClr val="4E93B0"/>
                </a:solidFill>
                <a:latin typeface="Minion Pro"/>
                <a:ea typeface="Minion Pro"/>
                <a:cs typeface="Minion Pro"/>
                <a:sym typeface="Minion Pro"/>
              </a:rPr>
              <a:t>Deconstruction is </a:t>
            </a:r>
            <a:r>
              <a:rPr lang="en-US" sz="9999" u="sng">
                <a:solidFill>
                  <a:srgbClr val="4E93B0"/>
                </a:solidFill>
                <a:latin typeface="Minion Pro"/>
                <a:ea typeface="Minion Pro"/>
                <a:cs typeface="Minion Pro"/>
                <a:sym typeface="Minion Pro"/>
              </a:rPr>
              <a:t>loss</a:t>
            </a:r>
            <a:r>
              <a:rPr lang="en-US" sz="9999">
                <a:solidFill>
                  <a:srgbClr val="4E93B0"/>
                </a:solidFill>
                <a:latin typeface="Minion Pro"/>
                <a:ea typeface="Minion Pro"/>
                <a:cs typeface="Minion Pro"/>
                <a:sym typeface="Minion Pro"/>
              </a:rPr>
              <a:t>.</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F6F3F2"/>
        </a:solidFill>
        <a:effectLst/>
      </p:bgPr>
    </p:bg>
    <p:spTree>
      <p:nvGrpSpPr>
        <p:cNvPr id="1" name=""/>
        <p:cNvGrpSpPr/>
        <p:nvPr/>
      </p:nvGrpSpPr>
      <p:grpSpPr>
        <a:xfrm>
          <a:off x="0" y="0"/>
          <a:ext cx="0" cy="0"/>
          <a:chOff x="0" y="0"/>
          <a:chExt cx="0" cy="0"/>
        </a:xfrm>
      </p:grpSpPr>
      <p:sp>
        <p:nvSpPr>
          <p:cNvPr id="2" name="AutoShape 2"/>
          <p:cNvSpPr/>
          <p:nvPr/>
        </p:nvSpPr>
        <p:spPr>
          <a:xfrm flipV="1">
            <a:off x="1028700" y="1600200"/>
            <a:ext cx="16230600" cy="9525"/>
          </a:xfrm>
          <a:prstGeom prst="line">
            <a:avLst/>
          </a:prstGeom>
          <a:ln w="19050" cap="flat">
            <a:solidFill>
              <a:srgbClr val="4E93B0"/>
            </a:solidFill>
            <a:prstDash val="solid"/>
            <a:headEnd type="none" w="sm" len="sm"/>
            <a:tailEnd type="none" w="sm" len="sm"/>
          </a:ln>
        </p:spPr>
      </p:sp>
      <p:sp>
        <p:nvSpPr>
          <p:cNvPr id="3" name="TextBox 3"/>
          <p:cNvSpPr txBox="1"/>
          <p:nvPr/>
        </p:nvSpPr>
        <p:spPr>
          <a:xfrm>
            <a:off x="779102" y="4610100"/>
            <a:ext cx="4205511" cy="3616325"/>
          </a:xfrm>
          <a:prstGeom prst="rect">
            <a:avLst/>
          </a:prstGeom>
        </p:spPr>
        <p:txBody>
          <a:bodyPr lIns="0" tIns="0" rIns="0" bIns="0" rtlCol="0" anchor="t">
            <a:spAutoFit/>
          </a:bodyPr>
          <a:lstStyle/>
          <a:p>
            <a:pPr marL="1079501" lvl="1" indent="-539750" algn="l">
              <a:lnSpc>
                <a:spcPts val="7000"/>
              </a:lnSpc>
              <a:buAutoNum type="arabicPeriod"/>
            </a:pPr>
            <a:r>
              <a:rPr lang="en-US" sz="5000" dirty="0">
                <a:solidFill>
                  <a:srgbClr val="4E93B0"/>
                </a:solidFill>
                <a:latin typeface="Minion Pro"/>
                <a:ea typeface="Minion Pro"/>
                <a:cs typeface="Minion Pro"/>
                <a:sym typeface="Minion Pro"/>
              </a:rPr>
              <a:t>God</a:t>
            </a:r>
          </a:p>
          <a:p>
            <a:pPr marL="1079501" lvl="1" indent="-539750" algn="l">
              <a:lnSpc>
                <a:spcPts val="7000"/>
              </a:lnSpc>
              <a:buAutoNum type="arabicPeriod"/>
            </a:pPr>
            <a:r>
              <a:rPr lang="en-US" sz="5000" dirty="0">
                <a:solidFill>
                  <a:srgbClr val="4E93B0"/>
                </a:solidFill>
                <a:latin typeface="Minion Pro"/>
                <a:ea typeface="Minion Pro"/>
                <a:cs typeface="Minion Pro"/>
                <a:sym typeface="Minion Pro"/>
              </a:rPr>
              <a:t>Reality</a:t>
            </a:r>
          </a:p>
          <a:p>
            <a:pPr marL="1079501" lvl="1" indent="-539750" algn="l">
              <a:lnSpc>
                <a:spcPts val="7000"/>
              </a:lnSpc>
              <a:buAutoNum type="arabicPeriod"/>
            </a:pPr>
            <a:r>
              <a:rPr lang="en-US" sz="5000" dirty="0">
                <a:solidFill>
                  <a:srgbClr val="4E93B0"/>
                </a:solidFill>
                <a:latin typeface="Minion Pro"/>
                <a:ea typeface="Minion Pro"/>
                <a:cs typeface="Minion Pro"/>
                <a:sym typeface="Minion Pro"/>
              </a:rPr>
              <a:t>Identity</a:t>
            </a:r>
          </a:p>
          <a:p>
            <a:pPr marL="1079501" lvl="1" indent="-539750" algn="l">
              <a:lnSpc>
                <a:spcPts val="7000"/>
              </a:lnSpc>
              <a:buAutoNum type="arabicPeriod"/>
            </a:pPr>
            <a:r>
              <a:rPr lang="en-US" sz="5000" dirty="0">
                <a:solidFill>
                  <a:srgbClr val="4E93B0"/>
                </a:solidFill>
                <a:latin typeface="Minion Pro"/>
                <a:ea typeface="Minion Pro"/>
                <a:cs typeface="Minion Pro"/>
                <a:sym typeface="Minion Pro"/>
              </a:rPr>
              <a:t>Community</a:t>
            </a:r>
          </a:p>
        </p:txBody>
      </p:sp>
      <p:sp>
        <p:nvSpPr>
          <p:cNvPr id="4" name="TextBox 4"/>
          <p:cNvSpPr txBox="1"/>
          <p:nvPr/>
        </p:nvSpPr>
        <p:spPr>
          <a:xfrm>
            <a:off x="1028700" y="161925"/>
            <a:ext cx="3910012" cy="1438275"/>
          </a:xfrm>
          <a:prstGeom prst="rect">
            <a:avLst/>
          </a:prstGeom>
        </p:spPr>
        <p:txBody>
          <a:bodyPr lIns="0" tIns="0" rIns="0" bIns="0" rtlCol="0" anchor="t">
            <a:spAutoFit/>
          </a:bodyPr>
          <a:lstStyle/>
          <a:p>
            <a:pPr algn="l">
              <a:lnSpc>
                <a:spcPts val="10500"/>
              </a:lnSpc>
            </a:pPr>
            <a:r>
              <a:rPr lang="en-US" sz="7500">
                <a:solidFill>
                  <a:srgbClr val="4E93B0"/>
                </a:solidFill>
                <a:latin typeface="Minion Pro"/>
                <a:ea typeface="Minion Pro"/>
                <a:cs typeface="Minion Pro"/>
                <a:sym typeface="Minion Pro"/>
              </a:rPr>
              <a:t>The Crisis</a:t>
            </a:r>
          </a:p>
        </p:txBody>
      </p:sp>
      <p:sp>
        <p:nvSpPr>
          <p:cNvPr id="5" name="TextBox 5"/>
          <p:cNvSpPr txBox="1"/>
          <p:nvPr/>
        </p:nvSpPr>
        <p:spPr>
          <a:xfrm>
            <a:off x="1028700" y="2933700"/>
            <a:ext cx="4841602" cy="1438275"/>
          </a:xfrm>
          <a:prstGeom prst="rect">
            <a:avLst/>
          </a:prstGeom>
        </p:spPr>
        <p:txBody>
          <a:bodyPr lIns="0" tIns="0" rIns="0" bIns="0" rtlCol="0" anchor="t">
            <a:spAutoFit/>
          </a:bodyPr>
          <a:lstStyle/>
          <a:p>
            <a:pPr algn="l">
              <a:lnSpc>
                <a:spcPts val="10500"/>
              </a:lnSpc>
            </a:pPr>
            <a:r>
              <a:rPr lang="en-US" sz="7500" dirty="0">
                <a:solidFill>
                  <a:srgbClr val="4E93B0"/>
                </a:solidFill>
                <a:latin typeface="Minion Pro"/>
                <a:ea typeface="Minion Pro"/>
                <a:cs typeface="Minion Pro"/>
                <a:sym typeface="Minion Pro"/>
              </a:rPr>
              <a:t>The Loss Of:</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F6F3F2"/>
        </a:solidFill>
        <a:effectLst/>
      </p:bgPr>
    </p:bg>
    <p:spTree>
      <p:nvGrpSpPr>
        <p:cNvPr id="1" name=""/>
        <p:cNvGrpSpPr/>
        <p:nvPr/>
      </p:nvGrpSpPr>
      <p:grpSpPr>
        <a:xfrm>
          <a:off x="0" y="0"/>
          <a:ext cx="0" cy="0"/>
          <a:chOff x="0" y="0"/>
          <a:chExt cx="0" cy="0"/>
        </a:xfrm>
      </p:grpSpPr>
      <p:sp>
        <p:nvSpPr>
          <p:cNvPr id="2" name="TextBox 2"/>
          <p:cNvSpPr txBox="1"/>
          <p:nvPr/>
        </p:nvSpPr>
        <p:spPr>
          <a:xfrm>
            <a:off x="2461131" y="3038475"/>
            <a:ext cx="13365739" cy="4200525"/>
          </a:xfrm>
          <a:prstGeom prst="rect">
            <a:avLst/>
          </a:prstGeom>
        </p:spPr>
        <p:txBody>
          <a:bodyPr lIns="0" tIns="0" rIns="0" bIns="0" rtlCol="0" anchor="t">
            <a:spAutoFit/>
          </a:bodyPr>
          <a:lstStyle/>
          <a:p>
            <a:pPr algn="ctr">
              <a:lnSpc>
                <a:spcPts val="15000"/>
              </a:lnSpc>
            </a:pPr>
            <a:r>
              <a:rPr lang="en-US" sz="15000">
                <a:solidFill>
                  <a:srgbClr val="4E93B0"/>
                </a:solidFill>
                <a:latin typeface="Minion Pro"/>
                <a:ea typeface="Minion Pro"/>
                <a:cs typeface="Minion Pro"/>
                <a:sym typeface="Minion Pro"/>
              </a:rPr>
              <a:t>What Do We Need?</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F6F3F2"/>
        </a:solidFill>
        <a:effectLst/>
      </p:bgPr>
    </p:bg>
    <p:spTree>
      <p:nvGrpSpPr>
        <p:cNvPr id="1" name=""/>
        <p:cNvGrpSpPr/>
        <p:nvPr/>
      </p:nvGrpSpPr>
      <p:grpSpPr>
        <a:xfrm>
          <a:off x="0" y="0"/>
          <a:ext cx="0" cy="0"/>
          <a:chOff x="0" y="0"/>
          <a:chExt cx="0" cy="0"/>
        </a:xfrm>
      </p:grpSpPr>
      <p:sp>
        <p:nvSpPr>
          <p:cNvPr id="2" name="AutoShape 2"/>
          <p:cNvSpPr/>
          <p:nvPr/>
        </p:nvSpPr>
        <p:spPr>
          <a:xfrm flipV="1">
            <a:off x="1028700" y="1600200"/>
            <a:ext cx="16230600" cy="9525"/>
          </a:xfrm>
          <a:prstGeom prst="line">
            <a:avLst/>
          </a:prstGeom>
          <a:ln w="19050" cap="flat">
            <a:solidFill>
              <a:srgbClr val="4E93B0"/>
            </a:solidFill>
            <a:prstDash val="solid"/>
            <a:headEnd type="none" w="sm" len="sm"/>
            <a:tailEnd type="none" w="sm" len="sm"/>
          </a:ln>
        </p:spPr>
      </p:sp>
      <p:sp>
        <p:nvSpPr>
          <p:cNvPr id="3" name="TextBox 3"/>
          <p:cNvSpPr txBox="1"/>
          <p:nvPr/>
        </p:nvSpPr>
        <p:spPr>
          <a:xfrm>
            <a:off x="1028700" y="2413000"/>
            <a:ext cx="4731246" cy="3616325"/>
          </a:xfrm>
          <a:prstGeom prst="rect">
            <a:avLst/>
          </a:prstGeom>
        </p:spPr>
        <p:txBody>
          <a:bodyPr lIns="0" tIns="0" rIns="0" bIns="0" rtlCol="0" anchor="t">
            <a:spAutoFit/>
          </a:bodyPr>
          <a:lstStyle/>
          <a:p>
            <a:pPr marL="1079501" lvl="1" indent="-539750" algn="l">
              <a:lnSpc>
                <a:spcPts val="7000"/>
              </a:lnSpc>
              <a:buAutoNum type="arabicPeriod"/>
            </a:pPr>
            <a:r>
              <a:rPr lang="en-US" sz="5000">
                <a:solidFill>
                  <a:srgbClr val="4E93B0"/>
                </a:solidFill>
                <a:latin typeface="Minion Pro"/>
                <a:ea typeface="Minion Pro"/>
                <a:cs typeface="Minion Pro"/>
                <a:sym typeface="Minion Pro"/>
              </a:rPr>
              <a:t>A Savior</a:t>
            </a:r>
          </a:p>
          <a:p>
            <a:pPr marL="1079501" lvl="1" indent="-539750" algn="l">
              <a:lnSpc>
                <a:spcPts val="7000"/>
              </a:lnSpc>
              <a:buAutoNum type="arabicPeriod"/>
            </a:pPr>
            <a:r>
              <a:rPr lang="en-US" sz="5000">
                <a:solidFill>
                  <a:srgbClr val="4E93B0"/>
                </a:solidFill>
                <a:latin typeface="Minion Pro"/>
                <a:ea typeface="Minion Pro"/>
                <a:cs typeface="Minion Pro"/>
                <a:sym typeface="Minion Pro"/>
              </a:rPr>
              <a:t>A Story</a:t>
            </a:r>
          </a:p>
          <a:p>
            <a:pPr marL="1079501" lvl="1" indent="-539750" algn="l">
              <a:lnSpc>
                <a:spcPts val="7000"/>
              </a:lnSpc>
              <a:buAutoNum type="arabicPeriod"/>
            </a:pPr>
            <a:r>
              <a:rPr lang="en-US" sz="5000">
                <a:solidFill>
                  <a:srgbClr val="4E93B0"/>
                </a:solidFill>
                <a:latin typeface="Minion Pro"/>
                <a:ea typeface="Minion Pro"/>
                <a:cs typeface="Minion Pro"/>
                <a:sym typeface="Minion Pro"/>
              </a:rPr>
              <a:t>An Adventure</a:t>
            </a:r>
          </a:p>
          <a:p>
            <a:pPr marL="1079501" lvl="1" indent="-539750" algn="l">
              <a:lnSpc>
                <a:spcPts val="7000"/>
              </a:lnSpc>
              <a:buAutoNum type="arabicPeriod"/>
            </a:pPr>
            <a:r>
              <a:rPr lang="en-US" sz="5000">
                <a:solidFill>
                  <a:srgbClr val="4E93B0"/>
                </a:solidFill>
                <a:latin typeface="Minion Pro"/>
                <a:ea typeface="Minion Pro"/>
                <a:cs typeface="Minion Pro"/>
                <a:sym typeface="Minion Pro"/>
              </a:rPr>
              <a:t>A Companion</a:t>
            </a:r>
          </a:p>
        </p:txBody>
      </p:sp>
      <p:sp>
        <p:nvSpPr>
          <p:cNvPr id="4" name="TextBox 4"/>
          <p:cNvSpPr txBox="1"/>
          <p:nvPr/>
        </p:nvSpPr>
        <p:spPr>
          <a:xfrm>
            <a:off x="1028700" y="161925"/>
            <a:ext cx="7554292" cy="1438275"/>
          </a:xfrm>
          <a:prstGeom prst="rect">
            <a:avLst/>
          </a:prstGeom>
        </p:spPr>
        <p:txBody>
          <a:bodyPr lIns="0" tIns="0" rIns="0" bIns="0" rtlCol="0" anchor="t">
            <a:spAutoFit/>
          </a:bodyPr>
          <a:lstStyle/>
          <a:p>
            <a:pPr algn="l">
              <a:lnSpc>
                <a:spcPts val="10500"/>
              </a:lnSpc>
            </a:pPr>
            <a:r>
              <a:rPr lang="en-US" sz="7500">
                <a:solidFill>
                  <a:srgbClr val="4E93B0"/>
                </a:solidFill>
                <a:latin typeface="Minion Pro"/>
                <a:ea typeface="Minion Pro"/>
                <a:cs typeface="Minion Pro"/>
                <a:sym typeface="Minion Pro"/>
              </a:rPr>
              <a:t>What Do We Need?</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F6F3F2"/>
        </a:solidFill>
        <a:effectLst/>
      </p:bgPr>
    </p:bg>
    <p:spTree>
      <p:nvGrpSpPr>
        <p:cNvPr id="1" name=""/>
        <p:cNvGrpSpPr/>
        <p:nvPr/>
      </p:nvGrpSpPr>
      <p:grpSpPr>
        <a:xfrm>
          <a:off x="0" y="0"/>
          <a:ext cx="0" cy="0"/>
          <a:chOff x="0" y="0"/>
          <a:chExt cx="0" cy="0"/>
        </a:xfrm>
      </p:grpSpPr>
      <p:sp>
        <p:nvSpPr>
          <p:cNvPr id="2" name="AutoShape 2"/>
          <p:cNvSpPr/>
          <p:nvPr/>
        </p:nvSpPr>
        <p:spPr>
          <a:xfrm flipV="1">
            <a:off x="1028700" y="1600200"/>
            <a:ext cx="16230600" cy="9525"/>
          </a:xfrm>
          <a:prstGeom prst="line">
            <a:avLst/>
          </a:prstGeom>
          <a:ln w="19050" cap="flat">
            <a:solidFill>
              <a:srgbClr val="4E93B0"/>
            </a:solidFill>
            <a:prstDash val="solid"/>
            <a:headEnd type="none" w="sm" len="sm"/>
            <a:tailEnd type="none" w="sm" len="sm"/>
          </a:ln>
        </p:spPr>
      </p:sp>
      <p:sp>
        <p:nvSpPr>
          <p:cNvPr id="3" name="TextBox 3"/>
          <p:cNvSpPr txBox="1"/>
          <p:nvPr/>
        </p:nvSpPr>
        <p:spPr>
          <a:xfrm>
            <a:off x="1028700" y="2723564"/>
            <a:ext cx="16230600" cy="5353999"/>
          </a:xfrm>
          <a:prstGeom prst="rect">
            <a:avLst/>
          </a:prstGeom>
        </p:spPr>
        <p:txBody>
          <a:bodyPr lIns="0" tIns="0" rIns="0" bIns="0" rtlCol="0" anchor="t">
            <a:spAutoFit/>
          </a:bodyPr>
          <a:lstStyle/>
          <a:p>
            <a:pPr algn="just">
              <a:lnSpc>
                <a:spcPts val="4672"/>
              </a:lnSpc>
              <a:spcBef>
                <a:spcPct val="0"/>
              </a:spcBef>
            </a:pPr>
            <a:r>
              <a:rPr lang="en-US" sz="3337">
                <a:solidFill>
                  <a:srgbClr val="4E93B0"/>
                </a:solidFill>
                <a:latin typeface="Minion Pro"/>
                <a:ea typeface="Minion Pro"/>
                <a:cs typeface="Minion Pro"/>
                <a:sym typeface="Minion Pro"/>
              </a:rPr>
              <a:t>Part of the very essence of Christianity is to be together in a concrete community, with all the real human faults that are there and the tensions that this will bring. Spirituality, for the Christian, can never be an individualistic quest, the pursuit of God outside of community, family, and church. The God of the incarnation tells us that anyone who says that he or she loves an invisible God in heaven and is unwilling to deal with a visible neighbor on earth is a liar since no one can love a God who cannot be seen if he or she cannot love a neighbor who can be seen.</a:t>
            </a:r>
          </a:p>
          <a:p>
            <a:pPr algn="just">
              <a:lnSpc>
                <a:spcPts val="4672"/>
              </a:lnSpc>
              <a:spcBef>
                <a:spcPct val="0"/>
              </a:spcBef>
            </a:pPr>
            <a:endParaRPr lang="en-US" sz="3337">
              <a:solidFill>
                <a:srgbClr val="4E93B0"/>
              </a:solidFill>
              <a:latin typeface="Minion Pro"/>
              <a:ea typeface="Minion Pro"/>
              <a:cs typeface="Minion Pro"/>
              <a:sym typeface="Minion Pro"/>
            </a:endParaRPr>
          </a:p>
          <a:p>
            <a:pPr algn="just">
              <a:lnSpc>
                <a:spcPts val="4672"/>
              </a:lnSpc>
              <a:spcBef>
                <a:spcPct val="0"/>
              </a:spcBef>
            </a:pPr>
            <a:r>
              <a:rPr lang="en-US" sz="3337">
                <a:solidFill>
                  <a:srgbClr val="4E93B0"/>
                </a:solidFill>
                <a:latin typeface="Minion Pro"/>
                <a:ea typeface="Minion Pro"/>
                <a:cs typeface="Minion Pro"/>
                <a:sym typeface="Minion Pro"/>
              </a:rPr>
              <a:t>— Ronald Rolheiser, The Holy Longing</a:t>
            </a:r>
          </a:p>
        </p:txBody>
      </p:sp>
      <p:sp>
        <p:nvSpPr>
          <p:cNvPr id="4" name="TextBox 4"/>
          <p:cNvSpPr txBox="1"/>
          <p:nvPr/>
        </p:nvSpPr>
        <p:spPr>
          <a:xfrm>
            <a:off x="1028700" y="161925"/>
            <a:ext cx="7554292" cy="1438275"/>
          </a:xfrm>
          <a:prstGeom prst="rect">
            <a:avLst/>
          </a:prstGeom>
        </p:spPr>
        <p:txBody>
          <a:bodyPr lIns="0" tIns="0" rIns="0" bIns="0" rtlCol="0" anchor="t">
            <a:spAutoFit/>
          </a:bodyPr>
          <a:lstStyle/>
          <a:p>
            <a:pPr algn="l">
              <a:lnSpc>
                <a:spcPts val="10500"/>
              </a:lnSpc>
            </a:pPr>
            <a:r>
              <a:rPr lang="en-US" sz="7500">
                <a:solidFill>
                  <a:srgbClr val="4E93B0"/>
                </a:solidFill>
                <a:latin typeface="Minion Pro"/>
                <a:ea typeface="Minion Pro"/>
                <a:cs typeface="Minion Pro"/>
                <a:sym typeface="Minion Pro"/>
              </a:rPr>
              <a:t>What Do We Need?</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F6F3F2"/>
        </a:solidFill>
        <a:effectLst/>
      </p:bgPr>
    </p:bg>
    <p:spTree>
      <p:nvGrpSpPr>
        <p:cNvPr id="1" name=""/>
        <p:cNvGrpSpPr/>
        <p:nvPr/>
      </p:nvGrpSpPr>
      <p:grpSpPr>
        <a:xfrm>
          <a:off x="0" y="0"/>
          <a:ext cx="0" cy="0"/>
          <a:chOff x="0" y="0"/>
          <a:chExt cx="0" cy="0"/>
        </a:xfrm>
      </p:grpSpPr>
      <p:sp>
        <p:nvSpPr>
          <p:cNvPr id="2" name="AutoShape 2"/>
          <p:cNvSpPr/>
          <p:nvPr/>
        </p:nvSpPr>
        <p:spPr>
          <a:xfrm flipV="1">
            <a:off x="1028700" y="1600200"/>
            <a:ext cx="16230600" cy="9525"/>
          </a:xfrm>
          <a:prstGeom prst="line">
            <a:avLst/>
          </a:prstGeom>
          <a:ln w="19050" cap="flat">
            <a:solidFill>
              <a:srgbClr val="4E93B0"/>
            </a:solidFill>
            <a:prstDash val="solid"/>
            <a:headEnd type="none" w="sm" len="sm"/>
            <a:tailEnd type="none" w="sm" len="sm"/>
          </a:ln>
        </p:spPr>
      </p:sp>
      <p:sp>
        <p:nvSpPr>
          <p:cNvPr id="3" name="TextBox 3"/>
          <p:cNvSpPr txBox="1"/>
          <p:nvPr/>
        </p:nvSpPr>
        <p:spPr>
          <a:xfrm>
            <a:off x="1028700" y="161925"/>
            <a:ext cx="7554292" cy="1438275"/>
          </a:xfrm>
          <a:prstGeom prst="rect">
            <a:avLst/>
          </a:prstGeom>
        </p:spPr>
        <p:txBody>
          <a:bodyPr lIns="0" tIns="0" rIns="0" bIns="0" rtlCol="0" anchor="t">
            <a:spAutoFit/>
          </a:bodyPr>
          <a:lstStyle/>
          <a:p>
            <a:pPr algn="l">
              <a:lnSpc>
                <a:spcPts val="10500"/>
              </a:lnSpc>
            </a:pPr>
            <a:r>
              <a:rPr lang="en-US" sz="7500">
                <a:solidFill>
                  <a:srgbClr val="4E93B0"/>
                </a:solidFill>
                <a:latin typeface="Minion Pro"/>
                <a:ea typeface="Minion Pro"/>
                <a:cs typeface="Minion Pro"/>
                <a:sym typeface="Minion Pro"/>
              </a:rPr>
              <a:t>What Do We Need?</a:t>
            </a:r>
          </a:p>
        </p:txBody>
      </p:sp>
      <p:sp>
        <p:nvSpPr>
          <p:cNvPr id="4" name="TextBox 4"/>
          <p:cNvSpPr txBox="1"/>
          <p:nvPr/>
        </p:nvSpPr>
        <p:spPr>
          <a:xfrm>
            <a:off x="1028700" y="3749675"/>
            <a:ext cx="16230600" cy="2787649"/>
          </a:xfrm>
          <a:prstGeom prst="rect">
            <a:avLst/>
          </a:prstGeom>
        </p:spPr>
        <p:txBody>
          <a:bodyPr lIns="0" tIns="0" rIns="0" bIns="0" rtlCol="0" anchor="t">
            <a:spAutoFit/>
          </a:bodyPr>
          <a:lstStyle/>
          <a:p>
            <a:pPr algn="ctr">
              <a:lnSpc>
                <a:spcPts val="9999"/>
              </a:lnSpc>
            </a:pPr>
            <a:r>
              <a:rPr lang="en-US" sz="9999">
                <a:solidFill>
                  <a:srgbClr val="4E93B0"/>
                </a:solidFill>
                <a:latin typeface="Minion Pro"/>
                <a:ea typeface="Minion Pro"/>
                <a:cs typeface="Minion Pro"/>
                <a:sym typeface="Minion Pro"/>
              </a:rPr>
              <a:t>When our self erodes our faith, we need to look beyond ourself.</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6F3F2"/>
        </a:solidFill>
        <a:effectLst/>
      </p:bgPr>
    </p:bg>
    <p:spTree>
      <p:nvGrpSpPr>
        <p:cNvPr id="1" name=""/>
        <p:cNvGrpSpPr/>
        <p:nvPr/>
      </p:nvGrpSpPr>
      <p:grpSpPr>
        <a:xfrm>
          <a:off x="0" y="0"/>
          <a:ext cx="0" cy="0"/>
          <a:chOff x="0" y="0"/>
          <a:chExt cx="0" cy="0"/>
        </a:xfrm>
      </p:grpSpPr>
      <p:sp>
        <p:nvSpPr>
          <p:cNvPr id="2" name="TextBox 2"/>
          <p:cNvSpPr txBox="1"/>
          <p:nvPr/>
        </p:nvSpPr>
        <p:spPr>
          <a:xfrm>
            <a:off x="1028700" y="161925"/>
            <a:ext cx="14815245" cy="1438275"/>
          </a:xfrm>
          <a:prstGeom prst="rect">
            <a:avLst/>
          </a:prstGeom>
        </p:spPr>
        <p:txBody>
          <a:bodyPr lIns="0" tIns="0" rIns="0" bIns="0" rtlCol="0" anchor="t">
            <a:spAutoFit/>
          </a:bodyPr>
          <a:lstStyle/>
          <a:p>
            <a:pPr algn="ctr">
              <a:lnSpc>
                <a:spcPts val="10500"/>
              </a:lnSpc>
            </a:pPr>
            <a:r>
              <a:rPr lang="en-US" sz="7500">
                <a:solidFill>
                  <a:srgbClr val="4E93B0"/>
                </a:solidFill>
                <a:latin typeface="Minion Pro"/>
                <a:ea typeface="Minion Pro"/>
                <a:cs typeface="Minion Pro"/>
                <a:sym typeface="Minion Pro"/>
              </a:rPr>
              <a:t>Misconceptions About Deconstruction</a:t>
            </a:r>
          </a:p>
        </p:txBody>
      </p:sp>
      <p:sp>
        <p:nvSpPr>
          <p:cNvPr id="3" name="AutoShape 3"/>
          <p:cNvSpPr/>
          <p:nvPr/>
        </p:nvSpPr>
        <p:spPr>
          <a:xfrm flipV="1">
            <a:off x="1028700" y="1600200"/>
            <a:ext cx="16230600" cy="9525"/>
          </a:xfrm>
          <a:prstGeom prst="line">
            <a:avLst/>
          </a:prstGeom>
          <a:ln w="19050" cap="flat">
            <a:solidFill>
              <a:srgbClr val="4E93B0"/>
            </a:solidFill>
            <a:prstDash val="solid"/>
            <a:headEnd type="none" w="sm" len="sm"/>
            <a:tailEnd type="none" w="sm" len="sm"/>
          </a:ln>
        </p:spPr>
      </p:sp>
      <p:sp>
        <p:nvSpPr>
          <p:cNvPr id="4" name="TextBox 4"/>
          <p:cNvSpPr txBox="1"/>
          <p:nvPr/>
        </p:nvSpPr>
        <p:spPr>
          <a:xfrm>
            <a:off x="1905000" y="2857500"/>
            <a:ext cx="10009882" cy="1438275"/>
          </a:xfrm>
          <a:prstGeom prst="rect">
            <a:avLst/>
          </a:prstGeom>
        </p:spPr>
        <p:txBody>
          <a:bodyPr lIns="0" tIns="0" rIns="0" bIns="0" rtlCol="0" anchor="t">
            <a:spAutoFit/>
          </a:bodyPr>
          <a:lstStyle/>
          <a:p>
            <a:pPr marL="1619250" lvl="1" indent="-809625" algn="l">
              <a:lnSpc>
                <a:spcPts val="10500"/>
              </a:lnSpc>
              <a:buAutoNum type="arabicPeriod"/>
            </a:pPr>
            <a:r>
              <a:rPr lang="en-US" sz="7500" dirty="0">
                <a:solidFill>
                  <a:srgbClr val="4E93B0"/>
                </a:solidFill>
                <a:latin typeface="Minion Pro"/>
                <a:ea typeface="Minion Pro"/>
                <a:cs typeface="Minion Pro"/>
                <a:sym typeface="Minion Pro"/>
              </a:rPr>
              <a:t>Just Asking Questions</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F6F3F2"/>
        </a:solidFill>
        <a:effectLst/>
      </p:bgPr>
    </p:bg>
    <p:spTree>
      <p:nvGrpSpPr>
        <p:cNvPr id="1" name=""/>
        <p:cNvGrpSpPr/>
        <p:nvPr/>
      </p:nvGrpSpPr>
      <p:grpSpPr>
        <a:xfrm>
          <a:off x="0" y="0"/>
          <a:ext cx="0" cy="0"/>
          <a:chOff x="0" y="0"/>
          <a:chExt cx="0" cy="0"/>
        </a:xfrm>
      </p:grpSpPr>
      <p:sp>
        <p:nvSpPr>
          <p:cNvPr id="2" name="TextBox 2"/>
          <p:cNvSpPr txBox="1"/>
          <p:nvPr/>
        </p:nvSpPr>
        <p:spPr>
          <a:xfrm>
            <a:off x="2461131" y="3990975"/>
            <a:ext cx="13365739" cy="2295525"/>
          </a:xfrm>
          <a:prstGeom prst="rect">
            <a:avLst/>
          </a:prstGeom>
        </p:spPr>
        <p:txBody>
          <a:bodyPr lIns="0" tIns="0" rIns="0" bIns="0" rtlCol="0" anchor="t">
            <a:spAutoFit/>
          </a:bodyPr>
          <a:lstStyle/>
          <a:p>
            <a:pPr algn="ctr">
              <a:lnSpc>
                <a:spcPts val="15000"/>
              </a:lnSpc>
            </a:pPr>
            <a:r>
              <a:rPr lang="en-US" sz="15000">
                <a:solidFill>
                  <a:srgbClr val="4E93B0"/>
                </a:solidFill>
                <a:latin typeface="Minion Pro"/>
                <a:ea typeface="Minion Pro"/>
                <a:cs typeface="Minion Pro"/>
                <a:sym typeface="Minion Pro"/>
              </a:rPr>
              <a:t>Q&amp;A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6F3F2"/>
        </a:solidFill>
        <a:effectLst/>
      </p:bgPr>
    </p:bg>
    <p:spTree>
      <p:nvGrpSpPr>
        <p:cNvPr id="1" name=""/>
        <p:cNvGrpSpPr/>
        <p:nvPr/>
      </p:nvGrpSpPr>
      <p:grpSpPr>
        <a:xfrm>
          <a:off x="0" y="0"/>
          <a:ext cx="0" cy="0"/>
          <a:chOff x="0" y="0"/>
          <a:chExt cx="0" cy="0"/>
        </a:xfrm>
      </p:grpSpPr>
      <p:sp>
        <p:nvSpPr>
          <p:cNvPr id="2" name="TextBox 2"/>
          <p:cNvSpPr txBox="1"/>
          <p:nvPr/>
        </p:nvSpPr>
        <p:spPr>
          <a:xfrm>
            <a:off x="1028700" y="161925"/>
            <a:ext cx="14815245" cy="1438275"/>
          </a:xfrm>
          <a:prstGeom prst="rect">
            <a:avLst/>
          </a:prstGeom>
        </p:spPr>
        <p:txBody>
          <a:bodyPr lIns="0" tIns="0" rIns="0" bIns="0" rtlCol="0" anchor="t">
            <a:spAutoFit/>
          </a:bodyPr>
          <a:lstStyle/>
          <a:p>
            <a:pPr algn="ctr">
              <a:lnSpc>
                <a:spcPts val="10500"/>
              </a:lnSpc>
            </a:pPr>
            <a:r>
              <a:rPr lang="en-US" sz="7500">
                <a:solidFill>
                  <a:srgbClr val="4E93B0"/>
                </a:solidFill>
                <a:latin typeface="Minion Pro"/>
                <a:ea typeface="Minion Pro"/>
                <a:cs typeface="Minion Pro"/>
                <a:sym typeface="Minion Pro"/>
              </a:rPr>
              <a:t>Misconceptions About Deconstruction</a:t>
            </a:r>
          </a:p>
        </p:txBody>
      </p:sp>
      <p:sp>
        <p:nvSpPr>
          <p:cNvPr id="3" name="AutoShape 3"/>
          <p:cNvSpPr/>
          <p:nvPr/>
        </p:nvSpPr>
        <p:spPr>
          <a:xfrm flipV="1">
            <a:off x="1028700" y="1600200"/>
            <a:ext cx="16230600" cy="9525"/>
          </a:xfrm>
          <a:prstGeom prst="line">
            <a:avLst/>
          </a:prstGeom>
          <a:ln w="19050" cap="flat">
            <a:solidFill>
              <a:srgbClr val="4E93B0"/>
            </a:solidFill>
            <a:prstDash val="solid"/>
            <a:headEnd type="none" w="sm" len="sm"/>
            <a:tailEnd type="none" w="sm" len="sm"/>
          </a:ln>
        </p:spPr>
      </p:sp>
      <p:sp>
        <p:nvSpPr>
          <p:cNvPr id="4" name="TextBox 4"/>
          <p:cNvSpPr txBox="1"/>
          <p:nvPr/>
        </p:nvSpPr>
        <p:spPr>
          <a:xfrm>
            <a:off x="1219200" y="2552700"/>
            <a:ext cx="11977688" cy="2771775"/>
          </a:xfrm>
          <a:prstGeom prst="rect">
            <a:avLst/>
          </a:prstGeom>
        </p:spPr>
        <p:txBody>
          <a:bodyPr lIns="0" tIns="0" rIns="0" bIns="0" rtlCol="0" anchor="t">
            <a:spAutoFit/>
          </a:bodyPr>
          <a:lstStyle/>
          <a:p>
            <a:pPr marL="1619250" lvl="1" indent="-809625" algn="just">
              <a:lnSpc>
                <a:spcPts val="10500"/>
              </a:lnSpc>
              <a:buAutoNum type="arabicPeriod"/>
            </a:pPr>
            <a:r>
              <a:rPr lang="en-US" sz="7500" dirty="0">
                <a:solidFill>
                  <a:srgbClr val="4E93B0"/>
                </a:solidFill>
                <a:latin typeface="Minion Pro"/>
                <a:ea typeface="Minion Pro"/>
                <a:cs typeface="Minion Pro"/>
                <a:sym typeface="Minion Pro"/>
              </a:rPr>
              <a:t>Just Asking Questions</a:t>
            </a:r>
          </a:p>
          <a:p>
            <a:pPr marL="1619250" lvl="1" indent="-809625" algn="just">
              <a:lnSpc>
                <a:spcPts val="10500"/>
              </a:lnSpc>
              <a:buAutoNum type="arabicPeriod"/>
            </a:pPr>
            <a:r>
              <a:rPr lang="en-US" sz="7500" dirty="0">
                <a:solidFill>
                  <a:srgbClr val="4E93B0"/>
                </a:solidFill>
                <a:latin typeface="Minion Pro"/>
                <a:ea typeface="Minion Pro"/>
                <a:cs typeface="Minion Pro"/>
                <a:sym typeface="Minion Pro"/>
              </a:rPr>
              <a:t>One-Step Toward Apostasy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6F3F2"/>
        </a:solidFill>
        <a:effectLst/>
      </p:bgPr>
    </p:bg>
    <p:spTree>
      <p:nvGrpSpPr>
        <p:cNvPr id="1" name=""/>
        <p:cNvGrpSpPr/>
        <p:nvPr/>
      </p:nvGrpSpPr>
      <p:grpSpPr>
        <a:xfrm>
          <a:off x="0" y="0"/>
          <a:ext cx="0" cy="0"/>
          <a:chOff x="0" y="0"/>
          <a:chExt cx="0" cy="0"/>
        </a:xfrm>
      </p:grpSpPr>
      <p:sp>
        <p:nvSpPr>
          <p:cNvPr id="2" name="TextBox 2"/>
          <p:cNvSpPr txBox="1"/>
          <p:nvPr/>
        </p:nvSpPr>
        <p:spPr>
          <a:xfrm>
            <a:off x="1028700" y="161925"/>
            <a:ext cx="14815245" cy="1438275"/>
          </a:xfrm>
          <a:prstGeom prst="rect">
            <a:avLst/>
          </a:prstGeom>
        </p:spPr>
        <p:txBody>
          <a:bodyPr lIns="0" tIns="0" rIns="0" bIns="0" rtlCol="0" anchor="t">
            <a:spAutoFit/>
          </a:bodyPr>
          <a:lstStyle/>
          <a:p>
            <a:pPr algn="ctr">
              <a:lnSpc>
                <a:spcPts val="10500"/>
              </a:lnSpc>
            </a:pPr>
            <a:r>
              <a:rPr lang="en-US" sz="7500">
                <a:solidFill>
                  <a:srgbClr val="4E93B0"/>
                </a:solidFill>
                <a:latin typeface="Minion Pro"/>
                <a:ea typeface="Minion Pro"/>
                <a:cs typeface="Minion Pro"/>
                <a:sym typeface="Minion Pro"/>
              </a:rPr>
              <a:t>Misconceptions About Deconstruction</a:t>
            </a:r>
          </a:p>
        </p:txBody>
      </p:sp>
      <p:sp>
        <p:nvSpPr>
          <p:cNvPr id="3" name="AutoShape 3"/>
          <p:cNvSpPr/>
          <p:nvPr/>
        </p:nvSpPr>
        <p:spPr>
          <a:xfrm flipV="1">
            <a:off x="1028700" y="1600200"/>
            <a:ext cx="16230600" cy="9525"/>
          </a:xfrm>
          <a:prstGeom prst="line">
            <a:avLst/>
          </a:prstGeom>
          <a:ln w="19050" cap="flat">
            <a:solidFill>
              <a:srgbClr val="4E93B0"/>
            </a:solidFill>
            <a:prstDash val="solid"/>
            <a:headEnd type="none" w="sm" len="sm"/>
            <a:tailEnd type="none" w="sm" len="sm"/>
          </a:ln>
        </p:spPr>
      </p:sp>
      <p:sp>
        <p:nvSpPr>
          <p:cNvPr id="4" name="TextBox 4"/>
          <p:cNvSpPr txBox="1"/>
          <p:nvPr/>
        </p:nvSpPr>
        <p:spPr>
          <a:xfrm>
            <a:off x="1219200" y="2705100"/>
            <a:ext cx="16230600" cy="3991477"/>
          </a:xfrm>
          <a:prstGeom prst="rect">
            <a:avLst/>
          </a:prstGeom>
        </p:spPr>
        <p:txBody>
          <a:bodyPr wrap="square" lIns="0" tIns="0" rIns="0" bIns="0" rtlCol="0" anchor="t">
            <a:spAutoFit/>
          </a:bodyPr>
          <a:lstStyle/>
          <a:p>
            <a:pPr marL="1619250" lvl="1" indent="-809625" algn="just">
              <a:lnSpc>
                <a:spcPts val="10500"/>
              </a:lnSpc>
              <a:buAutoNum type="arabicPeriod"/>
            </a:pPr>
            <a:r>
              <a:rPr lang="en-US" sz="7500" dirty="0">
                <a:solidFill>
                  <a:srgbClr val="4E93B0"/>
                </a:solidFill>
                <a:latin typeface="Minion Pro"/>
                <a:ea typeface="Minion Pro"/>
                <a:cs typeface="Minion Pro"/>
                <a:sym typeface="Minion Pro"/>
              </a:rPr>
              <a:t>Just Asking Questions</a:t>
            </a:r>
          </a:p>
          <a:p>
            <a:pPr marL="1619250" lvl="1" indent="-809625" algn="just">
              <a:lnSpc>
                <a:spcPts val="10500"/>
              </a:lnSpc>
              <a:buAutoNum type="arabicPeriod"/>
            </a:pPr>
            <a:r>
              <a:rPr lang="en-US" sz="7500" dirty="0">
                <a:solidFill>
                  <a:srgbClr val="4E93B0"/>
                </a:solidFill>
                <a:latin typeface="Minion Pro"/>
                <a:ea typeface="Minion Pro"/>
                <a:cs typeface="Minion Pro"/>
                <a:sym typeface="Minion Pro"/>
              </a:rPr>
              <a:t>One-Step Toward Apostasy</a:t>
            </a:r>
          </a:p>
          <a:p>
            <a:pPr marL="1619250" lvl="1" indent="-809625">
              <a:lnSpc>
                <a:spcPts val="10500"/>
              </a:lnSpc>
              <a:buAutoNum type="arabicPeriod"/>
            </a:pPr>
            <a:r>
              <a:rPr lang="en-US" sz="7500" dirty="0">
                <a:solidFill>
                  <a:srgbClr val="4E93B0"/>
                </a:solidFill>
                <a:latin typeface="Minion Pro"/>
                <a:ea typeface="Minion Pro"/>
                <a:cs typeface="Minion Pro"/>
                <a:sym typeface="Minion Pro"/>
              </a:rPr>
              <a:t>Good vs. Bad Deconstruction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6F3F2"/>
        </a:solidFill>
        <a:effectLst/>
      </p:bgPr>
    </p:bg>
    <p:spTree>
      <p:nvGrpSpPr>
        <p:cNvPr id="1" name=""/>
        <p:cNvGrpSpPr/>
        <p:nvPr/>
      </p:nvGrpSpPr>
      <p:grpSpPr>
        <a:xfrm>
          <a:off x="0" y="0"/>
          <a:ext cx="0" cy="0"/>
          <a:chOff x="0" y="0"/>
          <a:chExt cx="0" cy="0"/>
        </a:xfrm>
      </p:grpSpPr>
      <p:sp>
        <p:nvSpPr>
          <p:cNvPr id="2" name="TextBox 2"/>
          <p:cNvSpPr txBox="1"/>
          <p:nvPr/>
        </p:nvSpPr>
        <p:spPr>
          <a:xfrm>
            <a:off x="1524000" y="4383088"/>
            <a:ext cx="13944600" cy="1346459"/>
          </a:xfrm>
          <a:prstGeom prst="rect">
            <a:avLst/>
          </a:prstGeom>
        </p:spPr>
        <p:txBody>
          <a:bodyPr wrap="square" lIns="0" tIns="0" rIns="0" bIns="0" rtlCol="0" anchor="t">
            <a:spAutoFit/>
          </a:bodyPr>
          <a:lstStyle/>
          <a:p>
            <a:pPr algn="ctr">
              <a:lnSpc>
                <a:spcPts val="9999"/>
              </a:lnSpc>
            </a:pPr>
            <a:r>
              <a:rPr lang="en-US" sz="9999" dirty="0">
                <a:solidFill>
                  <a:srgbClr val="4E93B0"/>
                </a:solidFill>
                <a:latin typeface="Minion Pro"/>
                <a:ea typeface="Minion Pro"/>
                <a:cs typeface="Minion Pro"/>
                <a:sym typeface="Minion Pro"/>
              </a:rPr>
              <a:t>What Deconstruction Is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6F3F2"/>
        </a:solidFill>
        <a:effectLst/>
      </p:bgPr>
    </p:bg>
    <p:spTree>
      <p:nvGrpSpPr>
        <p:cNvPr id="1" name=""/>
        <p:cNvGrpSpPr/>
        <p:nvPr/>
      </p:nvGrpSpPr>
      <p:grpSpPr>
        <a:xfrm>
          <a:off x="0" y="0"/>
          <a:ext cx="0" cy="0"/>
          <a:chOff x="0" y="0"/>
          <a:chExt cx="0" cy="0"/>
        </a:xfrm>
      </p:grpSpPr>
      <p:sp>
        <p:nvSpPr>
          <p:cNvPr id="2" name="TextBox 2"/>
          <p:cNvSpPr txBox="1"/>
          <p:nvPr/>
        </p:nvSpPr>
        <p:spPr>
          <a:xfrm>
            <a:off x="1028700" y="161925"/>
            <a:ext cx="11239500" cy="1298432"/>
          </a:xfrm>
          <a:prstGeom prst="rect">
            <a:avLst/>
          </a:prstGeom>
        </p:spPr>
        <p:txBody>
          <a:bodyPr wrap="square" lIns="0" tIns="0" rIns="0" bIns="0" rtlCol="0" anchor="t">
            <a:spAutoFit/>
          </a:bodyPr>
          <a:lstStyle/>
          <a:p>
            <a:pPr algn="ctr">
              <a:lnSpc>
                <a:spcPts val="10500"/>
              </a:lnSpc>
            </a:pPr>
            <a:r>
              <a:rPr lang="en-US" sz="7500">
                <a:solidFill>
                  <a:srgbClr val="4E93B0"/>
                </a:solidFill>
                <a:latin typeface="Minion Pro"/>
                <a:ea typeface="Minion Pro"/>
                <a:cs typeface="Minion Pro"/>
                <a:sym typeface="Minion Pro"/>
              </a:rPr>
              <a:t>What Deconstruction Is</a:t>
            </a:r>
          </a:p>
        </p:txBody>
      </p:sp>
      <p:sp>
        <p:nvSpPr>
          <p:cNvPr id="3" name="AutoShape 3"/>
          <p:cNvSpPr/>
          <p:nvPr/>
        </p:nvSpPr>
        <p:spPr>
          <a:xfrm flipV="1">
            <a:off x="1028700" y="1600200"/>
            <a:ext cx="16230600" cy="9525"/>
          </a:xfrm>
          <a:prstGeom prst="line">
            <a:avLst/>
          </a:prstGeom>
          <a:ln w="19050" cap="flat">
            <a:solidFill>
              <a:srgbClr val="4E93B0"/>
            </a:solidFill>
            <a:prstDash val="solid"/>
            <a:headEnd type="none" w="sm" len="sm"/>
            <a:tailEnd type="none" w="sm" len="sm"/>
          </a:ln>
        </p:spPr>
      </p:sp>
      <p:sp>
        <p:nvSpPr>
          <p:cNvPr id="4" name="TextBox 4"/>
          <p:cNvSpPr txBox="1"/>
          <p:nvPr/>
        </p:nvSpPr>
        <p:spPr>
          <a:xfrm>
            <a:off x="1028700" y="2633275"/>
            <a:ext cx="16230600" cy="4765482"/>
          </a:xfrm>
          <a:prstGeom prst="rect">
            <a:avLst/>
          </a:prstGeom>
        </p:spPr>
        <p:txBody>
          <a:bodyPr lIns="0" tIns="0" rIns="0" bIns="0" rtlCol="0" anchor="t">
            <a:spAutoFit/>
          </a:bodyPr>
          <a:lstStyle/>
          <a:p>
            <a:pPr algn="just">
              <a:lnSpc>
                <a:spcPts val="9285"/>
              </a:lnSpc>
            </a:pPr>
            <a:r>
              <a:rPr lang="en-US" sz="6632">
                <a:solidFill>
                  <a:srgbClr val="4E93B0"/>
                </a:solidFill>
                <a:latin typeface="Minion Pro"/>
                <a:ea typeface="Minion Pro"/>
                <a:cs typeface="Minion Pro"/>
                <a:sym typeface="Minion Pro"/>
              </a:rPr>
              <a:t>Deconstruction is a </a:t>
            </a:r>
            <a:r>
              <a:rPr lang="en-US" sz="6632" u="sng">
                <a:solidFill>
                  <a:srgbClr val="4E93B0"/>
                </a:solidFill>
                <a:latin typeface="Minion Pro"/>
                <a:ea typeface="Minion Pro"/>
                <a:cs typeface="Minion Pro"/>
                <a:sym typeface="Minion Pro"/>
              </a:rPr>
              <a:t>crisis of faith</a:t>
            </a:r>
          </a:p>
          <a:p>
            <a:pPr algn="just">
              <a:lnSpc>
                <a:spcPts val="9285"/>
              </a:lnSpc>
            </a:pPr>
            <a:r>
              <a:rPr lang="en-US" sz="6632">
                <a:solidFill>
                  <a:srgbClr val="4E93B0"/>
                </a:solidFill>
                <a:latin typeface="Minion Pro"/>
                <a:ea typeface="Minion Pro"/>
                <a:cs typeface="Minion Pro"/>
                <a:sym typeface="Minion Pro"/>
              </a:rPr>
              <a:t>that leads to the </a:t>
            </a:r>
            <a:r>
              <a:rPr lang="en-US" sz="6632" u="sng">
                <a:solidFill>
                  <a:srgbClr val="4E93B0"/>
                </a:solidFill>
                <a:latin typeface="Minion Pro"/>
                <a:ea typeface="Minion Pro"/>
                <a:cs typeface="Minion Pro"/>
                <a:sym typeface="Minion Pro"/>
              </a:rPr>
              <a:t>questioning of core doctrines</a:t>
            </a:r>
            <a:r>
              <a:rPr lang="en-US" sz="6632">
                <a:solidFill>
                  <a:srgbClr val="4E93B0"/>
                </a:solidFill>
                <a:latin typeface="Minion Pro"/>
                <a:ea typeface="Minion Pro"/>
                <a:cs typeface="Minion Pro"/>
                <a:sym typeface="Minion Pro"/>
              </a:rPr>
              <a:t> and the </a:t>
            </a:r>
            <a:r>
              <a:rPr lang="en-US" sz="6632" u="sng">
                <a:solidFill>
                  <a:srgbClr val="4E93B0"/>
                </a:solidFill>
                <a:latin typeface="Minion Pro"/>
                <a:ea typeface="Minion Pro"/>
                <a:cs typeface="Minion Pro"/>
                <a:sym typeface="Minion Pro"/>
              </a:rPr>
              <a:t>untangling of cultural ideologies</a:t>
            </a:r>
            <a:r>
              <a:rPr lang="en-US" sz="6632">
                <a:solidFill>
                  <a:srgbClr val="4E93B0"/>
                </a:solidFill>
                <a:latin typeface="Minion Pro"/>
                <a:ea typeface="Minion Pro"/>
                <a:cs typeface="Minion Pro"/>
                <a:sym typeface="Minion Pro"/>
              </a:rPr>
              <a:t> </a:t>
            </a:r>
          </a:p>
          <a:p>
            <a:pPr algn="just">
              <a:lnSpc>
                <a:spcPts val="9285"/>
              </a:lnSpc>
            </a:pPr>
            <a:r>
              <a:rPr lang="en-US" sz="6632">
                <a:solidFill>
                  <a:srgbClr val="4E93B0"/>
                </a:solidFill>
                <a:latin typeface="Minion Pro"/>
                <a:ea typeface="Minion Pro"/>
                <a:cs typeface="Minion Pro"/>
                <a:sym typeface="Minion Pro"/>
              </a:rPr>
              <a:t>and </a:t>
            </a:r>
            <a:r>
              <a:rPr lang="en-US" sz="6632" u="sng">
                <a:solidFill>
                  <a:srgbClr val="4E93B0"/>
                </a:solidFill>
                <a:latin typeface="Minion Pro"/>
                <a:ea typeface="Minion Pro"/>
                <a:cs typeface="Minion Pro"/>
                <a:sym typeface="Minion Pro"/>
              </a:rPr>
              <a:t>settles in a faith that is different than before</a:t>
            </a:r>
            <a:r>
              <a:rPr lang="en-US" sz="6632">
                <a:solidFill>
                  <a:srgbClr val="4E93B0"/>
                </a:solidFill>
                <a:latin typeface="Minion Pro"/>
                <a:ea typeface="Minion Pro"/>
                <a:cs typeface="Minion Pro"/>
                <a:sym typeface="Minion Pro"/>
              </a:rPr>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6F3F2"/>
        </a:solidFill>
        <a:effectLst/>
      </p:bgPr>
    </p:bg>
    <p:spTree>
      <p:nvGrpSpPr>
        <p:cNvPr id="1" name=""/>
        <p:cNvGrpSpPr/>
        <p:nvPr/>
      </p:nvGrpSpPr>
      <p:grpSpPr>
        <a:xfrm>
          <a:off x="0" y="0"/>
          <a:ext cx="0" cy="0"/>
          <a:chOff x="0" y="0"/>
          <a:chExt cx="0" cy="0"/>
        </a:xfrm>
      </p:grpSpPr>
      <p:sp>
        <p:nvSpPr>
          <p:cNvPr id="2" name="TextBox 2"/>
          <p:cNvSpPr txBox="1"/>
          <p:nvPr/>
        </p:nvSpPr>
        <p:spPr>
          <a:xfrm>
            <a:off x="1028700" y="161925"/>
            <a:ext cx="10934700" cy="1298432"/>
          </a:xfrm>
          <a:prstGeom prst="rect">
            <a:avLst/>
          </a:prstGeom>
        </p:spPr>
        <p:txBody>
          <a:bodyPr wrap="square" lIns="0" tIns="0" rIns="0" bIns="0" rtlCol="0" anchor="t">
            <a:spAutoFit/>
          </a:bodyPr>
          <a:lstStyle/>
          <a:p>
            <a:pPr algn="ctr">
              <a:lnSpc>
                <a:spcPts val="10500"/>
              </a:lnSpc>
            </a:pPr>
            <a:r>
              <a:rPr lang="en-US" sz="7500" dirty="0">
                <a:solidFill>
                  <a:srgbClr val="4E93B0"/>
                </a:solidFill>
                <a:latin typeface="Minion Pro"/>
                <a:ea typeface="Minion Pro"/>
                <a:cs typeface="Minion Pro"/>
                <a:sym typeface="Minion Pro"/>
              </a:rPr>
              <a:t>What Deconstruction Is</a:t>
            </a:r>
          </a:p>
        </p:txBody>
      </p:sp>
      <p:sp>
        <p:nvSpPr>
          <p:cNvPr id="3" name="AutoShape 3"/>
          <p:cNvSpPr/>
          <p:nvPr/>
        </p:nvSpPr>
        <p:spPr>
          <a:xfrm flipV="1">
            <a:off x="1028700" y="1600200"/>
            <a:ext cx="16230600" cy="9525"/>
          </a:xfrm>
          <a:prstGeom prst="line">
            <a:avLst/>
          </a:prstGeom>
          <a:ln w="19050" cap="flat">
            <a:solidFill>
              <a:srgbClr val="4E93B0"/>
            </a:solidFill>
            <a:prstDash val="solid"/>
            <a:headEnd type="none" w="sm" len="sm"/>
            <a:tailEnd type="none" w="sm" len="sm"/>
          </a:ln>
        </p:spPr>
      </p:sp>
      <p:sp>
        <p:nvSpPr>
          <p:cNvPr id="4" name="TextBox 4"/>
          <p:cNvSpPr txBox="1"/>
          <p:nvPr/>
        </p:nvSpPr>
        <p:spPr>
          <a:xfrm>
            <a:off x="1028700" y="2863850"/>
            <a:ext cx="16230600" cy="6394450"/>
          </a:xfrm>
          <a:prstGeom prst="rect">
            <a:avLst/>
          </a:prstGeom>
        </p:spPr>
        <p:txBody>
          <a:bodyPr lIns="0" tIns="0" rIns="0" bIns="0" rtlCol="0" anchor="t">
            <a:spAutoFit/>
          </a:bodyPr>
          <a:lstStyle/>
          <a:p>
            <a:pPr algn="just">
              <a:lnSpc>
                <a:spcPts val="5599"/>
              </a:lnSpc>
            </a:pPr>
            <a:r>
              <a:rPr lang="en-US" sz="3999">
                <a:solidFill>
                  <a:srgbClr val="4E93B0"/>
                </a:solidFill>
                <a:latin typeface="Minion Pro"/>
                <a:ea typeface="Minion Pro"/>
                <a:cs typeface="Minion Pro"/>
                <a:sym typeface="Minion Pro"/>
              </a:rPr>
              <a:t>For no one can lay any foundation other than what has been laid down. That foundation is Jesus Ch</a:t>
            </a:r>
            <a:r>
              <a:rPr lang="en-US" sz="3999" u="none">
                <a:solidFill>
                  <a:srgbClr val="4E93B0"/>
                </a:solidFill>
                <a:latin typeface="Minion Pro"/>
                <a:ea typeface="Minion Pro"/>
                <a:cs typeface="Minion Pro"/>
                <a:sym typeface="Minion Pro"/>
              </a:rPr>
              <a:t>ris</a:t>
            </a:r>
            <a:r>
              <a:rPr lang="en-US" sz="3999">
                <a:solidFill>
                  <a:srgbClr val="4E93B0"/>
                </a:solidFill>
                <a:latin typeface="Minion Pro"/>
                <a:ea typeface="Minion Pro"/>
                <a:cs typeface="Minion Pro"/>
                <a:sym typeface="Minion Pro"/>
              </a:rPr>
              <a:t>t. If anyone bu</a:t>
            </a:r>
            <a:r>
              <a:rPr lang="en-US" sz="3999" u="none">
                <a:solidFill>
                  <a:srgbClr val="4E93B0"/>
                </a:solidFill>
                <a:latin typeface="Minion Pro"/>
                <a:ea typeface="Minion Pro"/>
                <a:cs typeface="Minion Pro"/>
                <a:sym typeface="Minion Pro"/>
              </a:rPr>
              <a:t>i</a:t>
            </a:r>
            <a:r>
              <a:rPr lang="en-US" sz="3999">
                <a:solidFill>
                  <a:srgbClr val="4E93B0"/>
                </a:solidFill>
                <a:latin typeface="Minion Pro"/>
                <a:ea typeface="Minion Pro"/>
                <a:cs typeface="Minion Pro"/>
                <a:sym typeface="Minion Pro"/>
              </a:rPr>
              <a:t>ld</a:t>
            </a:r>
            <a:r>
              <a:rPr lang="en-US" sz="3999" u="none">
                <a:solidFill>
                  <a:srgbClr val="4E93B0"/>
                </a:solidFill>
                <a:latin typeface="Minion Pro"/>
                <a:ea typeface="Minion Pro"/>
                <a:cs typeface="Minion Pro"/>
                <a:sym typeface="Minion Pro"/>
              </a:rPr>
              <a:t>s o</a:t>
            </a:r>
            <a:r>
              <a:rPr lang="en-US" sz="3999">
                <a:solidFill>
                  <a:srgbClr val="4E93B0"/>
                </a:solidFill>
                <a:latin typeface="Minion Pro"/>
                <a:ea typeface="Minion Pro"/>
                <a:cs typeface="Minion Pro"/>
                <a:sym typeface="Minion Pro"/>
              </a:rPr>
              <a:t>n the</a:t>
            </a:r>
            <a:r>
              <a:rPr lang="en-US" sz="3999" u="none">
                <a:solidFill>
                  <a:srgbClr val="4E93B0"/>
                </a:solidFill>
                <a:latin typeface="Minion Pro"/>
                <a:ea typeface="Minion Pro"/>
                <a:cs typeface="Minion Pro"/>
                <a:sym typeface="Minion Pro"/>
              </a:rPr>
              <a:t> f</a:t>
            </a:r>
            <a:r>
              <a:rPr lang="en-US" sz="3999">
                <a:solidFill>
                  <a:srgbClr val="4E93B0"/>
                </a:solidFill>
                <a:latin typeface="Minion Pro"/>
                <a:ea typeface="Minion Pro"/>
                <a:cs typeface="Minion Pro"/>
                <a:sym typeface="Minion Pro"/>
              </a:rPr>
              <a:t>ound</a:t>
            </a:r>
            <a:r>
              <a:rPr lang="en-US" sz="3999" u="none">
                <a:solidFill>
                  <a:srgbClr val="4E93B0"/>
                </a:solidFill>
                <a:latin typeface="Minion Pro"/>
                <a:ea typeface="Minion Pro"/>
                <a:cs typeface="Minion Pro"/>
                <a:sym typeface="Minion Pro"/>
              </a:rPr>
              <a:t>a</a:t>
            </a:r>
            <a:r>
              <a:rPr lang="en-US" sz="3999">
                <a:solidFill>
                  <a:srgbClr val="4E93B0"/>
                </a:solidFill>
                <a:latin typeface="Minion Pro"/>
                <a:ea typeface="Minion Pro"/>
                <a:cs typeface="Minion Pro"/>
                <a:sym typeface="Minion Pro"/>
              </a:rPr>
              <a:t>t</a:t>
            </a:r>
            <a:r>
              <a:rPr lang="en-US" sz="3999" u="none">
                <a:solidFill>
                  <a:srgbClr val="4E93B0"/>
                </a:solidFill>
                <a:latin typeface="Minion Pro"/>
                <a:ea typeface="Minion Pro"/>
                <a:cs typeface="Minion Pro"/>
                <a:sym typeface="Minion Pro"/>
              </a:rPr>
              <a:t>i</a:t>
            </a:r>
            <a:r>
              <a:rPr lang="en-US" sz="3999">
                <a:solidFill>
                  <a:srgbClr val="4E93B0"/>
                </a:solidFill>
                <a:latin typeface="Minion Pro"/>
                <a:ea typeface="Minion Pro"/>
                <a:cs typeface="Minion Pro"/>
                <a:sym typeface="Minion Pro"/>
              </a:rPr>
              <a:t>on with gold, silver, costly stones, wood, hay, or straw, each on</a:t>
            </a:r>
            <a:r>
              <a:rPr lang="en-US" sz="3999" u="none">
                <a:solidFill>
                  <a:srgbClr val="4E93B0"/>
                </a:solidFill>
                <a:latin typeface="Minion Pro"/>
                <a:ea typeface="Minion Pro"/>
                <a:cs typeface="Minion Pro"/>
                <a:sym typeface="Minion Pro"/>
              </a:rPr>
              <a:t>e</a:t>
            </a:r>
            <a:r>
              <a:rPr lang="en-US" sz="3999">
                <a:solidFill>
                  <a:srgbClr val="4E93B0"/>
                </a:solidFill>
                <a:latin typeface="Minion Pro"/>
                <a:ea typeface="Minion Pro"/>
                <a:cs typeface="Minion Pro"/>
                <a:sym typeface="Minion Pro"/>
              </a:rPr>
              <a:t>’</a:t>
            </a:r>
            <a:r>
              <a:rPr lang="en-US" sz="3999" u="none">
                <a:solidFill>
                  <a:srgbClr val="4E93B0"/>
                </a:solidFill>
                <a:latin typeface="Minion Pro"/>
                <a:ea typeface="Minion Pro"/>
                <a:cs typeface="Minion Pro"/>
                <a:sym typeface="Minion Pro"/>
              </a:rPr>
              <a:t>s</a:t>
            </a:r>
            <a:r>
              <a:rPr lang="en-US" sz="3999">
                <a:solidFill>
                  <a:srgbClr val="4E93B0"/>
                </a:solidFill>
                <a:latin typeface="Minion Pro"/>
                <a:ea typeface="Minion Pro"/>
                <a:cs typeface="Minion Pro"/>
                <a:sym typeface="Minion Pro"/>
              </a:rPr>
              <a:t> w</a:t>
            </a:r>
            <a:r>
              <a:rPr lang="en-US" sz="3999" u="none">
                <a:solidFill>
                  <a:srgbClr val="4E93B0"/>
                </a:solidFill>
                <a:latin typeface="Minion Pro"/>
                <a:ea typeface="Minion Pro"/>
                <a:cs typeface="Minion Pro"/>
                <a:sym typeface="Minion Pro"/>
              </a:rPr>
              <a:t>o</a:t>
            </a:r>
            <a:r>
              <a:rPr lang="en-US" sz="3999">
                <a:solidFill>
                  <a:srgbClr val="4E93B0"/>
                </a:solidFill>
                <a:latin typeface="Minion Pro"/>
                <a:ea typeface="Minion Pro"/>
                <a:cs typeface="Minion Pro"/>
                <a:sym typeface="Minion Pro"/>
              </a:rPr>
              <a:t>rk w</a:t>
            </a:r>
            <a:r>
              <a:rPr lang="en-US" sz="3999" u="none">
                <a:solidFill>
                  <a:srgbClr val="4E93B0"/>
                </a:solidFill>
                <a:latin typeface="Minion Pro"/>
                <a:ea typeface="Minion Pro"/>
                <a:cs typeface="Minion Pro"/>
                <a:sym typeface="Minion Pro"/>
              </a:rPr>
              <a:t>i</a:t>
            </a:r>
            <a:r>
              <a:rPr lang="en-US" sz="3999">
                <a:solidFill>
                  <a:srgbClr val="4E93B0"/>
                </a:solidFill>
                <a:latin typeface="Minion Pro"/>
                <a:ea typeface="Minion Pro"/>
                <a:cs typeface="Minion Pro"/>
                <a:sym typeface="Minion Pro"/>
              </a:rPr>
              <a:t>ll</a:t>
            </a:r>
            <a:r>
              <a:rPr lang="en-US" sz="3999" u="none">
                <a:solidFill>
                  <a:srgbClr val="4E93B0"/>
                </a:solidFill>
                <a:latin typeface="Minion Pro"/>
                <a:ea typeface="Minion Pro"/>
                <a:cs typeface="Minion Pro"/>
                <a:sym typeface="Minion Pro"/>
              </a:rPr>
              <a:t> </a:t>
            </a:r>
            <a:r>
              <a:rPr lang="en-US" sz="3999">
                <a:solidFill>
                  <a:srgbClr val="4E93B0"/>
                </a:solidFill>
                <a:latin typeface="Minion Pro"/>
                <a:ea typeface="Minion Pro"/>
                <a:cs typeface="Minion Pro"/>
                <a:sym typeface="Minion Pro"/>
              </a:rPr>
              <a:t>bec</a:t>
            </a:r>
            <a:r>
              <a:rPr lang="en-US" sz="3999" u="none">
                <a:solidFill>
                  <a:srgbClr val="4E93B0"/>
                </a:solidFill>
                <a:latin typeface="Minion Pro"/>
                <a:ea typeface="Minion Pro"/>
                <a:cs typeface="Minion Pro"/>
                <a:sym typeface="Minion Pro"/>
              </a:rPr>
              <a:t>o</a:t>
            </a:r>
            <a:r>
              <a:rPr lang="en-US" sz="3999">
                <a:solidFill>
                  <a:srgbClr val="4E93B0"/>
                </a:solidFill>
                <a:latin typeface="Minion Pro"/>
                <a:ea typeface="Minion Pro"/>
                <a:cs typeface="Minion Pro"/>
                <a:sym typeface="Minion Pro"/>
              </a:rPr>
              <a:t>me</a:t>
            </a:r>
            <a:r>
              <a:rPr lang="en-US" sz="3999" u="none">
                <a:solidFill>
                  <a:srgbClr val="4E93B0"/>
                </a:solidFill>
                <a:latin typeface="Minion Pro"/>
                <a:ea typeface="Minion Pro"/>
                <a:cs typeface="Minion Pro"/>
                <a:sym typeface="Minion Pro"/>
              </a:rPr>
              <a:t> </a:t>
            </a:r>
            <a:r>
              <a:rPr lang="en-US" sz="3999">
                <a:solidFill>
                  <a:srgbClr val="4E93B0"/>
                </a:solidFill>
                <a:latin typeface="Minion Pro"/>
                <a:ea typeface="Minion Pro"/>
                <a:cs typeface="Minion Pro"/>
                <a:sym typeface="Minion Pro"/>
              </a:rPr>
              <a:t>obvious. F</a:t>
            </a:r>
            <a:r>
              <a:rPr lang="en-US" sz="3999" u="none">
                <a:solidFill>
                  <a:srgbClr val="4E93B0"/>
                </a:solidFill>
                <a:latin typeface="Minion Pro"/>
                <a:ea typeface="Minion Pro"/>
                <a:cs typeface="Minion Pro"/>
                <a:sym typeface="Minion Pro"/>
              </a:rPr>
              <a:t>or</a:t>
            </a:r>
            <a:r>
              <a:rPr lang="en-US" sz="3999">
                <a:solidFill>
                  <a:srgbClr val="4E93B0"/>
                </a:solidFill>
                <a:latin typeface="Minion Pro"/>
                <a:ea typeface="Minion Pro"/>
                <a:cs typeface="Minion Pro"/>
                <a:sym typeface="Minion Pro"/>
              </a:rPr>
              <a:t> th</a:t>
            </a:r>
            <a:r>
              <a:rPr lang="en-US" sz="3999" u="none">
                <a:solidFill>
                  <a:srgbClr val="4E93B0"/>
                </a:solidFill>
                <a:latin typeface="Minion Pro"/>
                <a:ea typeface="Minion Pro"/>
                <a:cs typeface="Minion Pro"/>
                <a:sym typeface="Minion Pro"/>
              </a:rPr>
              <a:t>e d</a:t>
            </a:r>
            <a:r>
              <a:rPr lang="en-US" sz="3999">
                <a:solidFill>
                  <a:srgbClr val="4E93B0"/>
                </a:solidFill>
                <a:latin typeface="Minion Pro"/>
                <a:ea typeface="Minion Pro"/>
                <a:cs typeface="Minion Pro"/>
                <a:sym typeface="Minion Pro"/>
              </a:rPr>
              <a:t>ay will discl</a:t>
            </a:r>
            <a:r>
              <a:rPr lang="en-US" sz="3999" u="none">
                <a:solidFill>
                  <a:srgbClr val="4E93B0"/>
                </a:solidFill>
                <a:latin typeface="Minion Pro"/>
                <a:ea typeface="Minion Pro"/>
                <a:cs typeface="Minion Pro"/>
                <a:sym typeface="Minion Pro"/>
              </a:rPr>
              <a:t>o</a:t>
            </a:r>
            <a:r>
              <a:rPr lang="en-US" sz="3999">
                <a:solidFill>
                  <a:srgbClr val="4E93B0"/>
                </a:solidFill>
                <a:latin typeface="Minion Pro"/>
                <a:ea typeface="Minion Pro"/>
                <a:cs typeface="Minion Pro"/>
                <a:sym typeface="Minion Pro"/>
              </a:rPr>
              <a:t>se it, be</a:t>
            </a:r>
            <a:r>
              <a:rPr lang="en-US" sz="3999" u="none">
                <a:solidFill>
                  <a:srgbClr val="4E93B0"/>
                </a:solidFill>
                <a:latin typeface="Minion Pro"/>
                <a:ea typeface="Minion Pro"/>
                <a:cs typeface="Minion Pro"/>
                <a:sym typeface="Minion Pro"/>
              </a:rPr>
              <a:t>c</a:t>
            </a:r>
            <a:r>
              <a:rPr lang="en-US" sz="3999">
                <a:solidFill>
                  <a:srgbClr val="4E93B0"/>
                </a:solidFill>
                <a:latin typeface="Minion Pro"/>
                <a:ea typeface="Minion Pro"/>
                <a:cs typeface="Minion Pro"/>
                <a:sym typeface="Minion Pro"/>
              </a:rPr>
              <a:t>ause i</a:t>
            </a:r>
            <a:r>
              <a:rPr lang="en-US" sz="3999" u="none">
                <a:solidFill>
                  <a:srgbClr val="4E93B0"/>
                </a:solidFill>
                <a:latin typeface="Minion Pro"/>
                <a:ea typeface="Minion Pro"/>
                <a:cs typeface="Minion Pro"/>
                <a:sym typeface="Minion Pro"/>
              </a:rPr>
              <a:t>t</a:t>
            </a:r>
            <a:r>
              <a:rPr lang="en-US" sz="3999">
                <a:solidFill>
                  <a:srgbClr val="4E93B0"/>
                </a:solidFill>
                <a:latin typeface="Minion Pro"/>
                <a:ea typeface="Minion Pro"/>
                <a:cs typeface="Minion Pro"/>
                <a:sym typeface="Minion Pro"/>
              </a:rPr>
              <a:t> w</a:t>
            </a:r>
            <a:r>
              <a:rPr lang="en-US" sz="3999" u="none">
                <a:solidFill>
                  <a:srgbClr val="4E93B0"/>
                </a:solidFill>
                <a:latin typeface="Minion Pro"/>
                <a:ea typeface="Minion Pro"/>
                <a:cs typeface="Minion Pro"/>
                <a:sym typeface="Minion Pro"/>
              </a:rPr>
              <a:t>i</a:t>
            </a:r>
            <a:r>
              <a:rPr lang="en-US" sz="3999">
                <a:solidFill>
                  <a:srgbClr val="4E93B0"/>
                </a:solidFill>
                <a:latin typeface="Minion Pro"/>
                <a:ea typeface="Minion Pro"/>
                <a:cs typeface="Minion Pro"/>
                <a:sym typeface="Minion Pro"/>
              </a:rPr>
              <a:t>ll b</a:t>
            </a:r>
            <a:r>
              <a:rPr lang="en-US" sz="3999" u="none">
                <a:solidFill>
                  <a:srgbClr val="4E93B0"/>
                </a:solidFill>
                <a:latin typeface="Minion Pro"/>
                <a:ea typeface="Minion Pro"/>
                <a:cs typeface="Minion Pro"/>
                <a:sym typeface="Minion Pro"/>
              </a:rPr>
              <a:t>e</a:t>
            </a:r>
            <a:r>
              <a:rPr lang="en-US" sz="3999">
                <a:solidFill>
                  <a:srgbClr val="4E93B0"/>
                </a:solidFill>
                <a:latin typeface="Minion Pro"/>
                <a:ea typeface="Minion Pro"/>
                <a:cs typeface="Minion Pro"/>
                <a:sym typeface="Minion Pro"/>
              </a:rPr>
              <a:t> revealed by fire; the fire will </a:t>
            </a:r>
            <a:r>
              <a:rPr lang="en-US" sz="3999" u="none">
                <a:solidFill>
                  <a:srgbClr val="4E93B0"/>
                </a:solidFill>
                <a:latin typeface="Minion Pro"/>
                <a:ea typeface="Minion Pro"/>
                <a:cs typeface="Minion Pro"/>
                <a:sym typeface="Minion Pro"/>
              </a:rPr>
              <a:t>t</a:t>
            </a:r>
            <a:r>
              <a:rPr lang="en-US" sz="3999">
                <a:solidFill>
                  <a:srgbClr val="4E93B0"/>
                </a:solidFill>
                <a:latin typeface="Minion Pro"/>
                <a:ea typeface="Minion Pro"/>
                <a:cs typeface="Minion Pro"/>
                <a:sym typeface="Minion Pro"/>
              </a:rPr>
              <a:t>est the qu</a:t>
            </a:r>
            <a:r>
              <a:rPr lang="en-US" sz="3999" u="none">
                <a:solidFill>
                  <a:srgbClr val="4E93B0"/>
                </a:solidFill>
                <a:latin typeface="Minion Pro"/>
                <a:ea typeface="Minion Pro"/>
                <a:cs typeface="Minion Pro"/>
                <a:sym typeface="Minion Pro"/>
              </a:rPr>
              <a:t>ali</a:t>
            </a:r>
            <a:r>
              <a:rPr lang="en-US" sz="3999">
                <a:solidFill>
                  <a:srgbClr val="4E93B0"/>
                </a:solidFill>
                <a:latin typeface="Minion Pro"/>
                <a:ea typeface="Minion Pro"/>
                <a:cs typeface="Minion Pro"/>
                <a:sym typeface="Minion Pro"/>
              </a:rPr>
              <a:t>ty of each o</a:t>
            </a:r>
            <a:r>
              <a:rPr lang="en-US" sz="3999" u="none">
                <a:solidFill>
                  <a:srgbClr val="4E93B0"/>
                </a:solidFill>
                <a:latin typeface="Minion Pro"/>
                <a:ea typeface="Minion Pro"/>
                <a:cs typeface="Minion Pro"/>
                <a:sym typeface="Minion Pro"/>
              </a:rPr>
              <a:t>n</a:t>
            </a:r>
            <a:r>
              <a:rPr lang="en-US" sz="3999">
                <a:solidFill>
                  <a:srgbClr val="4E93B0"/>
                </a:solidFill>
                <a:latin typeface="Minion Pro"/>
                <a:ea typeface="Minion Pro"/>
                <a:cs typeface="Minion Pro"/>
                <a:sym typeface="Minion Pro"/>
              </a:rPr>
              <a:t>e’s</a:t>
            </a:r>
            <a:r>
              <a:rPr lang="en-US" sz="3999" u="none">
                <a:solidFill>
                  <a:srgbClr val="4E93B0"/>
                </a:solidFill>
                <a:latin typeface="Minion Pro"/>
                <a:ea typeface="Minion Pro"/>
                <a:cs typeface="Minion Pro"/>
                <a:sym typeface="Minion Pro"/>
              </a:rPr>
              <a:t> </a:t>
            </a:r>
            <a:r>
              <a:rPr lang="en-US" sz="3999">
                <a:solidFill>
                  <a:srgbClr val="4E93B0"/>
                </a:solidFill>
                <a:latin typeface="Minion Pro"/>
                <a:ea typeface="Minion Pro"/>
                <a:cs typeface="Minion Pro"/>
                <a:sym typeface="Minion Pro"/>
              </a:rPr>
              <a:t>w</a:t>
            </a:r>
            <a:r>
              <a:rPr lang="en-US" sz="3999" u="none">
                <a:solidFill>
                  <a:srgbClr val="4E93B0"/>
                </a:solidFill>
                <a:latin typeface="Minion Pro"/>
                <a:ea typeface="Minion Pro"/>
                <a:cs typeface="Minion Pro"/>
                <a:sym typeface="Minion Pro"/>
              </a:rPr>
              <a:t>o</a:t>
            </a:r>
            <a:r>
              <a:rPr lang="en-US" sz="3999">
                <a:solidFill>
                  <a:srgbClr val="4E93B0"/>
                </a:solidFill>
                <a:latin typeface="Minion Pro"/>
                <a:ea typeface="Minion Pro"/>
                <a:cs typeface="Minion Pro"/>
                <a:sym typeface="Minion Pro"/>
              </a:rPr>
              <a:t>rk. I</a:t>
            </a:r>
            <a:r>
              <a:rPr lang="en-US" sz="3999" u="none">
                <a:solidFill>
                  <a:srgbClr val="4E93B0"/>
                </a:solidFill>
                <a:latin typeface="Minion Pro"/>
                <a:ea typeface="Minion Pro"/>
                <a:cs typeface="Minion Pro"/>
                <a:sym typeface="Minion Pro"/>
              </a:rPr>
              <a:t>f </a:t>
            </a:r>
            <a:r>
              <a:rPr lang="en-US" sz="3999">
                <a:solidFill>
                  <a:srgbClr val="4E93B0"/>
                </a:solidFill>
                <a:latin typeface="Minion Pro"/>
                <a:ea typeface="Minion Pro"/>
                <a:cs typeface="Minion Pro"/>
                <a:sym typeface="Minion Pro"/>
              </a:rPr>
              <a:t>anyone’s work that he has b</a:t>
            </a:r>
            <a:r>
              <a:rPr lang="en-US" sz="3999" u="none">
                <a:solidFill>
                  <a:srgbClr val="4E93B0"/>
                </a:solidFill>
                <a:latin typeface="Minion Pro"/>
                <a:ea typeface="Minion Pro"/>
                <a:cs typeface="Minion Pro"/>
                <a:sym typeface="Minion Pro"/>
              </a:rPr>
              <a:t>u</a:t>
            </a:r>
            <a:r>
              <a:rPr lang="en-US" sz="3999">
                <a:solidFill>
                  <a:srgbClr val="4E93B0"/>
                </a:solidFill>
                <a:latin typeface="Minion Pro"/>
                <a:ea typeface="Minion Pro"/>
                <a:cs typeface="Minion Pro"/>
                <a:sym typeface="Minion Pro"/>
              </a:rPr>
              <a:t>i</a:t>
            </a:r>
            <a:r>
              <a:rPr lang="en-US" sz="3999" u="none">
                <a:solidFill>
                  <a:srgbClr val="4E93B0"/>
                </a:solidFill>
                <a:latin typeface="Minion Pro"/>
                <a:ea typeface="Minion Pro"/>
                <a:cs typeface="Minion Pro"/>
                <a:sym typeface="Minion Pro"/>
              </a:rPr>
              <a:t>lt</a:t>
            </a:r>
            <a:r>
              <a:rPr lang="en-US" sz="3999">
                <a:solidFill>
                  <a:srgbClr val="4E93B0"/>
                </a:solidFill>
                <a:latin typeface="Minion Pro"/>
                <a:ea typeface="Minion Pro"/>
                <a:cs typeface="Minion Pro"/>
                <a:sym typeface="Minion Pro"/>
              </a:rPr>
              <a:t> s</a:t>
            </a:r>
            <a:r>
              <a:rPr lang="en-US" sz="3999" u="none">
                <a:solidFill>
                  <a:srgbClr val="4E93B0"/>
                </a:solidFill>
                <a:latin typeface="Minion Pro"/>
                <a:ea typeface="Minion Pro"/>
                <a:cs typeface="Minion Pro"/>
                <a:sym typeface="Minion Pro"/>
              </a:rPr>
              <a:t>ur</a:t>
            </a:r>
            <a:r>
              <a:rPr lang="en-US" sz="3999">
                <a:solidFill>
                  <a:srgbClr val="4E93B0"/>
                </a:solidFill>
                <a:latin typeface="Minion Pro"/>
                <a:ea typeface="Minion Pro"/>
                <a:cs typeface="Minion Pro"/>
                <a:sym typeface="Minion Pro"/>
              </a:rPr>
              <a:t>vives, he wil</a:t>
            </a:r>
            <a:r>
              <a:rPr lang="en-US" sz="3999" u="none">
                <a:solidFill>
                  <a:srgbClr val="4E93B0"/>
                </a:solidFill>
                <a:latin typeface="Minion Pro"/>
                <a:ea typeface="Minion Pro"/>
                <a:cs typeface="Minion Pro"/>
                <a:sym typeface="Minion Pro"/>
              </a:rPr>
              <a:t>l </a:t>
            </a:r>
            <a:r>
              <a:rPr lang="en-US" sz="3999">
                <a:solidFill>
                  <a:srgbClr val="4E93B0"/>
                </a:solidFill>
                <a:latin typeface="Minion Pro"/>
                <a:ea typeface="Minion Pro"/>
                <a:cs typeface="Minion Pro"/>
                <a:sym typeface="Minion Pro"/>
              </a:rPr>
              <a:t>rece</a:t>
            </a:r>
            <a:r>
              <a:rPr lang="en-US" sz="3999" u="none">
                <a:solidFill>
                  <a:srgbClr val="4E93B0"/>
                </a:solidFill>
                <a:latin typeface="Minion Pro"/>
                <a:ea typeface="Minion Pro"/>
                <a:cs typeface="Minion Pro"/>
                <a:sym typeface="Minion Pro"/>
              </a:rPr>
              <a:t>i</a:t>
            </a:r>
            <a:r>
              <a:rPr lang="en-US" sz="3999">
                <a:solidFill>
                  <a:srgbClr val="4E93B0"/>
                </a:solidFill>
                <a:latin typeface="Minion Pro"/>
                <a:ea typeface="Minion Pro"/>
                <a:cs typeface="Minion Pro"/>
                <a:sym typeface="Minion Pro"/>
              </a:rPr>
              <a:t>ve a rewar</a:t>
            </a:r>
            <a:r>
              <a:rPr lang="en-US" sz="3999" u="none">
                <a:solidFill>
                  <a:srgbClr val="4E93B0"/>
                </a:solidFill>
                <a:latin typeface="Minion Pro"/>
                <a:ea typeface="Minion Pro"/>
                <a:cs typeface="Minion Pro"/>
                <a:sym typeface="Minion Pro"/>
              </a:rPr>
              <a:t>d</a:t>
            </a:r>
            <a:r>
              <a:rPr lang="en-US" sz="3999">
                <a:solidFill>
                  <a:srgbClr val="4E93B0"/>
                </a:solidFill>
                <a:latin typeface="Minion Pro"/>
                <a:ea typeface="Minion Pro"/>
                <a:cs typeface="Minion Pro"/>
                <a:sym typeface="Minion Pro"/>
              </a:rPr>
              <a:t>. If any</a:t>
            </a:r>
            <a:r>
              <a:rPr lang="en-US" sz="3999" u="none">
                <a:solidFill>
                  <a:srgbClr val="4E93B0"/>
                </a:solidFill>
                <a:latin typeface="Minion Pro"/>
                <a:ea typeface="Minion Pro"/>
                <a:cs typeface="Minion Pro"/>
                <a:sym typeface="Minion Pro"/>
              </a:rPr>
              <a:t>o</a:t>
            </a:r>
            <a:r>
              <a:rPr lang="en-US" sz="3999">
                <a:solidFill>
                  <a:srgbClr val="4E93B0"/>
                </a:solidFill>
                <a:latin typeface="Minion Pro"/>
                <a:ea typeface="Minion Pro"/>
                <a:cs typeface="Minion Pro"/>
                <a:sym typeface="Minion Pro"/>
              </a:rPr>
              <a:t>ne’s w</a:t>
            </a:r>
            <a:r>
              <a:rPr lang="en-US" sz="3999" u="none">
                <a:solidFill>
                  <a:srgbClr val="4E93B0"/>
                </a:solidFill>
                <a:latin typeface="Minion Pro"/>
                <a:ea typeface="Minion Pro"/>
                <a:cs typeface="Minion Pro"/>
                <a:sym typeface="Minion Pro"/>
              </a:rPr>
              <a:t>o</a:t>
            </a:r>
            <a:r>
              <a:rPr lang="en-US" sz="3999">
                <a:solidFill>
                  <a:srgbClr val="4E93B0"/>
                </a:solidFill>
                <a:latin typeface="Minion Pro"/>
                <a:ea typeface="Minion Pro"/>
                <a:cs typeface="Minion Pro"/>
                <a:sym typeface="Minion Pro"/>
              </a:rPr>
              <a:t>rk </a:t>
            </a:r>
            <a:r>
              <a:rPr lang="en-US" sz="3999" u="none">
                <a:solidFill>
                  <a:srgbClr val="4E93B0"/>
                </a:solidFill>
                <a:latin typeface="Minion Pro"/>
                <a:ea typeface="Minion Pro"/>
                <a:cs typeface="Minion Pro"/>
                <a:sym typeface="Minion Pro"/>
              </a:rPr>
              <a:t>is</a:t>
            </a:r>
            <a:r>
              <a:rPr lang="en-US" sz="3999">
                <a:solidFill>
                  <a:srgbClr val="4E93B0"/>
                </a:solidFill>
                <a:latin typeface="Minion Pro"/>
                <a:ea typeface="Minion Pro"/>
                <a:cs typeface="Minion Pro"/>
                <a:sym typeface="Minion Pro"/>
              </a:rPr>
              <a:t> burned up, h</a:t>
            </a:r>
            <a:r>
              <a:rPr lang="en-US" sz="3999" u="none">
                <a:solidFill>
                  <a:srgbClr val="4E93B0"/>
                </a:solidFill>
                <a:latin typeface="Minion Pro"/>
                <a:ea typeface="Minion Pro"/>
                <a:cs typeface="Minion Pro"/>
                <a:sym typeface="Minion Pro"/>
              </a:rPr>
              <a:t>e</a:t>
            </a:r>
            <a:r>
              <a:rPr lang="en-US" sz="3999">
                <a:solidFill>
                  <a:srgbClr val="4E93B0"/>
                </a:solidFill>
                <a:latin typeface="Minion Pro"/>
                <a:ea typeface="Minion Pro"/>
                <a:cs typeface="Minion Pro"/>
                <a:sym typeface="Minion Pro"/>
              </a:rPr>
              <a:t> wi</a:t>
            </a:r>
            <a:r>
              <a:rPr lang="en-US" sz="3999" u="none">
                <a:solidFill>
                  <a:srgbClr val="4E93B0"/>
                </a:solidFill>
                <a:latin typeface="Minion Pro"/>
                <a:ea typeface="Minion Pro"/>
                <a:cs typeface="Minion Pro"/>
                <a:sym typeface="Minion Pro"/>
              </a:rPr>
              <a:t>l</a:t>
            </a:r>
            <a:r>
              <a:rPr lang="en-US" sz="3999">
                <a:solidFill>
                  <a:srgbClr val="4E93B0"/>
                </a:solidFill>
                <a:latin typeface="Minion Pro"/>
                <a:ea typeface="Minion Pro"/>
                <a:cs typeface="Minion Pro"/>
                <a:sym typeface="Minion Pro"/>
              </a:rPr>
              <a:t>l </a:t>
            </a:r>
            <a:r>
              <a:rPr lang="en-US" sz="3999" u="none">
                <a:solidFill>
                  <a:srgbClr val="4E93B0"/>
                </a:solidFill>
                <a:latin typeface="Minion Pro"/>
                <a:ea typeface="Minion Pro"/>
                <a:cs typeface="Minion Pro"/>
                <a:sym typeface="Minion Pro"/>
              </a:rPr>
              <a:t>e</a:t>
            </a:r>
            <a:r>
              <a:rPr lang="en-US" sz="3999">
                <a:solidFill>
                  <a:srgbClr val="4E93B0"/>
                </a:solidFill>
                <a:latin typeface="Minion Pro"/>
                <a:ea typeface="Minion Pro"/>
                <a:cs typeface="Minion Pro"/>
                <a:sym typeface="Minion Pro"/>
              </a:rPr>
              <a:t>xper</a:t>
            </a:r>
            <a:r>
              <a:rPr lang="en-US" sz="3999" u="none">
                <a:solidFill>
                  <a:srgbClr val="4E93B0"/>
                </a:solidFill>
                <a:latin typeface="Minion Pro"/>
                <a:ea typeface="Minion Pro"/>
                <a:cs typeface="Minion Pro"/>
                <a:sym typeface="Minion Pro"/>
              </a:rPr>
              <a:t>i</a:t>
            </a:r>
            <a:r>
              <a:rPr lang="en-US" sz="3999">
                <a:solidFill>
                  <a:srgbClr val="4E93B0"/>
                </a:solidFill>
                <a:latin typeface="Minion Pro"/>
                <a:ea typeface="Minion Pro"/>
                <a:cs typeface="Minion Pro"/>
                <a:sym typeface="Minion Pro"/>
              </a:rPr>
              <a:t>e</a:t>
            </a:r>
            <a:r>
              <a:rPr lang="en-US" sz="3999" u="none">
                <a:solidFill>
                  <a:srgbClr val="4E93B0"/>
                </a:solidFill>
                <a:latin typeface="Minion Pro"/>
                <a:ea typeface="Minion Pro"/>
                <a:cs typeface="Minion Pro"/>
                <a:sym typeface="Minion Pro"/>
              </a:rPr>
              <a:t>n</a:t>
            </a:r>
            <a:r>
              <a:rPr lang="en-US" sz="3999">
                <a:solidFill>
                  <a:srgbClr val="4E93B0"/>
                </a:solidFill>
                <a:latin typeface="Minion Pro"/>
                <a:ea typeface="Minion Pro"/>
                <a:cs typeface="Minion Pro"/>
                <a:sym typeface="Minion Pro"/>
              </a:rPr>
              <a:t>ce</a:t>
            </a:r>
            <a:r>
              <a:rPr lang="en-US" sz="3999" u="none">
                <a:solidFill>
                  <a:srgbClr val="4E93B0"/>
                </a:solidFill>
                <a:latin typeface="Minion Pro"/>
                <a:ea typeface="Minion Pro"/>
                <a:cs typeface="Minion Pro"/>
                <a:sym typeface="Minion Pro"/>
              </a:rPr>
              <a:t> </a:t>
            </a:r>
            <a:r>
              <a:rPr lang="en-US" sz="3999">
                <a:solidFill>
                  <a:srgbClr val="4E93B0"/>
                </a:solidFill>
                <a:latin typeface="Minion Pro"/>
                <a:ea typeface="Minion Pro"/>
                <a:cs typeface="Minion Pro"/>
                <a:sym typeface="Minion Pro"/>
              </a:rPr>
              <a:t>loss,</a:t>
            </a:r>
            <a:r>
              <a:rPr lang="en-US" sz="3999" u="none">
                <a:solidFill>
                  <a:srgbClr val="4E93B0"/>
                </a:solidFill>
                <a:latin typeface="Minion Pro"/>
                <a:ea typeface="Minion Pro"/>
                <a:cs typeface="Minion Pro"/>
                <a:sym typeface="Minion Pro"/>
              </a:rPr>
              <a:t> </a:t>
            </a:r>
            <a:r>
              <a:rPr lang="en-US" sz="3999">
                <a:solidFill>
                  <a:srgbClr val="4E93B0"/>
                </a:solidFill>
                <a:latin typeface="Minion Pro"/>
                <a:ea typeface="Minion Pro"/>
                <a:cs typeface="Minion Pro"/>
                <a:sym typeface="Minion Pro"/>
              </a:rPr>
              <a:t>bu</a:t>
            </a:r>
            <a:r>
              <a:rPr lang="en-US" sz="3999" u="none">
                <a:solidFill>
                  <a:srgbClr val="4E93B0"/>
                </a:solidFill>
                <a:latin typeface="Minion Pro"/>
                <a:ea typeface="Minion Pro"/>
                <a:cs typeface="Minion Pro"/>
                <a:sym typeface="Minion Pro"/>
              </a:rPr>
              <a:t>t h</a:t>
            </a:r>
            <a:r>
              <a:rPr lang="en-US" sz="3999">
                <a:solidFill>
                  <a:srgbClr val="4E93B0"/>
                </a:solidFill>
                <a:latin typeface="Minion Pro"/>
                <a:ea typeface="Minion Pro"/>
                <a:cs typeface="Minion Pro"/>
                <a:sym typeface="Minion Pro"/>
              </a:rPr>
              <a:t>e</a:t>
            </a:r>
            <a:r>
              <a:rPr lang="en-US" sz="3999" u="none">
                <a:solidFill>
                  <a:srgbClr val="4E93B0"/>
                </a:solidFill>
                <a:latin typeface="Minion Pro"/>
                <a:ea typeface="Minion Pro"/>
                <a:cs typeface="Minion Pro"/>
                <a:sym typeface="Minion Pro"/>
              </a:rPr>
              <a:t> </a:t>
            </a:r>
            <a:r>
              <a:rPr lang="en-US" sz="3999">
                <a:solidFill>
                  <a:srgbClr val="4E93B0"/>
                </a:solidFill>
                <a:latin typeface="Minion Pro"/>
                <a:ea typeface="Minion Pro"/>
                <a:cs typeface="Minion Pro"/>
                <a:sym typeface="Minion Pro"/>
              </a:rPr>
              <a:t>h</a:t>
            </a:r>
            <a:r>
              <a:rPr lang="en-US" sz="3999" u="none">
                <a:solidFill>
                  <a:srgbClr val="4E93B0"/>
                </a:solidFill>
                <a:latin typeface="Minion Pro"/>
                <a:ea typeface="Minion Pro"/>
                <a:cs typeface="Minion Pro"/>
                <a:sym typeface="Minion Pro"/>
              </a:rPr>
              <a:t>i</a:t>
            </a:r>
            <a:r>
              <a:rPr lang="en-US" sz="3999">
                <a:solidFill>
                  <a:srgbClr val="4E93B0"/>
                </a:solidFill>
                <a:latin typeface="Minion Pro"/>
                <a:ea typeface="Minion Pro"/>
                <a:cs typeface="Minion Pro"/>
                <a:sym typeface="Minion Pro"/>
              </a:rPr>
              <a:t>m</a:t>
            </a:r>
            <a:r>
              <a:rPr lang="en-US" sz="3999" u="none">
                <a:solidFill>
                  <a:srgbClr val="4E93B0"/>
                </a:solidFill>
                <a:latin typeface="Minion Pro"/>
                <a:ea typeface="Minion Pro"/>
                <a:cs typeface="Minion Pro"/>
                <a:sym typeface="Minion Pro"/>
              </a:rPr>
              <a:t>s</a:t>
            </a:r>
            <a:r>
              <a:rPr lang="en-US" sz="3999">
                <a:solidFill>
                  <a:srgbClr val="4E93B0"/>
                </a:solidFill>
                <a:latin typeface="Minion Pro"/>
                <a:ea typeface="Minion Pro"/>
                <a:cs typeface="Minion Pro"/>
                <a:sym typeface="Minion Pro"/>
              </a:rPr>
              <a:t>elf</a:t>
            </a:r>
            <a:r>
              <a:rPr lang="en-US" sz="3999" u="none">
                <a:solidFill>
                  <a:srgbClr val="4E93B0"/>
                </a:solidFill>
                <a:latin typeface="Minion Pro"/>
                <a:ea typeface="Minion Pro"/>
                <a:cs typeface="Minion Pro"/>
                <a:sym typeface="Minion Pro"/>
              </a:rPr>
              <a:t> </a:t>
            </a:r>
            <a:r>
              <a:rPr lang="en-US" sz="3999">
                <a:solidFill>
                  <a:srgbClr val="4E93B0"/>
                </a:solidFill>
                <a:latin typeface="Minion Pro"/>
                <a:ea typeface="Minion Pro"/>
                <a:cs typeface="Minion Pro"/>
                <a:sym typeface="Minion Pro"/>
              </a:rPr>
              <a:t>w</a:t>
            </a:r>
            <a:r>
              <a:rPr lang="en-US" sz="3999" u="none">
                <a:solidFill>
                  <a:srgbClr val="4E93B0"/>
                </a:solidFill>
                <a:latin typeface="Minion Pro"/>
                <a:ea typeface="Minion Pro"/>
                <a:cs typeface="Minion Pro"/>
                <a:sym typeface="Minion Pro"/>
              </a:rPr>
              <a:t>i</a:t>
            </a:r>
            <a:r>
              <a:rPr lang="en-US" sz="3999">
                <a:solidFill>
                  <a:srgbClr val="4E93B0"/>
                </a:solidFill>
                <a:latin typeface="Minion Pro"/>
                <a:ea typeface="Minion Pro"/>
                <a:cs typeface="Minion Pro"/>
                <a:sym typeface="Minion Pro"/>
              </a:rPr>
              <a:t>ll b</a:t>
            </a:r>
            <a:r>
              <a:rPr lang="en-US" sz="3999" u="none">
                <a:solidFill>
                  <a:srgbClr val="4E93B0"/>
                </a:solidFill>
                <a:latin typeface="Minion Pro"/>
                <a:ea typeface="Minion Pro"/>
                <a:cs typeface="Minion Pro"/>
                <a:sym typeface="Minion Pro"/>
              </a:rPr>
              <a:t>e</a:t>
            </a:r>
            <a:r>
              <a:rPr lang="en-US" sz="3999">
                <a:solidFill>
                  <a:srgbClr val="4E93B0"/>
                </a:solidFill>
                <a:latin typeface="Minion Pro"/>
                <a:ea typeface="Minion Pro"/>
                <a:cs typeface="Minion Pro"/>
                <a:sym typeface="Minion Pro"/>
              </a:rPr>
              <a:t> sav</a:t>
            </a:r>
            <a:r>
              <a:rPr lang="en-US" sz="3999" u="none">
                <a:solidFill>
                  <a:srgbClr val="4E93B0"/>
                </a:solidFill>
                <a:latin typeface="Minion Pro"/>
                <a:ea typeface="Minion Pro"/>
                <a:cs typeface="Minion Pro"/>
                <a:sym typeface="Minion Pro"/>
              </a:rPr>
              <a:t>e</a:t>
            </a:r>
            <a:r>
              <a:rPr lang="en-US" sz="3999">
                <a:solidFill>
                  <a:srgbClr val="4E93B0"/>
                </a:solidFill>
                <a:latin typeface="Minion Pro"/>
                <a:ea typeface="Minion Pro"/>
                <a:cs typeface="Minion Pro"/>
                <a:sym typeface="Minion Pro"/>
              </a:rPr>
              <a:t>d—but o</a:t>
            </a:r>
            <a:r>
              <a:rPr lang="en-US" sz="3999" u="none">
                <a:solidFill>
                  <a:srgbClr val="4E93B0"/>
                </a:solidFill>
                <a:latin typeface="Minion Pro"/>
                <a:ea typeface="Minion Pro"/>
                <a:cs typeface="Minion Pro"/>
                <a:sym typeface="Minion Pro"/>
              </a:rPr>
              <a:t>n</a:t>
            </a:r>
            <a:r>
              <a:rPr lang="en-US" sz="3999">
                <a:solidFill>
                  <a:srgbClr val="4E93B0"/>
                </a:solidFill>
                <a:latin typeface="Minion Pro"/>
                <a:ea typeface="Minion Pro"/>
                <a:cs typeface="Minion Pro"/>
                <a:sym typeface="Minion Pro"/>
              </a:rPr>
              <a:t>ly as</a:t>
            </a:r>
            <a:r>
              <a:rPr lang="en-US" sz="3999" u="none">
                <a:solidFill>
                  <a:srgbClr val="4E93B0"/>
                </a:solidFill>
                <a:latin typeface="Minion Pro"/>
                <a:ea typeface="Minion Pro"/>
                <a:cs typeface="Minion Pro"/>
                <a:sym typeface="Minion Pro"/>
              </a:rPr>
              <a:t> th</a:t>
            </a:r>
            <a:r>
              <a:rPr lang="en-US" sz="3999">
                <a:solidFill>
                  <a:srgbClr val="4E93B0"/>
                </a:solidFill>
                <a:latin typeface="Minion Pro"/>
                <a:ea typeface="Minion Pro"/>
                <a:cs typeface="Minion Pro"/>
                <a:sym typeface="Minion Pro"/>
              </a:rPr>
              <a:t>rough</a:t>
            </a:r>
            <a:r>
              <a:rPr lang="en-US" sz="3999" u="none">
                <a:solidFill>
                  <a:srgbClr val="4E93B0"/>
                </a:solidFill>
                <a:latin typeface="Minion Pro"/>
                <a:ea typeface="Minion Pro"/>
                <a:cs typeface="Minion Pro"/>
                <a:sym typeface="Minion Pro"/>
              </a:rPr>
              <a:t> f</a:t>
            </a:r>
            <a:r>
              <a:rPr lang="en-US" sz="3999">
                <a:solidFill>
                  <a:srgbClr val="4E93B0"/>
                </a:solidFill>
                <a:latin typeface="Minion Pro"/>
                <a:ea typeface="Minion Pro"/>
                <a:cs typeface="Minion Pro"/>
                <a:sym typeface="Minion Pro"/>
              </a:rPr>
              <a:t>i</a:t>
            </a:r>
            <a:r>
              <a:rPr lang="en-US" sz="3999" u="none">
                <a:solidFill>
                  <a:srgbClr val="4E93B0"/>
                </a:solidFill>
                <a:latin typeface="Minion Pro"/>
                <a:ea typeface="Minion Pro"/>
                <a:cs typeface="Minion Pro"/>
                <a:sym typeface="Minion Pro"/>
              </a:rPr>
              <a:t>re</a:t>
            </a:r>
            <a:r>
              <a:rPr lang="en-US" sz="3999">
                <a:solidFill>
                  <a:srgbClr val="4E93B0"/>
                </a:solidFill>
                <a:latin typeface="Minion Pro"/>
                <a:ea typeface="Minion Pro"/>
                <a:cs typeface="Minion Pro"/>
                <a:sym typeface="Minion Pro"/>
              </a:rPr>
              <a:t>.</a:t>
            </a:r>
          </a:p>
          <a:p>
            <a:pPr algn="just">
              <a:lnSpc>
                <a:spcPts val="5599"/>
              </a:lnSpc>
            </a:pPr>
            <a:endParaRPr lang="en-US" sz="3999">
              <a:solidFill>
                <a:srgbClr val="4E93B0"/>
              </a:solidFill>
              <a:latin typeface="Minion Pro"/>
              <a:ea typeface="Minion Pro"/>
              <a:cs typeface="Minion Pro"/>
              <a:sym typeface="Minion Pro"/>
            </a:endParaRPr>
          </a:p>
          <a:p>
            <a:pPr algn="just">
              <a:lnSpc>
                <a:spcPts val="5599"/>
              </a:lnSpc>
            </a:pPr>
            <a:r>
              <a:rPr lang="en-US" sz="3999">
                <a:solidFill>
                  <a:srgbClr val="4E93B0"/>
                </a:solidFill>
                <a:latin typeface="Minion Pro"/>
                <a:ea typeface="Minion Pro"/>
                <a:cs typeface="Minion Pro"/>
                <a:sym typeface="Minion Pro"/>
              </a:rPr>
              <a:t>— 1 Corinthians 3:11-15</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1225</Words>
  <Application>Microsoft Office PowerPoint</Application>
  <PresentationFormat>Custom</PresentationFormat>
  <Paragraphs>140</Paragraphs>
  <Slides>40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Minion Pro</vt: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created xsi:type="dcterms:W3CDTF">2025-07-21T15:52:07Z</dcterms:created>
  <dcterms:modified xsi:type="dcterms:W3CDTF">2025-07-21T15:52:23Z</dcterms:modified>
  <dc:identifier/>
</cp:coreProperties>
</file>