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47"/>
  </p:notesMasterIdLst>
  <p:sldIdLst>
    <p:sldId id="1561" r:id="rId3"/>
    <p:sldId id="2747" r:id="rId4"/>
    <p:sldId id="2776" r:id="rId5"/>
    <p:sldId id="2787" r:id="rId6"/>
    <p:sldId id="2788" r:id="rId7"/>
    <p:sldId id="2789" r:id="rId8"/>
    <p:sldId id="2796" r:id="rId9"/>
    <p:sldId id="2775" r:id="rId10"/>
    <p:sldId id="2846" r:id="rId11"/>
    <p:sldId id="2777" r:id="rId12"/>
    <p:sldId id="2871" r:id="rId13"/>
    <p:sldId id="2872" r:id="rId14"/>
    <p:sldId id="2873" r:id="rId15"/>
    <p:sldId id="2790" r:id="rId16"/>
    <p:sldId id="2863" r:id="rId17"/>
    <p:sldId id="2864" r:id="rId18"/>
    <p:sldId id="2845" r:id="rId19"/>
    <p:sldId id="2784" r:id="rId20"/>
    <p:sldId id="2794" r:id="rId21"/>
    <p:sldId id="2866" r:id="rId22"/>
    <p:sldId id="2772" r:id="rId23"/>
    <p:sldId id="2781" r:id="rId24"/>
    <p:sldId id="2792" r:id="rId25"/>
    <p:sldId id="2793" r:id="rId26"/>
    <p:sldId id="2840" r:id="rId27"/>
    <p:sldId id="2850" r:id="rId28"/>
    <p:sldId id="2854" r:id="rId29"/>
    <p:sldId id="2823" r:id="rId30"/>
    <p:sldId id="2861" r:id="rId31"/>
    <p:sldId id="2773" r:id="rId32"/>
    <p:sldId id="2786" r:id="rId33"/>
    <p:sldId id="2803" r:id="rId34"/>
    <p:sldId id="2774" r:id="rId35"/>
    <p:sldId id="2859" r:id="rId36"/>
    <p:sldId id="2812" r:id="rId37"/>
    <p:sldId id="2862" r:id="rId38"/>
    <p:sldId id="2814" r:id="rId39"/>
    <p:sldId id="2815" r:id="rId40"/>
    <p:sldId id="2816" r:id="rId41"/>
    <p:sldId id="2818" r:id="rId42"/>
    <p:sldId id="2817" r:id="rId43"/>
    <p:sldId id="2819" r:id="rId44"/>
    <p:sldId id="2874" r:id="rId45"/>
    <p:sldId id="189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AEB6"/>
    <a:srgbClr val="DBEEF4"/>
    <a:srgbClr val="4B6E46"/>
    <a:srgbClr val="5D7A58"/>
    <a:srgbClr val="5B6B3D"/>
    <a:srgbClr val="313023"/>
    <a:srgbClr val="9ECFDA"/>
    <a:srgbClr val="A2C4CE"/>
    <a:srgbClr val="BEDEE2"/>
    <a:srgbClr val="6A9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DC4CE8-1782-4261-A3E4-D83E309D1364}" v="500" dt="2024-04-19T13:27:51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3906" autoAdjust="0"/>
  </p:normalViewPr>
  <p:slideViewPr>
    <p:cSldViewPr>
      <p:cViewPr varScale="1">
        <p:scale>
          <a:sx n="75" d="100"/>
          <a:sy n="75" d="100"/>
        </p:scale>
        <p:origin x="96" y="61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chfordJ" userId="afa10cb3-f4ec-4c59-b9bf-faf4aa99cf1a" providerId="ADAL" clId="{A8EB27FB-313B-4673-8734-1B64A8C33BC1}"/>
    <pc:docChg chg="modSld modMainMaster">
      <pc:chgData name="RochfordJ" userId="afa10cb3-f4ec-4c59-b9bf-faf4aa99cf1a" providerId="ADAL" clId="{A8EB27FB-313B-4673-8734-1B64A8C33BC1}" dt="2023-09-14T21:42:20.993" v="2"/>
      <pc:docMkLst>
        <pc:docMk/>
      </pc:docMkLst>
      <pc:sldChg chg="setBg">
        <pc:chgData name="RochfordJ" userId="afa10cb3-f4ec-4c59-b9bf-faf4aa99cf1a" providerId="ADAL" clId="{A8EB27FB-313B-4673-8734-1B64A8C33BC1}" dt="2023-09-14T21:42:20.993" v="2"/>
        <pc:sldMkLst>
          <pc:docMk/>
          <pc:sldMk cId="2518655285" sldId="1561"/>
        </pc:sldMkLst>
      </pc:sldChg>
      <pc:sldMasterChg chg="setBg modSldLayout">
        <pc:chgData name="RochfordJ" userId="afa10cb3-f4ec-4c59-b9bf-faf4aa99cf1a" providerId="ADAL" clId="{A8EB27FB-313B-4673-8734-1B64A8C33BC1}" dt="2023-09-14T21:42:20.993" v="2"/>
        <pc:sldMasterMkLst>
          <pc:docMk/>
          <pc:sldMasterMk cId="0" sldId="2147483648"/>
        </pc:sldMasterMkLst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setBg modSldLayout">
        <pc:chgData name="RochfordJ" userId="afa10cb3-f4ec-4c59-b9bf-faf4aa99cf1a" providerId="ADAL" clId="{A8EB27FB-313B-4673-8734-1B64A8C33BC1}" dt="2023-09-14T21:42:20.993" v="2"/>
        <pc:sldMasterMkLst>
          <pc:docMk/>
          <pc:sldMasterMk cId="1501424845" sldId="2147483660"/>
        </pc:sldMasterMkLst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1501424845" sldId="2147483660"/>
            <pc:sldLayoutMk cId="1560300890" sldId="2147483661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1501424845" sldId="2147483660"/>
            <pc:sldLayoutMk cId="4187823804" sldId="2147483662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1501424845" sldId="2147483660"/>
            <pc:sldLayoutMk cId="4282312145" sldId="2147483663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1501424845" sldId="2147483660"/>
            <pc:sldLayoutMk cId="99226345" sldId="2147483664"/>
          </pc:sldLayoutMkLst>
        </pc:sldLayoutChg>
      </pc:sldMasterChg>
      <pc:sldMasterChg chg="setBg modSldLayout">
        <pc:chgData name="RochfordJ" userId="afa10cb3-f4ec-4c59-b9bf-faf4aa99cf1a" providerId="ADAL" clId="{A8EB27FB-313B-4673-8734-1B64A8C33BC1}" dt="2023-09-14T21:42:20.993" v="2"/>
        <pc:sldMasterMkLst>
          <pc:docMk/>
          <pc:sldMasterMk cId="2118766820" sldId="2147483665"/>
        </pc:sldMasterMkLst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2118766820" sldId="2147483665"/>
            <pc:sldLayoutMk cId="3411685818" sldId="2147483666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2118766820" sldId="2147483665"/>
            <pc:sldLayoutMk cId="1123770644" sldId="2147483667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2118766820" sldId="2147483665"/>
            <pc:sldLayoutMk cId="1596411813" sldId="2147483668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2118766820" sldId="2147483665"/>
            <pc:sldLayoutMk cId="62652972" sldId="2147483669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2118766820" sldId="2147483665"/>
            <pc:sldLayoutMk cId="4095470106" sldId="2147483670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2118766820" sldId="2147483665"/>
            <pc:sldLayoutMk cId="540502475" sldId="2147483671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2118766820" sldId="2147483665"/>
            <pc:sldLayoutMk cId="3409870719" sldId="2147483672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2118766820" sldId="2147483665"/>
            <pc:sldLayoutMk cId="3912137903" sldId="2147483673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2118766820" sldId="2147483665"/>
            <pc:sldLayoutMk cId="2570029543" sldId="2147483674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2118766820" sldId="2147483665"/>
            <pc:sldLayoutMk cId="2296955780" sldId="2147483675"/>
          </pc:sldLayoutMkLst>
        </pc:sldLayoutChg>
        <pc:sldLayoutChg chg="setBg">
          <pc:chgData name="RochfordJ" userId="afa10cb3-f4ec-4c59-b9bf-faf4aa99cf1a" providerId="ADAL" clId="{A8EB27FB-313B-4673-8734-1B64A8C33BC1}" dt="2023-09-14T21:42:20.993" v="2"/>
          <pc:sldLayoutMkLst>
            <pc:docMk/>
            <pc:sldMasterMk cId="2118766820" sldId="2147483665"/>
            <pc:sldLayoutMk cId="2851807990" sldId="2147483676"/>
          </pc:sldLayoutMkLst>
        </pc:sldLayoutChg>
      </pc:sldMasterChg>
    </pc:docChg>
  </pc:docChgLst>
  <pc:docChgLst>
    <pc:chgData name="RochfordJ" userId="afa10cb3-f4ec-4c59-b9bf-faf4aa99cf1a" providerId="ADAL" clId="{EEE6803C-3322-4103-B289-B9AE8CB804C1}"/>
    <pc:docChg chg="undo custSel addSld delSld modSld delMainMaster modMainMaster">
      <pc:chgData name="RochfordJ" userId="afa10cb3-f4ec-4c59-b9bf-faf4aa99cf1a" providerId="ADAL" clId="{EEE6803C-3322-4103-B289-B9AE8CB804C1}" dt="2022-11-21T01:05:10.624" v="172" actId="1036"/>
      <pc:docMkLst>
        <pc:docMk/>
      </pc:docMkLst>
      <pc:sldChg chg="add del">
        <pc:chgData name="RochfordJ" userId="afa10cb3-f4ec-4c59-b9bf-faf4aa99cf1a" providerId="ADAL" clId="{EEE6803C-3322-4103-B289-B9AE8CB804C1}" dt="2022-11-21T01:00:53.874" v="11" actId="2696"/>
        <pc:sldMkLst>
          <pc:docMk/>
          <pc:sldMk cId="1200483722" sldId="1387"/>
        </pc:sldMkLst>
      </pc:sldChg>
      <pc:sldChg chg="add del setBg">
        <pc:chgData name="RochfordJ" userId="afa10cb3-f4ec-4c59-b9bf-faf4aa99cf1a" providerId="ADAL" clId="{EEE6803C-3322-4103-B289-B9AE8CB804C1}" dt="2022-11-21T00:53:52.415" v="7"/>
        <pc:sldMkLst>
          <pc:docMk/>
          <pc:sldMk cId="1769626851" sldId="1387"/>
        </pc:sldMkLst>
      </pc:sldChg>
      <pc:sldChg chg="del">
        <pc:chgData name="RochfordJ" userId="afa10cb3-f4ec-4c59-b9bf-faf4aa99cf1a" providerId="ADAL" clId="{EEE6803C-3322-4103-B289-B9AE8CB804C1}" dt="2022-11-21T00:53:23.145" v="0" actId="2696"/>
        <pc:sldMkLst>
          <pc:docMk/>
          <pc:sldMk cId="2753365982" sldId="1387"/>
        </pc:sldMkLst>
      </pc:sldChg>
      <pc:sldChg chg="add del setBg">
        <pc:chgData name="RochfordJ" userId="afa10cb3-f4ec-4c59-b9bf-faf4aa99cf1a" providerId="ADAL" clId="{EEE6803C-3322-4103-B289-B9AE8CB804C1}" dt="2022-11-21T01:01:19.868" v="18"/>
        <pc:sldMkLst>
          <pc:docMk/>
          <pc:sldMk cId="3193091853" sldId="1387"/>
        </pc:sldMkLst>
      </pc:sldChg>
      <pc:sldChg chg="add">
        <pc:chgData name="RochfordJ" userId="afa10cb3-f4ec-4c59-b9bf-faf4aa99cf1a" providerId="ADAL" clId="{EEE6803C-3322-4103-B289-B9AE8CB804C1}" dt="2022-11-21T01:01:19.876" v="19"/>
        <pc:sldMkLst>
          <pc:docMk/>
          <pc:sldMk cId="3861889061" sldId="1387"/>
        </pc:sldMkLst>
      </pc:sldChg>
      <pc:sldChg chg="del">
        <pc:chgData name="RochfordJ" userId="afa10cb3-f4ec-4c59-b9bf-faf4aa99cf1a" providerId="ADAL" clId="{EEE6803C-3322-4103-B289-B9AE8CB804C1}" dt="2022-11-21T00:53:23.145" v="0" actId="2696"/>
        <pc:sldMkLst>
          <pc:docMk/>
          <pc:sldMk cId="1064550487" sldId="1523"/>
        </pc:sldMkLst>
      </pc:sldChg>
      <pc:sldChg chg="add del setBg">
        <pc:chgData name="RochfordJ" userId="afa10cb3-f4ec-4c59-b9bf-faf4aa99cf1a" providerId="ADAL" clId="{EEE6803C-3322-4103-B289-B9AE8CB804C1}" dt="2022-11-21T00:53:52.415" v="7"/>
        <pc:sldMkLst>
          <pc:docMk/>
          <pc:sldMk cId="1737407321" sldId="1523"/>
        </pc:sldMkLst>
      </pc:sldChg>
      <pc:sldChg chg="add">
        <pc:chgData name="RochfordJ" userId="afa10cb3-f4ec-4c59-b9bf-faf4aa99cf1a" providerId="ADAL" clId="{EEE6803C-3322-4103-B289-B9AE8CB804C1}" dt="2022-11-21T01:01:19.876" v="19"/>
        <pc:sldMkLst>
          <pc:docMk/>
          <pc:sldMk cId="1820256866" sldId="1523"/>
        </pc:sldMkLst>
      </pc:sldChg>
      <pc:sldChg chg="add del">
        <pc:chgData name="RochfordJ" userId="afa10cb3-f4ec-4c59-b9bf-faf4aa99cf1a" providerId="ADAL" clId="{EEE6803C-3322-4103-B289-B9AE8CB804C1}" dt="2022-11-21T01:00:53.874" v="11" actId="2696"/>
        <pc:sldMkLst>
          <pc:docMk/>
          <pc:sldMk cId="2021105918" sldId="1523"/>
        </pc:sldMkLst>
      </pc:sldChg>
      <pc:sldChg chg="add del setBg">
        <pc:chgData name="RochfordJ" userId="afa10cb3-f4ec-4c59-b9bf-faf4aa99cf1a" providerId="ADAL" clId="{EEE6803C-3322-4103-B289-B9AE8CB804C1}" dt="2022-11-21T01:01:19.868" v="18"/>
        <pc:sldMkLst>
          <pc:docMk/>
          <pc:sldMk cId="2953405153" sldId="1523"/>
        </pc:sldMkLst>
      </pc:sldChg>
      <pc:sldChg chg="add del">
        <pc:chgData name="RochfordJ" userId="afa10cb3-f4ec-4c59-b9bf-faf4aa99cf1a" providerId="ADAL" clId="{EEE6803C-3322-4103-B289-B9AE8CB804C1}" dt="2022-11-21T01:00:53.874" v="11" actId="2696"/>
        <pc:sldMkLst>
          <pc:docMk/>
          <pc:sldMk cId="43490589" sldId="1524"/>
        </pc:sldMkLst>
      </pc:sldChg>
      <pc:sldChg chg="add del setBg">
        <pc:chgData name="RochfordJ" userId="afa10cb3-f4ec-4c59-b9bf-faf4aa99cf1a" providerId="ADAL" clId="{EEE6803C-3322-4103-B289-B9AE8CB804C1}" dt="2022-11-21T01:01:19.868" v="18"/>
        <pc:sldMkLst>
          <pc:docMk/>
          <pc:sldMk cId="252210890" sldId="1524"/>
        </pc:sldMkLst>
      </pc:sldChg>
      <pc:sldChg chg="del">
        <pc:chgData name="RochfordJ" userId="afa10cb3-f4ec-4c59-b9bf-faf4aa99cf1a" providerId="ADAL" clId="{EEE6803C-3322-4103-B289-B9AE8CB804C1}" dt="2022-11-21T00:53:23.145" v="0" actId="2696"/>
        <pc:sldMkLst>
          <pc:docMk/>
          <pc:sldMk cId="1078822105" sldId="1524"/>
        </pc:sldMkLst>
      </pc:sldChg>
      <pc:sldChg chg="add">
        <pc:chgData name="RochfordJ" userId="afa10cb3-f4ec-4c59-b9bf-faf4aa99cf1a" providerId="ADAL" clId="{EEE6803C-3322-4103-B289-B9AE8CB804C1}" dt="2022-11-21T01:01:19.876" v="19"/>
        <pc:sldMkLst>
          <pc:docMk/>
          <pc:sldMk cId="2133470070" sldId="1524"/>
        </pc:sldMkLst>
      </pc:sldChg>
      <pc:sldChg chg="add del setBg">
        <pc:chgData name="RochfordJ" userId="afa10cb3-f4ec-4c59-b9bf-faf4aa99cf1a" providerId="ADAL" clId="{EEE6803C-3322-4103-B289-B9AE8CB804C1}" dt="2022-11-21T00:53:52.415" v="7"/>
        <pc:sldMkLst>
          <pc:docMk/>
          <pc:sldMk cId="3049634760" sldId="1524"/>
        </pc:sldMkLst>
      </pc:sldChg>
      <pc:sldChg chg="del">
        <pc:chgData name="RochfordJ" userId="afa10cb3-f4ec-4c59-b9bf-faf4aa99cf1a" providerId="ADAL" clId="{EEE6803C-3322-4103-B289-B9AE8CB804C1}" dt="2022-11-21T00:53:23.145" v="0" actId="2696"/>
        <pc:sldMkLst>
          <pc:docMk/>
          <pc:sldMk cId="307560225" sldId="1525"/>
        </pc:sldMkLst>
      </pc:sldChg>
      <pc:sldChg chg="add del setBg">
        <pc:chgData name="RochfordJ" userId="afa10cb3-f4ec-4c59-b9bf-faf4aa99cf1a" providerId="ADAL" clId="{EEE6803C-3322-4103-B289-B9AE8CB804C1}" dt="2022-11-21T00:53:52.415" v="7"/>
        <pc:sldMkLst>
          <pc:docMk/>
          <pc:sldMk cId="2893887172" sldId="1525"/>
        </pc:sldMkLst>
      </pc:sldChg>
      <pc:sldChg chg="add del">
        <pc:chgData name="RochfordJ" userId="afa10cb3-f4ec-4c59-b9bf-faf4aa99cf1a" providerId="ADAL" clId="{EEE6803C-3322-4103-B289-B9AE8CB804C1}" dt="2022-11-21T01:00:53.874" v="11" actId="2696"/>
        <pc:sldMkLst>
          <pc:docMk/>
          <pc:sldMk cId="3848375280" sldId="1525"/>
        </pc:sldMkLst>
      </pc:sldChg>
      <pc:sldChg chg="add del setBg">
        <pc:chgData name="RochfordJ" userId="afa10cb3-f4ec-4c59-b9bf-faf4aa99cf1a" providerId="ADAL" clId="{EEE6803C-3322-4103-B289-B9AE8CB804C1}" dt="2022-11-21T01:01:19.868" v="18"/>
        <pc:sldMkLst>
          <pc:docMk/>
          <pc:sldMk cId="3982860877" sldId="1525"/>
        </pc:sldMkLst>
      </pc:sldChg>
      <pc:sldChg chg="addSp delSp modSp add mod">
        <pc:chgData name="RochfordJ" userId="afa10cb3-f4ec-4c59-b9bf-faf4aa99cf1a" providerId="ADAL" clId="{EEE6803C-3322-4103-B289-B9AE8CB804C1}" dt="2022-11-21T01:05:10.624" v="172" actId="1036"/>
        <pc:sldMkLst>
          <pc:docMk/>
          <pc:sldMk cId="4180031814" sldId="1525"/>
        </pc:sldMkLst>
        <pc:spChg chg="add mod">
          <ac:chgData name="RochfordJ" userId="afa10cb3-f4ec-4c59-b9bf-faf4aa99cf1a" providerId="ADAL" clId="{EEE6803C-3322-4103-B289-B9AE8CB804C1}" dt="2022-11-21T01:05:10.624" v="172" actId="1036"/>
          <ac:spMkLst>
            <pc:docMk/>
            <pc:sldMk cId="4180031814" sldId="1525"/>
            <ac:spMk id="2" creationId="{DD7BB29C-EBA2-628B-FF0F-DB359815063A}"/>
          </ac:spMkLst>
        </pc:spChg>
        <pc:picChg chg="del">
          <ac:chgData name="RochfordJ" userId="afa10cb3-f4ec-4c59-b9bf-faf4aa99cf1a" providerId="ADAL" clId="{EEE6803C-3322-4103-B289-B9AE8CB804C1}" dt="2022-11-21T01:04:04.318" v="99" actId="478"/>
          <ac:picMkLst>
            <pc:docMk/>
            <pc:sldMk cId="4180031814" sldId="1525"/>
            <ac:picMk id="3" creationId="{38BE6A64-D688-415F-92D7-A9F84AF9AAB9}"/>
          </ac:picMkLst>
        </pc:picChg>
      </pc:sldChg>
      <pc:sldChg chg="modSp mod setBg">
        <pc:chgData name="RochfordJ" userId="afa10cb3-f4ec-4c59-b9bf-faf4aa99cf1a" providerId="ADAL" clId="{EEE6803C-3322-4103-B289-B9AE8CB804C1}" dt="2022-11-21T01:02:01.750" v="44" actId="14100"/>
        <pc:sldMkLst>
          <pc:docMk/>
          <pc:sldMk cId="3399515172" sldId="1546"/>
        </pc:sldMkLst>
        <pc:spChg chg="mod">
          <ac:chgData name="RochfordJ" userId="afa10cb3-f4ec-4c59-b9bf-faf4aa99cf1a" providerId="ADAL" clId="{EEE6803C-3322-4103-B289-B9AE8CB804C1}" dt="2022-11-21T01:02:01.750" v="44" actId="14100"/>
          <ac:spMkLst>
            <pc:docMk/>
            <pc:sldMk cId="3399515172" sldId="1546"/>
            <ac:spMk id="8" creationId="{D3904BC8-B3B8-4DDA-AC34-A7847443B253}"/>
          </ac:spMkLst>
        </pc:spChg>
      </pc:sldChg>
      <pc:sldChg chg="modSp mod setBg">
        <pc:chgData name="RochfordJ" userId="afa10cb3-f4ec-4c59-b9bf-faf4aa99cf1a" providerId="ADAL" clId="{EEE6803C-3322-4103-B289-B9AE8CB804C1}" dt="2022-11-21T01:03:26.223" v="97" actId="1035"/>
        <pc:sldMkLst>
          <pc:docMk/>
          <pc:sldMk cId="1145036656" sldId="1561"/>
        </pc:sldMkLst>
        <pc:spChg chg="mod">
          <ac:chgData name="RochfordJ" userId="afa10cb3-f4ec-4c59-b9bf-faf4aa99cf1a" providerId="ADAL" clId="{EEE6803C-3322-4103-B289-B9AE8CB804C1}" dt="2022-11-21T01:03:22.635" v="85" actId="1035"/>
          <ac:spMkLst>
            <pc:docMk/>
            <pc:sldMk cId="1145036656" sldId="1561"/>
            <ac:spMk id="4" creationId="{BE3149DE-A1D8-41BD-9271-AAEEB9289D4B}"/>
          </ac:spMkLst>
        </pc:spChg>
        <pc:spChg chg="mod">
          <ac:chgData name="RochfordJ" userId="afa10cb3-f4ec-4c59-b9bf-faf4aa99cf1a" providerId="ADAL" clId="{EEE6803C-3322-4103-B289-B9AE8CB804C1}" dt="2022-11-21T01:03:26.223" v="97" actId="1035"/>
          <ac:spMkLst>
            <pc:docMk/>
            <pc:sldMk cId="1145036656" sldId="1561"/>
            <ac:spMk id="5" creationId="{04B000B3-7595-48EE-9038-A300F8BB8181}"/>
          </ac:spMkLst>
        </pc:spChg>
      </pc:sldChg>
      <pc:sldChg chg="setBg modAnim">
        <pc:chgData name="RochfordJ" userId="afa10cb3-f4ec-4c59-b9bf-faf4aa99cf1a" providerId="ADAL" clId="{EEE6803C-3322-4103-B289-B9AE8CB804C1}" dt="2022-11-21T01:03:55.113" v="98"/>
        <pc:sldMkLst>
          <pc:docMk/>
          <pc:sldMk cId="3238954290" sldId="1745"/>
        </pc:sldMkLst>
      </pc:sldChg>
      <pc:sldMasterChg chg="setBg modSldLayout">
        <pc:chgData name="RochfordJ" userId="afa10cb3-f4ec-4c59-b9bf-faf4aa99cf1a" providerId="ADAL" clId="{EEE6803C-3322-4103-B289-B9AE8CB804C1}" dt="2022-11-21T01:01:03.169" v="14"/>
        <pc:sldMasterMkLst>
          <pc:docMk/>
          <pc:sldMasterMk cId="0" sldId="2147483648"/>
        </pc:sldMasterMkLst>
        <pc:sldLayoutChg chg="setBg">
          <pc:chgData name="RochfordJ" userId="afa10cb3-f4ec-4c59-b9bf-faf4aa99cf1a" providerId="ADAL" clId="{EEE6803C-3322-4103-B289-B9AE8CB804C1}" dt="2022-11-21T01:01:03.169" v="14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RochfordJ" userId="afa10cb3-f4ec-4c59-b9bf-faf4aa99cf1a" providerId="ADAL" clId="{EEE6803C-3322-4103-B289-B9AE8CB804C1}" dt="2022-11-21T01:01:03.169" v="14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RochfordJ" userId="afa10cb3-f4ec-4c59-b9bf-faf4aa99cf1a" providerId="ADAL" clId="{EEE6803C-3322-4103-B289-B9AE8CB804C1}" dt="2022-11-21T01:01:03.169" v="14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RochfordJ" userId="afa10cb3-f4ec-4c59-b9bf-faf4aa99cf1a" providerId="ADAL" clId="{EEE6803C-3322-4103-B289-B9AE8CB804C1}" dt="2022-11-21T01:01:03.169" v="14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RochfordJ" userId="afa10cb3-f4ec-4c59-b9bf-faf4aa99cf1a" providerId="ADAL" clId="{EEE6803C-3322-4103-B289-B9AE8CB804C1}" dt="2022-11-21T01:01:03.169" v="14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RochfordJ" userId="afa10cb3-f4ec-4c59-b9bf-faf4aa99cf1a" providerId="ADAL" clId="{EEE6803C-3322-4103-B289-B9AE8CB804C1}" dt="2022-11-21T01:01:03.169" v="14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RochfordJ" userId="afa10cb3-f4ec-4c59-b9bf-faf4aa99cf1a" providerId="ADAL" clId="{EEE6803C-3322-4103-B289-B9AE8CB804C1}" dt="2022-11-21T01:01:03.169" v="14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RochfordJ" userId="afa10cb3-f4ec-4c59-b9bf-faf4aa99cf1a" providerId="ADAL" clId="{EEE6803C-3322-4103-B289-B9AE8CB804C1}" dt="2022-11-21T01:01:03.169" v="14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RochfordJ" userId="afa10cb3-f4ec-4c59-b9bf-faf4aa99cf1a" providerId="ADAL" clId="{EEE6803C-3322-4103-B289-B9AE8CB804C1}" dt="2022-11-21T01:01:03.169" v="14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RochfordJ" userId="afa10cb3-f4ec-4c59-b9bf-faf4aa99cf1a" providerId="ADAL" clId="{EEE6803C-3322-4103-B289-B9AE8CB804C1}" dt="2022-11-21T01:01:03.169" v="14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RochfordJ" userId="afa10cb3-f4ec-4c59-b9bf-faf4aa99cf1a" providerId="ADAL" clId="{EEE6803C-3322-4103-B289-B9AE8CB804C1}" dt="2022-11-21T01:01:03.169" v="14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setBg modSldLayout">
        <pc:chgData name="RochfordJ" userId="afa10cb3-f4ec-4c59-b9bf-faf4aa99cf1a" providerId="ADAL" clId="{EEE6803C-3322-4103-B289-B9AE8CB804C1}" dt="2022-11-21T01:01:03.169" v="14"/>
        <pc:sldMasterMkLst>
          <pc:docMk/>
          <pc:sldMasterMk cId="1501424845" sldId="2147483660"/>
        </pc:sldMasterMkLst>
        <pc:sldLayoutChg chg="setBg">
          <pc:chgData name="RochfordJ" userId="afa10cb3-f4ec-4c59-b9bf-faf4aa99cf1a" providerId="ADAL" clId="{EEE6803C-3322-4103-B289-B9AE8CB804C1}" dt="2022-11-21T01:01:03.169" v="14"/>
          <pc:sldLayoutMkLst>
            <pc:docMk/>
            <pc:sldMasterMk cId="1501424845" sldId="2147483660"/>
            <pc:sldLayoutMk cId="1560300890" sldId="2147483661"/>
          </pc:sldLayoutMkLst>
        </pc:sldLayoutChg>
        <pc:sldLayoutChg chg="setBg">
          <pc:chgData name="RochfordJ" userId="afa10cb3-f4ec-4c59-b9bf-faf4aa99cf1a" providerId="ADAL" clId="{EEE6803C-3322-4103-B289-B9AE8CB804C1}" dt="2022-11-21T01:01:03.169" v="14"/>
          <pc:sldLayoutMkLst>
            <pc:docMk/>
            <pc:sldMasterMk cId="1501424845" sldId="2147483660"/>
            <pc:sldLayoutMk cId="4187823804" sldId="2147483662"/>
          </pc:sldLayoutMkLst>
        </pc:sldLayoutChg>
        <pc:sldLayoutChg chg="setBg">
          <pc:chgData name="RochfordJ" userId="afa10cb3-f4ec-4c59-b9bf-faf4aa99cf1a" providerId="ADAL" clId="{EEE6803C-3322-4103-B289-B9AE8CB804C1}" dt="2022-11-21T01:01:03.169" v="14"/>
          <pc:sldLayoutMkLst>
            <pc:docMk/>
            <pc:sldMasterMk cId="1501424845" sldId="2147483660"/>
            <pc:sldLayoutMk cId="4282312145" sldId="2147483663"/>
          </pc:sldLayoutMkLst>
        </pc:sldLayoutChg>
        <pc:sldLayoutChg chg="setBg">
          <pc:chgData name="RochfordJ" userId="afa10cb3-f4ec-4c59-b9bf-faf4aa99cf1a" providerId="ADAL" clId="{EEE6803C-3322-4103-B289-B9AE8CB804C1}" dt="2022-11-21T01:01:03.169" v="14"/>
          <pc:sldLayoutMkLst>
            <pc:docMk/>
            <pc:sldMasterMk cId="1501424845" sldId="2147483660"/>
            <pc:sldLayoutMk cId="99226345" sldId="2147483664"/>
          </pc:sldLayoutMkLst>
        </pc:sldLayoutChg>
      </pc:sldMasterChg>
      <pc:sldMasterChg chg="del delSldLayout">
        <pc:chgData name="RochfordJ" userId="afa10cb3-f4ec-4c59-b9bf-faf4aa99cf1a" providerId="ADAL" clId="{EEE6803C-3322-4103-B289-B9AE8CB804C1}" dt="2022-11-21T00:53:23.145" v="0" actId="2696"/>
        <pc:sldMasterMkLst>
          <pc:docMk/>
          <pc:sldMasterMk cId="927132828" sldId="2147483665"/>
        </pc:sldMasterMkLst>
        <pc:sldLayoutChg chg="del">
          <pc:chgData name="RochfordJ" userId="afa10cb3-f4ec-4c59-b9bf-faf4aa99cf1a" providerId="ADAL" clId="{EEE6803C-3322-4103-B289-B9AE8CB804C1}" dt="2022-11-21T00:53:23.145" v="0" actId="2696"/>
          <pc:sldLayoutMkLst>
            <pc:docMk/>
            <pc:sldMasterMk cId="927132828" sldId="2147483665"/>
            <pc:sldLayoutMk cId="3338038881" sldId="2147483666"/>
          </pc:sldLayoutMkLst>
        </pc:sldLayoutChg>
        <pc:sldLayoutChg chg="del">
          <pc:chgData name="RochfordJ" userId="afa10cb3-f4ec-4c59-b9bf-faf4aa99cf1a" providerId="ADAL" clId="{EEE6803C-3322-4103-B289-B9AE8CB804C1}" dt="2022-11-21T00:53:23.145" v="0" actId="2696"/>
          <pc:sldLayoutMkLst>
            <pc:docMk/>
            <pc:sldMasterMk cId="927132828" sldId="2147483665"/>
            <pc:sldLayoutMk cId="828893943" sldId="2147483667"/>
          </pc:sldLayoutMkLst>
        </pc:sldLayoutChg>
        <pc:sldLayoutChg chg="del">
          <pc:chgData name="RochfordJ" userId="afa10cb3-f4ec-4c59-b9bf-faf4aa99cf1a" providerId="ADAL" clId="{EEE6803C-3322-4103-B289-B9AE8CB804C1}" dt="2022-11-21T00:53:23.145" v="0" actId="2696"/>
          <pc:sldLayoutMkLst>
            <pc:docMk/>
            <pc:sldMasterMk cId="927132828" sldId="2147483665"/>
            <pc:sldLayoutMk cId="1180328901" sldId="2147483668"/>
          </pc:sldLayoutMkLst>
        </pc:sldLayoutChg>
        <pc:sldLayoutChg chg="del">
          <pc:chgData name="RochfordJ" userId="afa10cb3-f4ec-4c59-b9bf-faf4aa99cf1a" providerId="ADAL" clId="{EEE6803C-3322-4103-B289-B9AE8CB804C1}" dt="2022-11-21T00:53:23.145" v="0" actId="2696"/>
          <pc:sldLayoutMkLst>
            <pc:docMk/>
            <pc:sldMasterMk cId="927132828" sldId="2147483665"/>
            <pc:sldLayoutMk cId="1769216793" sldId="2147483669"/>
          </pc:sldLayoutMkLst>
        </pc:sldLayoutChg>
        <pc:sldLayoutChg chg="del">
          <pc:chgData name="RochfordJ" userId="afa10cb3-f4ec-4c59-b9bf-faf4aa99cf1a" providerId="ADAL" clId="{EEE6803C-3322-4103-B289-B9AE8CB804C1}" dt="2022-11-21T00:53:23.145" v="0" actId="2696"/>
          <pc:sldLayoutMkLst>
            <pc:docMk/>
            <pc:sldMasterMk cId="927132828" sldId="2147483665"/>
            <pc:sldLayoutMk cId="4233221598" sldId="2147483670"/>
          </pc:sldLayoutMkLst>
        </pc:sldLayoutChg>
        <pc:sldLayoutChg chg="del">
          <pc:chgData name="RochfordJ" userId="afa10cb3-f4ec-4c59-b9bf-faf4aa99cf1a" providerId="ADAL" clId="{EEE6803C-3322-4103-B289-B9AE8CB804C1}" dt="2022-11-21T00:53:23.145" v="0" actId="2696"/>
          <pc:sldLayoutMkLst>
            <pc:docMk/>
            <pc:sldMasterMk cId="927132828" sldId="2147483665"/>
            <pc:sldLayoutMk cId="3447506115" sldId="2147483671"/>
          </pc:sldLayoutMkLst>
        </pc:sldLayoutChg>
        <pc:sldLayoutChg chg="del">
          <pc:chgData name="RochfordJ" userId="afa10cb3-f4ec-4c59-b9bf-faf4aa99cf1a" providerId="ADAL" clId="{EEE6803C-3322-4103-B289-B9AE8CB804C1}" dt="2022-11-21T00:53:23.145" v="0" actId="2696"/>
          <pc:sldLayoutMkLst>
            <pc:docMk/>
            <pc:sldMasterMk cId="927132828" sldId="2147483665"/>
            <pc:sldLayoutMk cId="158171974" sldId="2147483672"/>
          </pc:sldLayoutMkLst>
        </pc:sldLayoutChg>
        <pc:sldLayoutChg chg="del">
          <pc:chgData name="RochfordJ" userId="afa10cb3-f4ec-4c59-b9bf-faf4aa99cf1a" providerId="ADAL" clId="{EEE6803C-3322-4103-B289-B9AE8CB804C1}" dt="2022-11-21T00:53:23.145" v="0" actId="2696"/>
          <pc:sldLayoutMkLst>
            <pc:docMk/>
            <pc:sldMasterMk cId="927132828" sldId="2147483665"/>
            <pc:sldLayoutMk cId="4090440996" sldId="2147483673"/>
          </pc:sldLayoutMkLst>
        </pc:sldLayoutChg>
        <pc:sldLayoutChg chg="del">
          <pc:chgData name="RochfordJ" userId="afa10cb3-f4ec-4c59-b9bf-faf4aa99cf1a" providerId="ADAL" clId="{EEE6803C-3322-4103-B289-B9AE8CB804C1}" dt="2022-11-21T00:53:23.145" v="0" actId="2696"/>
          <pc:sldLayoutMkLst>
            <pc:docMk/>
            <pc:sldMasterMk cId="927132828" sldId="2147483665"/>
            <pc:sldLayoutMk cId="3206951220" sldId="2147483674"/>
          </pc:sldLayoutMkLst>
        </pc:sldLayoutChg>
        <pc:sldLayoutChg chg="del">
          <pc:chgData name="RochfordJ" userId="afa10cb3-f4ec-4c59-b9bf-faf4aa99cf1a" providerId="ADAL" clId="{EEE6803C-3322-4103-B289-B9AE8CB804C1}" dt="2022-11-21T00:53:23.145" v="0" actId="2696"/>
          <pc:sldLayoutMkLst>
            <pc:docMk/>
            <pc:sldMasterMk cId="927132828" sldId="2147483665"/>
            <pc:sldLayoutMk cId="3471988129" sldId="2147483675"/>
          </pc:sldLayoutMkLst>
        </pc:sldLayoutChg>
        <pc:sldLayoutChg chg="del">
          <pc:chgData name="RochfordJ" userId="afa10cb3-f4ec-4c59-b9bf-faf4aa99cf1a" providerId="ADAL" clId="{EEE6803C-3322-4103-B289-B9AE8CB804C1}" dt="2022-11-21T00:53:23.145" v="0" actId="2696"/>
          <pc:sldLayoutMkLst>
            <pc:docMk/>
            <pc:sldMasterMk cId="927132828" sldId="2147483665"/>
            <pc:sldLayoutMk cId="906505392" sldId="2147483676"/>
          </pc:sldLayoutMkLst>
        </pc:sldLayoutChg>
      </pc:sldMasterChg>
    </pc:docChg>
  </pc:docChgLst>
  <pc:docChgLst>
    <pc:chgData name="RochfordJ" userId="afa10cb3-f4ec-4c59-b9bf-faf4aa99cf1a" providerId="ADAL" clId="{DD1B9C8D-3768-44EA-94DA-FDB2005BAC5A}"/>
    <pc:docChg chg="modSld">
      <pc:chgData name="RochfordJ" userId="afa10cb3-f4ec-4c59-b9bf-faf4aa99cf1a" providerId="ADAL" clId="{DD1B9C8D-3768-44EA-94DA-FDB2005BAC5A}" dt="2023-02-17T00:30:25.372" v="48" actId="20577"/>
      <pc:docMkLst>
        <pc:docMk/>
      </pc:docMkLst>
      <pc:sldChg chg="addSp modSp mod">
        <pc:chgData name="RochfordJ" userId="afa10cb3-f4ec-4c59-b9bf-faf4aa99cf1a" providerId="ADAL" clId="{DD1B9C8D-3768-44EA-94DA-FDB2005BAC5A}" dt="2023-02-17T00:30:25.372" v="48" actId="20577"/>
        <pc:sldMkLst>
          <pc:docMk/>
          <pc:sldMk cId="2518655285" sldId="1561"/>
        </pc:sldMkLst>
        <pc:spChg chg="add mod">
          <ac:chgData name="RochfordJ" userId="afa10cb3-f4ec-4c59-b9bf-faf4aa99cf1a" providerId="ADAL" clId="{DD1B9C8D-3768-44EA-94DA-FDB2005BAC5A}" dt="2023-02-17T00:30:25.372" v="48" actId="20577"/>
          <ac:spMkLst>
            <pc:docMk/>
            <pc:sldMk cId="2518655285" sldId="1561"/>
            <ac:spMk id="2" creationId="{5971CC05-ED8F-55C8-0CE9-D3FA39830613}"/>
          </ac:spMkLst>
        </pc:spChg>
        <pc:spChg chg="mod">
          <ac:chgData name="RochfordJ" userId="afa10cb3-f4ec-4c59-b9bf-faf4aa99cf1a" providerId="ADAL" clId="{DD1B9C8D-3768-44EA-94DA-FDB2005BAC5A}" dt="2023-02-17T00:30:06.273" v="9" actId="20577"/>
          <ac:spMkLst>
            <pc:docMk/>
            <pc:sldMk cId="2518655285" sldId="1561"/>
            <ac:spMk id="4" creationId="{BE3149DE-A1D8-41BD-9271-AAEEB9289D4B}"/>
          </ac:spMkLst>
        </pc:spChg>
        <pc:spChg chg="mod">
          <ac:chgData name="RochfordJ" userId="afa10cb3-f4ec-4c59-b9bf-faf4aa99cf1a" providerId="ADAL" clId="{DD1B9C8D-3768-44EA-94DA-FDB2005BAC5A}" dt="2023-02-17T00:30:12.615" v="20" actId="20577"/>
          <ac:spMkLst>
            <pc:docMk/>
            <pc:sldMk cId="2518655285" sldId="1561"/>
            <ac:spMk id="5" creationId="{04B000B3-7595-48EE-9038-A300F8BB8181}"/>
          </ac:spMkLst>
        </pc:spChg>
      </pc:sldChg>
    </pc:docChg>
  </pc:docChgLst>
  <pc:docChgLst>
    <pc:chgData name="RochfordJ" userId="afa10cb3-f4ec-4c59-b9bf-faf4aa99cf1a" providerId="ADAL" clId="{9E516E00-959B-4006-B299-6D628C5C6BB5}"/>
    <pc:docChg chg="custSel addSld delSld modSld delMainMaster">
      <pc:chgData name="RochfordJ" userId="afa10cb3-f4ec-4c59-b9bf-faf4aa99cf1a" providerId="ADAL" clId="{9E516E00-959B-4006-B299-6D628C5C6BB5}" dt="2024-01-18T23:28:15.891" v="102" actId="20577"/>
      <pc:docMkLst>
        <pc:docMk/>
      </pc:docMkLst>
      <pc:sldChg chg="add del setBg">
        <pc:chgData name="RochfordJ" userId="afa10cb3-f4ec-4c59-b9bf-faf4aa99cf1a" providerId="ADAL" clId="{9E516E00-959B-4006-B299-6D628C5C6BB5}" dt="2024-01-17T15:15:59.081" v="15"/>
        <pc:sldMkLst>
          <pc:docMk/>
          <pc:sldMk cId="2060548998" sldId="1387"/>
        </pc:sldMkLst>
      </pc:sldChg>
      <pc:sldChg chg="add del setBg">
        <pc:chgData name="RochfordJ" userId="afa10cb3-f4ec-4c59-b9bf-faf4aa99cf1a" providerId="ADAL" clId="{9E516E00-959B-4006-B299-6D628C5C6BB5}" dt="2024-01-17T15:15:32.291" v="10"/>
        <pc:sldMkLst>
          <pc:docMk/>
          <pc:sldMk cId="2918920854" sldId="1523"/>
        </pc:sldMkLst>
      </pc:sldChg>
      <pc:sldChg chg="del">
        <pc:chgData name="RochfordJ" userId="afa10cb3-f4ec-4c59-b9bf-faf4aa99cf1a" providerId="ADAL" clId="{9E516E00-959B-4006-B299-6D628C5C6BB5}" dt="2024-01-17T15:15:34.553" v="11" actId="47"/>
        <pc:sldMkLst>
          <pc:docMk/>
          <pc:sldMk cId="2229265656" sldId="1524"/>
        </pc:sldMkLst>
      </pc:sldChg>
      <pc:sldChg chg="addSp modSp del">
        <pc:chgData name="RochfordJ" userId="afa10cb3-f4ec-4c59-b9bf-faf4aa99cf1a" providerId="ADAL" clId="{9E516E00-959B-4006-B299-6D628C5C6BB5}" dt="2024-01-17T15:15:35.018" v="12" actId="47"/>
        <pc:sldMkLst>
          <pc:docMk/>
          <pc:sldMk cId="3200757223" sldId="1525"/>
        </pc:sldMkLst>
        <pc:spChg chg="add mod">
          <ac:chgData name="RochfordJ" userId="afa10cb3-f4ec-4c59-b9bf-faf4aa99cf1a" providerId="ADAL" clId="{9E516E00-959B-4006-B299-6D628C5C6BB5}" dt="2024-01-17T15:15:17.126" v="7"/>
          <ac:spMkLst>
            <pc:docMk/>
            <pc:sldMk cId="3200757223" sldId="1525"/>
            <ac:spMk id="2" creationId="{551025D4-5299-D58D-E826-9A03782C37E1}"/>
          </ac:spMkLst>
        </pc:spChg>
        <pc:spChg chg="add mod">
          <ac:chgData name="RochfordJ" userId="afa10cb3-f4ec-4c59-b9bf-faf4aa99cf1a" providerId="ADAL" clId="{9E516E00-959B-4006-B299-6D628C5C6BB5}" dt="2024-01-17T15:15:17.126" v="7"/>
          <ac:spMkLst>
            <pc:docMk/>
            <pc:sldMk cId="3200757223" sldId="1525"/>
            <ac:spMk id="3" creationId="{4757352B-550D-8069-2D38-767F00C48F82}"/>
          </ac:spMkLst>
        </pc:spChg>
      </pc:sldChg>
      <pc:sldChg chg="addSp delSp modSp mod delAnim">
        <pc:chgData name="RochfordJ" userId="afa10cb3-f4ec-4c59-b9bf-faf4aa99cf1a" providerId="ADAL" clId="{9E516E00-959B-4006-B299-6D628C5C6BB5}" dt="2024-01-18T23:28:15.891" v="102" actId="20577"/>
        <pc:sldMkLst>
          <pc:docMk/>
          <pc:sldMk cId="2518655285" sldId="1561"/>
        </pc:sldMkLst>
        <pc:spChg chg="add mod">
          <ac:chgData name="RochfordJ" userId="afa10cb3-f4ec-4c59-b9bf-faf4aa99cf1a" providerId="ADAL" clId="{9E516E00-959B-4006-B299-6D628C5C6BB5}" dt="2024-01-18T23:28:03.669" v="67" actId="20577"/>
          <ac:spMkLst>
            <pc:docMk/>
            <pc:sldMk cId="2518655285" sldId="1561"/>
            <ac:spMk id="2" creationId="{97E05936-9C26-FCD0-DBC5-137D9E20DB8F}"/>
          </ac:spMkLst>
        </pc:spChg>
        <pc:spChg chg="add mod">
          <ac:chgData name="RochfordJ" userId="afa10cb3-f4ec-4c59-b9bf-faf4aa99cf1a" providerId="ADAL" clId="{9E516E00-959B-4006-B299-6D628C5C6BB5}" dt="2024-01-18T23:28:10.781" v="86" actId="20577"/>
          <ac:spMkLst>
            <pc:docMk/>
            <pc:sldMk cId="2518655285" sldId="1561"/>
            <ac:spMk id="3" creationId="{C7BED47E-7CD4-86B1-38B9-94667106BF5E}"/>
          </ac:spMkLst>
        </pc:spChg>
        <pc:spChg chg="add mod">
          <ac:chgData name="RochfordJ" userId="afa10cb3-f4ec-4c59-b9bf-faf4aa99cf1a" providerId="ADAL" clId="{9E516E00-959B-4006-B299-6D628C5C6BB5}" dt="2024-01-18T23:28:15.891" v="102" actId="20577"/>
          <ac:spMkLst>
            <pc:docMk/>
            <pc:sldMk cId="2518655285" sldId="1561"/>
            <ac:spMk id="4" creationId="{C9155842-81DC-35D8-17A9-5DF2D49149F3}"/>
          </ac:spMkLst>
        </pc:spChg>
        <pc:spChg chg="add mod">
          <ac:chgData name="RochfordJ" userId="afa10cb3-f4ec-4c59-b9bf-faf4aa99cf1a" providerId="ADAL" clId="{9E516E00-959B-4006-B299-6D628C5C6BB5}" dt="2024-01-17T15:15:14.281" v="6"/>
          <ac:spMkLst>
            <pc:docMk/>
            <pc:sldMk cId="2518655285" sldId="1561"/>
            <ac:spMk id="5" creationId="{C7BB6208-2C4B-8EDA-2328-D61987A1453E}"/>
          </ac:spMkLst>
        </pc:spChg>
        <pc:spChg chg="add mod">
          <ac:chgData name="RochfordJ" userId="afa10cb3-f4ec-4c59-b9bf-faf4aa99cf1a" providerId="ADAL" clId="{9E516E00-959B-4006-B299-6D628C5C6BB5}" dt="2024-01-17T15:15:14.281" v="6"/>
          <ac:spMkLst>
            <pc:docMk/>
            <pc:sldMk cId="2518655285" sldId="1561"/>
            <ac:spMk id="7" creationId="{6C303656-2479-8433-5AAB-BB1E667C2691}"/>
          </ac:spMkLst>
        </pc:spChg>
        <pc:picChg chg="del">
          <ac:chgData name="RochfordJ" userId="afa10cb3-f4ec-4c59-b9bf-faf4aa99cf1a" providerId="ADAL" clId="{9E516E00-959B-4006-B299-6D628C5C6BB5}" dt="2024-01-17T15:14:44.830" v="4" actId="478"/>
          <ac:picMkLst>
            <pc:docMk/>
            <pc:sldMk cId="2518655285" sldId="1561"/>
            <ac:picMk id="6" creationId="{EA55F2D6-D22F-EEAA-36EB-5182888E6338}"/>
          </ac:picMkLst>
        </pc:picChg>
      </pc:sldChg>
      <pc:sldChg chg="del">
        <pc:chgData name="RochfordJ" userId="afa10cb3-f4ec-4c59-b9bf-faf4aa99cf1a" providerId="ADAL" clId="{9E516E00-959B-4006-B299-6D628C5C6BB5}" dt="2024-01-17T15:16:33.212" v="43" actId="47"/>
        <pc:sldMkLst>
          <pc:docMk/>
          <pc:sldMk cId="1081997683" sldId="1620"/>
        </pc:sldMkLst>
      </pc:sldChg>
      <pc:sldChg chg="del">
        <pc:chgData name="RochfordJ" userId="afa10cb3-f4ec-4c59-b9bf-faf4aa99cf1a" providerId="ADAL" clId="{9E516E00-959B-4006-B299-6D628C5C6BB5}" dt="2024-01-17T15:16:33.532" v="44" actId="47"/>
        <pc:sldMkLst>
          <pc:docMk/>
          <pc:sldMk cId="1732394190" sldId="1621"/>
        </pc:sldMkLst>
      </pc:sldChg>
      <pc:sldChg chg="del">
        <pc:chgData name="RochfordJ" userId="afa10cb3-f4ec-4c59-b9bf-faf4aa99cf1a" providerId="ADAL" clId="{9E516E00-959B-4006-B299-6D628C5C6BB5}" dt="2024-01-17T15:16:33.975" v="45" actId="47"/>
        <pc:sldMkLst>
          <pc:docMk/>
          <pc:sldMk cId="697456080" sldId="1622"/>
        </pc:sldMkLst>
      </pc:sldChg>
      <pc:sldChg chg="del">
        <pc:chgData name="RochfordJ" userId="afa10cb3-f4ec-4c59-b9bf-faf4aa99cf1a" providerId="ADAL" clId="{9E516E00-959B-4006-B299-6D628C5C6BB5}" dt="2024-01-17T15:16:34.452" v="46" actId="47"/>
        <pc:sldMkLst>
          <pc:docMk/>
          <pc:sldMk cId="2170952613" sldId="1623"/>
        </pc:sldMkLst>
      </pc:sldChg>
      <pc:sldChg chg="del">
        <pc:chgData name="RochfordJ" userId="afa10cb3-f4ec-4c59-b9bf-faf4aa99cf1a" providerId="ADAL" clId="{9E516E00-959B-4006-B299-6D628C5C6BB5}" dt="2024-01-17T15:16:34.944" v="47" actId="47"/>
        <pc:sldMkLst>
          <pc:docMk/>
          <pc:sldMk cId="2083042621" sldId="1624"/>
        </pc:sldMkLst>
      </pc:sldChg>
      <pc:sldChg chg="del">
        <pc:chgData name="RochfordJ" userId="afa10cb3-f4ec-4c59-b9bf-faf4aa99cf1a" providerId="ADAL" clId="{9E516E00-959B-4006-B299-6D628C5C6BB5}" dt="2024-01-17T15:16:35.312" v="48" actId="47"/>
        <pc:sldMkLst>
          <pc:docMk/>
          <pc:sldMk cId="1201670648" sldId="1625"/>
        </pc:sldMkLst>
      </pc:sldChg>
      <pc:sldChg chg="del">
        <pc:chgData name="RochfordJ" userId="afa10cb3-f4ec-4c59-b9bf-faf4aa99cf1a" providerId="ADAL" clId="{9E516E00-959B-4006-B299-6D628C5C6BB5}" dt="2024-01-17T15:16:35.712" v="49" actId="47"/>
        <pc:sldMkLst>
          <pc:docMk/>
          <pc:sldMk cId="2272771731" sldId="1626"/>
        </pc:sldMkLst>
      </pc:sldChg>
      <pc:sldChg chg="del">
        <pc:chgData name="RochfordJ" userId="afa10cb3-f4ec-4c59-b9bf-faf4aa99cf1a" providerId="ADAL" clId="{9E516E00-959B-4006-B299-6D628C5C6BB5}" dt="2024-01-17T15:16:37.124" v="50" actId="47"/>
        <pc:sldMkLst>
          <pc:docMk/>
          <pc:sldMk cId="2297478592" sldId="1627"/>
        </pc:sldMkLst>
      </pc:sldChg>
      <pc:sldChg chg="del">
        <pc:chgData name="RochfordJ" userId="afa10cb3-f4ec-4c59-b9bf-faf4aa99cf1a" providerId="ADAL" clId="{9E516E00-959B-4006-B299-6D628C5C6BB5}" dt="2024-01-17T15:16:37.605" v="51" actId="47"/>
        <pc:sldMkLst>
          <pc:docMk/>
          <pc:sldMk cId="3832603451" sldId="1628"/>
        </pc:sldMkLst>
      </pc:sldChg>
      <pc:sldChg chg="del">
        <pc:chgData name="RochfordJ" userId="afa10cb3-f4ec-4c59-b9bf-faf4aa99cf1a" providerId="ADAL" clId="{9E516E00-959B-4006-B299-6D628C5C6BB5}" dt="2024-01-17T15:16:26.822" v="34" actId="47"/>
        <pc:sldMkLst>
          <pc:docMk/>
          <pc:sldMk cId="1314484884" sldId="1633"/>
        </pc:sldMkLst>
      </pc:sldChg>
      <pc:sldChg chg="del">
        <pc:chgData name="RochfordJ" userId="afa10cb3-f4ec-4c59-b9bf-faf4aa99cf1a" providerId="ADAL" clId="{9E516E00-959B-4006-B299-6D628C5C6BB5}" dt="2024-01-17T15:16:24.604" v="29" actId="47"/>
        <pc:sldMkLst>
          <pc:docMk/>
          <pc:sldMk cId="1453072483" sldId="1747"/>
        </pc:sldMkLst>
      </pc:sldChg>
      <pc:sldChg chg="del">
        <pc:chgData name="RochfordJ" userId="afa10cb3-f4ec-4c59-b9bf-faf4aa99cf1a" providerId="ADAL" clId="{9E516E00-959B-4006-B299-6D628C5C6BB5}" dt="2024-01-17T15:16:24.879" v="30" actId="47"/>
        <pc:sldMkLst>
          <pc:docMk/>
          <pc:sldMk cId="2960701803" sldId="1748"/>
        </pc:sldMkLst>
      </pc:sldChg>
      <pc:sldChg chg="del">
        <pc:chgData name="RochfordJ" userId="afa10cb3-f4ec-4c59-b9bf-faf4aa99cf1a" providerId="ADAL" clId="{9E516E00-959B-4006-B299-6D628C5C6BB5}" dt="2024-01-17T15:16:25.132" v="31" actId="47"/>
        <pc:sldMkLst>
          <pc:docMk/>
          <pc:sldMk cId="3380626573" sldId="1749"/>
        </pc:sldMkLst>
      </pc:sldChg>
      <pc:sldChg chg="del">
        <pc:chgData name="RochfordJ" userId="afa10cb3-f4ec-4c59-b9bf-faf4aa99cf1a" providerId="ADAL" clId="{9E516E00-959B-4006-B299-6D628C5C6BB5}" dt="2024-01-17T15:16:25.522" v="32" actId="47"/>
        <pc:sldMkLst>
          <pc:docMk/>
          <pc:sldMk cId="2420682360" sldId="1750"/>
        </pc:sldMkLst>
      </pc:sldChg>
      <pc:sldChg chg="del">
        <pc:chgData name="RochfordJ" userId="afa10cb3-f4ec-4c59-b9bf-faf4aa99cf1a" providerId="ADAL" clId="{9E516E00-959B-4006-B299-6D628C5C6BB5}" dt="2024-01-17T15:16:26.010" v="33" actId="47"/>
        <pc:sldMkLst>
          <pc:docMk/>
          <pc:sldMk cId="187621419" sldId="1751"/>
        </pc:sldMkLst>
      </pc:sldChg>
      <pc:sldChg chg="del">
        <pc:chgData name="RochfordJ" userId="afa10cb3-f4ec-4c59-b9bf-faf4aa99cf1a" providerId="ADAL" clId="{9E516E00-959B-4006-B299-6D628C5C6BB5}" dt="2024-01-17T15:16:23.579" v="26" actId="47"/>
        <pc:sldMkLst>
          <pc:docMk/>
          <pc:sldMk cId="2516175412" sldId="1754"/>
        </pc:sldMkLst>
      </pc:sldChg>
      <pc:sldChg chg="del">
        <pc:chgData name="RochfordJ" userId="afa10cb3-f4ec-4c59-b9bf-faf4aa99cf1a" providerId="ADAL" clId="{9E516E00-959B-4006-B299-6D628C5C6BB5}" dt="2024-01-17T15:16:23.993" v="27" actId="47"/>
        <pc:sldMkLst>
          <pc:docMk/>
          <pc:sldMk cId="2499257752" sldId="1755"/>
        </pc:sldMkLst>
      </pc:sldChg>
      <pc:sldChg chg="del">
        <pc:chgData name="RochfordJ" userId="afa10cb3-f4ec-4c59-b9bf-faf4aa99cf1a" providerId="ADAL" clId="{9E516E00-959B-4006-B299-6D628C5C6BB5}" dt="2024-01-17T15:16:20.389" v="17" actId="47"/>
        <pc:sldMkLst>
          <pc:docMk/>
          <pc:sldMk cId="1599422367" sldId="1775"/>
        </pc:sldMkLst>
      </pc:sldChg>
      <pc:sldChg chg="del">
        <pc:chgData name="RochfordJ" userId="afa10cb3-f4ec-4c59-b9bf-faf4aa99cf1a" providerId="ADAL" clId="{9E516E00-959B-4006-B299-6D628C5C6BB5}" dt="2024-01-17T15:16:22.652" v="21" actId="47"/>
        <pc:sldMkLst>
          <pc:docMk/>
          <pc:sldMk cId="1832849196" sldId="1810"/>
        </pc:sldMkLst>
      </pc:sldChg>
      <pc:sldChg chg="del">
        <pc:chgData name="RochfordJ" userId="afa10cb3-f4ec-4c59-b9bf-faf4aa99cf1a" providerId="ADAL" clId="{9E516E00-959B-4006-B299-6D628C5C6BB5}" dt="2024-01-17T15:16:22.842" v="22" actId="47"/>
        <pc:sldMkLst>
          <pc:docMk/>
          <pc:sldMk cId="796168141" sldId="1811"/>
        </pc:sldMkLst>
      </pc:sldChg>
      <pc:sldChg chg="del">
        <pc:chgData name="RochfordJ" userId="afa10cb3-f4ec-4c59-b9bf-faf4aa99cf1a" providerId="ADAL" clId="{9E516E00-959B-4006-B299-6D628C5C6BB5}" dt="2024-01-17T15:16:23.026" v="23" actId="47"/>
        <pc:sldMkLst>
          <pc:docMk/>
          <pc:sldMk cId="3022338089" sldId="1812"/>
        </pc:sldMkLst>
      </pc:sldChg>
      <pc:sldChg chg="del">
        <pc:chgData name="RochfordJ" userId="afa10cb3-f4ec-4c59-b9bf-faf4aa99cf1a" providerId="ADAL" clId="{9E516E00-959B-4006-B299-6D628C5C6BB5}" dt="2024-01-17T15:16:23.216" v="24" actId="47"/>
        <pc:sldMkLst>
          <pc:docMk/>
          <pc:sldMk cId="258741942" sldId="1813"/>
        </pc:sldMkLst>
      </pc:sldChg>
      <pc:sldChg chg="del">
        <pc:chgData name="RochfordJ" userId="afa10cb3-f4ec-4c59-b9bf-faf4aa99cf1a" providerId="ADAL" clId="{9E516E00-959B-4006-B299-6D628C5C6BB5}" dt="2024-01-17T15:16:23.402" v="25" actId="47"/>
        <pc:sldMkLst>
          <pc:docMk/>
          <pc:sldMk cId="2562956655" sldId="1814"/>
        </pc:sldMkLst>
      </pc:sldChg>
      <pc:sldChg chg="del">
        <pc:chgData name="RochfordJ" userId="afa10cb3-f4ec-4c59-b9bf-faf4aa99cf1a" providerId="ADAL" clId="{9E516E00-959B-4006-B299-6D628C5C6BB5}" dt="2024-01-17T15:16:29.312" v="37" actId="47"/>
        <pc:sldMkLst>
          <pc:docMk/>
          <pc:sldMk cId="2228229285" sldId="1857"/>
        </pc:sldMkLst>
      </pc:sldChg>
      <pc:sldChg chg="del">
        <pc:chgData name="RochfordJ" userId="afa10cb3-f4ec-4c59-b9bf-faf4aa99cf1a" providerId="ADAL" clId="{9E516E00-959B-4006-B299-6D628C5C6BB5}" dt="2024-01-17T15:16:29.922" v="38" actId="47"/>
        <pc:sldMkLst>
          <pc:docMk/>
          <pc:sldMk cId="2964738785" sldId="1858"/>
        </pc:sldMkLst>
      </pc:sldChg>
      <pc:sldChg chg="del">
        <pc:chgData name="RochfordJ" userId="afa10cb3-f4ec-4c59-b9bf-faf4aa99cf1a" providerId="ADAL" clId="{9E516E00-959B-4006-B299-6D628C5C6BB5}" dt="2024-01-17T15:16:30.422" v="39" actId="47"/>
        <pc:sldMkLst>
          <pc:docMk/>
          <pc:sldMk cId="827801819" sldId="1859"/>
        </pc:sldMkLst>
      </pc:sldChg>
      <pc:sldChg chg="del">
        <pc:chgData name="RochfordJ" userId="afa10cb3-f4ec-4c59-b9bf-faf4aa99cf1a" providerId="ADAL" clId="{9E516E00-959B-4006-B299-6D628C5C6BB5}" dt="2024-01-17T15:16:30.912" v="40" actId="47"/>
        <pc:sldMkLst>
          <pc:docMk/>
          <pc:sldMk cId="3194087746" sldId="1860"/>
        </pc:sldMkLst>
      </pc:sldChg>
      <pc:sldChg chg="del">
        <pc:chgData name="RochfordJ" userId="afa10cb3-f4ec-4c59-b9bf-faf4aa99cf1a" providerId="ADAL" clId="{9E516E00-959B-4006-B299-6D628C5C6BB5}" dt="2024-01-17T15:16:41.036" v="55" actId="47"/>
        <pc:sldMkLst>
          <pc:docMk/>
          <pc:sldMk cId="3453217359" sldId="1862"/>
        </pc:sldMkLst>
      </pc:sldChg>
      <pc:sldChg chg="del">
        <pc:chgData name="RochfordJ" userId="afa10cb3-f4ec-4c59-b9bf-faf4aa99cf1a" providerId="ADAL" clId="{9E516E00-959B-4006-B299-6D628C5C6BB5}" dt="2024-01-17T15:16:31.383" v="41" actId="47"/>
        <pc:sldMkLst>
          <pc:docMk/>
          <pc:sldMk cId="1336310815" sldId="1864"/>
        </pc:sldMkLst>
      </pc:sldChg>
      <pc:sldChg chg="del">
        <pc:chgData name="RochfordJ" userId="afa10cb3-f4ec-4c59-b9bf-faf4aa99cf1a" providerId="ADAL" clId="{9E516E00-959B-4006-B299-6D628C5C6BB5}" dt="2024-01-17T15:16:40.533" v="54" actId="47"/>
        <pc:sldMkLst>
          <pc:docMk/>
          <pc:sldMk cId="3456941437" sldId="1865"/>
        </pc:sldMkLst>
      </pc:sldChg>
      <pc:sldChg chg="del">
        <pc:chgData name="RochfordJ" userId="afa10cb3-f4ec-4c59-b9bf-faf4aa99cf1a" providerId="ADAL" clId="{9E516E00-959B-4006-B299-6D628C5C6BB5}" dt="2024-01-17T15:16:40.012" v="53" actId="47"/>
        <pc:sldMkLst>
          <pc:docMk/>
          <pc:sldMk cId="808387522" sldId="1866"/>
        </pc:sldMkLst>
      </pc:sldChg>
      <pc:sldChg chg="del">
        <pc:chgData name="RochfordJ" userId="afa10cb3-f4ec-4c59-b9bf-faf4aa99cf1a" providerId="ADAL" clId="{9E516E00-959B-4006-B299-6D628C5C6BB5}" dt="2024-01-17T15:14:28.741" v="0" actId="47"/>
        <pc:sldMkLst>
          <pc:docMk/>
          <pc:sldMk cId="3118255645" sldId="1869"/>
        </pc:sldMkLst>
      </pc:sldChg>
      <pc:sldChg chg="del">
        <pc:chgData name="RochfordJ" userId="afa10cb3-f4ec-4c59-b9bf-faf4aa99cf1a" providerId="ADAL" clId="{9E516E00-959B-4006-B299-6D628C5C6BB5}" dt="2024-01-17T15:16:19.626" v="16" actId="47"/>
        <pc:sldMkLst>
          <pc:docMk/>
          <pc:sldMk cId="1671684749" sldId="1870"/>
        </pc:sldMkLst>
      </pc:sldChg>
      <pc:sldChg chg="addSp delSp modSp mod modAnim modNotesTx">
        <pc:chgData name="RochfordJ" userId="afa10cb3-f4ec-4c59-b9bf-faf4aa99cf1a" providerId="ADAL" clId="{9E516E00-959B-4006-B299-6D628C5C6BB5}" dt="2024-01-17T15:17:07.983" v="62" actId="115"/>
        <pc:sldMkLst>
          <pc:docMk/>
          <pc:sldMk cId="3513120351" sldId="1871"/>
        </pc:sldMkLst>
        <pc:spChg chg="del">
          <ac:chgData name="RochfordJ" userId="afa10cb3-f4ec-4c59-b9bf-faf4aa99cf1a" providerId="ADAL" clId="{9E516E00-959B-4006-B299-6D628C5C6BB5}" dt="2024-01-17T15:16:56.422" v="59" actId="478"/>
          <ac:spMkLst>
            <pc:docMk/>
            <pc:sldMk cId="3513120351" sldId="1871"/>
            <ac:spMk id="2" creationId="{8EA62AEA-5EF1-0E9B-88D3-283910F6AC65}"/>
          </ac:spMkLst>
        </pc:spChg>
        <pc:spChg chg="add mod">
          <ac:chgData name="RochfordJ" userId="afa10cb3-f4ec-4c59-b9bf-faf4aa99cf1a" providerId="ADAL" clId="{9E516E00-959B-4006-B299-6D628C5C6BB5}" dt="2024-01-17T15:17:07.983" v="62" actId="115"/>
          <ac:spMkLst>
            <pc:docMk/>
            <pc:sldMk cId="3513120351" sldId="1871"/>
            <ac:spMk id="3" creationId="{CDC289AC-7973-876C-852D-6BFF7F95073D}"/>
          </ac:spMkLst>
        </pc:spChg>
        <pc:spChg chg="del">
          <ac:chgData name="RochfordJ" userId="afa10cb3-f4ec-4c59-b9bf-faf4aa99cf1a" providerId="ADAL" clId="{9E516E00-959B-4006-B299-6D628C5C6BB5}" dt="2024-01-17T15:16:56.422" v="59" actId="478"/>
          <ac:spMkLst>
            <pc:docMk/>
            <pc:sldMk cId="3513120351" sldId="1871"/>
            <ac:spMk id="8" creationId="{D3904BC8-B3B8-4DDA-AC34-A7847443B253}"/>
          </ac:spMkLst>
        </pc:spChg>
        <pc:picChg chg="del">
          <ac:chgData name="RochfordJ" userId="afa10cb3-f4ec-4c59-b9bf-faf4aa99cf1a" providerId="ADAL" clId="{9E516E00-959B-4006-B299-6D628C5C6BB5}" dt="2024-01-17T15:14:37.210" v="2" actId="478"/>
          <ac:picMkLst>
            <pc:docMk/>
            <pc:sldMk cId="3513120351" sldId="1871"/>
            <ac:picMk id="4" creationId="{8928DE31-643B-0BEF-4464-61388FBCBCB4}"/>
          </ac:picMkLst>
        </pc:picChg>
      </pc:sldChg>
      <pc:sldChg chg="del">
        <pc:chgData name="RochfordJ" userId="afa10cb3-f4ec-4c59-b9bf-faf4aa99cf1a" providerId="ADAL" clId="{9E516E00-959B-4006-B299-6D628C5C6BB5}" dt="2024-01-17T15:16:41.563" v="56" actId="47"/>
        <pc:sldMkLst>
          <pc:docMk/>
          <pc:sldMk cId="1319319743" sldId="1873"/>
        </pc:sldMkLst>
      </pc:sldChg>
      <pc:sldChg chg="del">
        <pc:chgData name="RochfordJ" userId="afa10cb3-f4ec-4c59-b9bf-faf4aa99cf1a" providerId="ADAL" clId="{9E516E00-959B-4006-B299-6D628C5C6BB5}" dt="2024-01-17T15:16:21.703" v="20" actId="47"/>
        <pc:sldMkLst>
          <pc:docMk/>
          <pc:sldMk cId="3627607990" sldId="1874"/>
        </pc:sldMkLst>
      </pc:sldChg>
      <pc:sldChg chg="del">
        <pc:chgData name="RochfordJ" userId="afa10cb3-f4ec-4c59-b9bf-faf4aa99cf1a" providerId="ADAL" clId="{9E516E00-959B-4006-B299-6D628C5C6BB5}" dt="2024-01-17T15:16:21.122" v="18" actId="47"/>
        <pc:sldMkLst>
          <pc:docMk/>
          <pc:sldMk cId="1677371135" sldId="1875"/>
        </pc:sldMkLst>
      </pc:sldChg>
      <pc:sldChg chg="del">
        <pc:chgData name="RochfordJ" userId="afa10cb3-f4ec-4c59-b9bf-faf4aa99cf1a" providerId="ADAL" clId="{9E516E00-959B-4006-B299-6D628C5C6BB5}" dt="2024-01-17T15:16:21.462" v="19" actId="47"/>
        <pc:sldMkLst>
          <pc:docMk/>
          <pc:sldMk cId="2130205935" sldId="1878"/>
        </pc:sldMkLst>
      </pc:sldChg>
      <pc:sldChg chg="del">
        <pc:chgData name="RochfordJ" userId="afa10cb3-f4ec-4c59-b9bf-faf4aa99cf1a" providerId="ADAL" clId="{9E516E00-959B-4006-B299-6D628C5C6BB5}" dt="2024-01-17T15:16:24.302" v="28" actId="47"/>
        <pc:sldMkLst>
          <pc:docMk/>
          <pc:sldMk cId="1112061791" sldId="1886"/>
        </pc:sldMkLst>
      </pc:sldChg>
      <pc:sldChg chg="del">
        <pc:chgData name="RochfordJ" userId="afa10cb3-f4ec-4c59-b9bf-faf4aa99cf1a" providerId="ADAL" clId="{9E516E00-959B-4006-B299-6D628C5C6BB5}" dt="2024-01-17T15:16:28.002" v="35" actId="47"/>
        <pc:sldMkLst>
          <pc:docMk/>
          <pc:sldMk cId="688997872" sldId="1889"/>
        </pc:sldMkLst>
      </pc:sldChg>
      <pc:sldChg chg="del">
        <pc:chgData name="RochfordJ" userId="afa10cb3-f4ec-4c59-b9bf-faf4aa99cf1a" providerId="ADAL" clId="{9E516E00-959B-4006-B299-6D628C5C6BB5}" dt="2024-01-17T15:16:28.634" v="36" actId="47"/>
        <pc:sldMkLst>
          <pc:docMk/>
          <pc:sldMk cId="4182337910" sldId="1891"/>
        </pc:sldMkLst>
      </pc:sldChg>
      <pc:sldChg chg="del">
        <pc:chgData name="RochfordJ" userId="afa10cb3-f4ec-4c59-b9bf-faf4aa99cf1a" providerId="ADAL" clId="{9E516E00-959B-4006-B299-6D628C5C6BB5}" dt="2024-01-17T15:16:32.582" v="42" actId="47"/>
        <pc:sldMkLst>
          <pc:docMk/>
          <pc:sldMk cId="1298784180" sldId="1894"/>
        </pc:sldMkLst>
      </pc:sldChg>
      <pc:sldChg chg="del">
        <pc:chgData name="RochfordJ" userId="afa10cb3-f4ec-4c59-b9bf-faf4aa99cf1a" providerId="ADAL" clId="{9E516E00-959B-4006-B299-6D628C5C6BB5}" dt="2024-01-17T15:16:43.253" v="57" actId="47"/>
        <pc:sldMkLst>
          <pc:docMk/>
          <pc:sldMk cId="1953561701" sldId="1895"/>
        </pc:sldMkLst>
      </pc:sldChg>
      <pc:sldChg chg="del">
        <pc:chgData name="RochfordJ" userId="afa10cb3-f4ec-4c59-b9bf-faf4aa99cf1a" providerId="ADAL" clId="{9E516E00-959B-4006-B299-6D628C5C6BB5}" dt="2024-01-17T15:16:39.223" v="52" actId="47"/>
        <pc:sldMkLst>
          <pc:docMk/>
          <pc:sldMk cId="2292239086" sldId="1896"/>
        </pc:sldMkLst>
      </pc:sldChg>
      <pc:sldChg chg="add del setBg">
        <pc:chgData name="RochfordJ" userId="afa10cb3-f4ec-4c59-b9bf-faf4aa99cf1a" providerId="ADAL" clId="{9E516E00-959B-4006-B299-6D628C5C6BB5}" dt="2024-01-17T15:15:32.270" v="9"/>
        <pc:sldMkLst>
          <pc:docMk/>
          <pc:sldMk cId="697042476" sldId="1897"/>
        </pc:sldMkLst>
      </pc:sldChg>
      <pc:sldChg chg="add">
        <pc:chgData name="RochfordJ" userId="afa10cb3-f4ec-4c59-b9bf-faf4aa99cf1a" providerId="ADAL" clId="{9E516E00-959B-4006-B299-6D628C5C6BB5}" dt="2024-01-17T15:15:32.291" v="10"/>
        <pc:sldMkLst>
          <pc:docMk/>
          <pc:sldMk cId="734181420" sldId="1897"/>
        </pc:sldMkLst>
      </pc:sldChg>
      <pc:sldChg chg="add">
        <pc:chgData name="RochfordJ" userId="afa10cb3-f4ec-4c59-b9bf-faf4aa99cf1a" providerId="ADAL" clId="{9E516E00-959B-4006-B299-6D628C5C6BB5}" dt="2024-01-17T15:15:32.291" v="10"/>
        <pc:sldMkLst>
          <pc:docMk/>
          <pc:sldMk cId="443472302" sldId="1898"/>
        </pc:sldMkLst>
      </pc:sldChg>
      <pc:sldChg chg="add del setBg">
        <pc:chgData name="RochfordJ" userId="afa10cb3-f4ec-4c59-b9bf-faf4aa99cf1a" providerId="ADAL" clId="{9E516E00-959B-4006-B299-6D628C5C6BB5}" dt="2024-01-17T15:15:32.270" v="9"/>
        <pc:sldMkLst>
          <pc:docMk/>
          <pc:sldMk cId="1603077776" sldId="1898"/>
        </pc:sldMkLst>
      </pc:sldChg>
      <pc:sldChg chg="add">
        <pc:chgData name="RochfordJ" userId="afa10cb3-f4ec-4c59-b9bf-faf4aa99cf1a" providerId="ADAL" clId="{9E516E00-959B-4006-B299-6D628C5C6BB5}" dt="2024-01-17T15:16:54.256" v="58"/>
        <pc:sldMkLst>
          <pc:docMk/>
          <pc:sldMk cId="2354563018" sldId="1899"/>
        </pc:sldMkLst>
      </pc:sldChg>
      <pc:sldMasterChg chg="del delSldLayout">
        <pc:chgData name="RochfordJ" userId="afa10cb3-f4ec-4c59-b9bf-faf4aa99cf1a" providerId="ADAL" clId="{9E516E00-959B-4006-B299-6D628C5C6BB5}" dt="2024-01-17T15:16:37.605" v="51" actId="47"/>
        <pc:sldMasterMkLst>
          <pc:docMk/>
          <pc:sldMasterMk cId="2579881422" sldId="2147483665"/>
        </pc:sldMasterMkLst>
        <pc:sldLayoutChg chg="del">
          <pc:chgData name="RochfordJ" userId="afa10cb3-f4ec-4c59-b9bf-faf4aa99cf1a" providerId="ADAL" clId="{9E516E00-959B-4006-B299-6D628C5C6BB5}" dt="2024-01-17T15:16:37.605" v="51" actId="47"/>
          <pc:sldLayoutMkLst>
            <pc:docMk/>
            <pc:sldMasterMk cId="2579881422" sldId="2147483665"/>
            <pc:sldLayoutMk cId="114555795" sldId="2147483666"/>
          </pc:sldLayoutMkLst>
        </pc:sldLayoutChg>
        <pc:sldLayoutChg chg="del">
          <pc:chgData name="RochfordJ" userId="afa10cb3-f4ec-4c59-b9bf-faf4aa99cf1a" providerId="ADAL" clId="{9E516E00-959B-4006-B299-6D628C5C6BB5}" dt="2024-01-17T15:16:37.605" v="51" actId="47"/>
          <pc:sldLayoutMkLst>
            <pc:docMk/>
            <pc:sldMasterMk cId="2579881422" sldId="2147483665"/>
            <pc:sldLayoutMk cId="1626879620" sldId="2147483667"/>
          </pc:sldLayoutMkLst>
        </pc:sldLayoutChg>
        <pc:sldLayoutChg chg="del">
          <pc:chgData name="RochfordJ" userId="afa10cb3-f4ec-4c59-b9bf-faf4aa99cf1a" providerId="ADAL" clId="{9E516E00-959B-4006-B299-6D628C5C6BB5}" dt="2024-01-17T15:16:37.605" v="51" actId="47"/>
          <pc:sldLayoutMkLst>
            <pc:docMk/>
            <pc:sldMasterMk cId="2579881422" sldId="2147483665"/>
            <pc:sldLayoutMk cId="1291433670" sldId="2147483668"/>
          </pc:sldLayoutMkLst>
        </pc:sldLayoutChg>
        <pc:sldLayoutChg chg="del">
          <pc:chgData name="RochfordJ" userId="afa10cb3-f4ec-4c59-b9bf-faf4aa99cf1a" providerId="ADAL" clId="{9E516E00-959B-4006-B299-6D628C5C6BB5}" dt="2024-01-17T15:16:37.605" v="51" actId="47"/>
          <pc:sldLayoutMkLst>
            <pc:docMk/>
            <pc:sldMasterMk cId="2579881422" sldId="2147483665"/>
            <pc:sldLayoutMk cId="3056588052" sldId="2147483669"/>
          </pc:sldLayoutMkLst>
        </pc:sldLayoutChg>
        <pc:sldLayoutChg chg="del">
          <pc:chgData name="RochfordJ" userId="afa10cb3-f4ec-4c59-b9bf-faf4aa99cf1a" providerId="ADAL" clId="{9E516E00-959B-4006-B299-6D628C5C6BB5}" dt="2024-01-17T15:16:37.605" v="51" actId="47"/>
          <pc:sldLayoutMkLst>
            <pc:docMk/>
            <pc:sldMasterMk cId="2579881422" sldId="2147483665"/>
            <pc:sldLayoutMk cId="2451246007" sldId="2147483670"/>
          </pc:sldLayoutMkLst>
        </pc:sldLayoutChg>
        <pc:sldLayoutChg chg="del">
          <pc:chgData name="RochfordJ" userId="afa10cb3-f4ec-4c59-b9bf-faf4aa99cf1a" providerId="ADAL" clId="{9E516E00-959B-4006-B299-6D628C5C6BB5}" dt="2024-01-17T15:16:37.605" v="51" actId="47"/>
          <pc:sldLayoutMkLst>
            <pc:docMk/>
            <pc:sldMasterMk cId="2579881422" sldId="2147483665"/>
            <pc:sldLayoutMk cId="4171308346" sldId="2147483671"/>
          </pc:sldLayoutMkLst>
        </pc:sldLayoutChg>
        <pc:sldLayoutChg chg="del">
          <pc:chgData name="RochfordJ" userId="afa10cb3-f4ec-4c59-b9bf-faf4aa99cf1a" providerId="ADAL" clId="{9E516E00-959B-4006-B299-6D628C5C6BB5}" dt="2024-01-17T15:16:37.605" v="51" actId="47"/>
          <pc:sldLayoutMkLst>
            <pc:docMk/>
            <pc:sldMasterMk cId="2579881422" sldId="2147483665"/>
            <pc:sldLayoutMk cId="1942221512" sldId="2147483672"/>
          </pc:sldLayoutMkLst>
        </pc:sldLayoutChg>
        <pc:sldLayoutChg chg="del">
          <pc:chgData name="RochfordJ" userId="afa10cb3-f4ec-4c59-b9bf-faf4aa99cf1a" providerId="ADAL" clId="{9E516E00-959B-4006-B299-6D628C5C6BB5}" dt="2024-01-17T15:16:37.605" v="51" actId="47"/>
          <pc:sldLayoutMkLst>
            <pc:docMk/>
            <pc:sldMasterMk cId="2579881422" sldId="2147483665"/>
            <pc:sldLayoutMk cId="836429156" sldId="2147483673"/>
          </pc:sldLayoutMkLst>
        </pc:sldLayoutChg>
        <pc:sldLayoutChg chg="del">
          <pc:chgData name="RochfordJ" userId="afa10cb3-f4ec-4c59-b9bf-faf4aa99cf1a" providerId="ADAL" clId="{9E516E00-959B-4006-B299-6D628C5C6BB5}" dt="2024-01-17T15:16:37.605" v="51" actId="47"/>
          <pc:sldLayoutMkLst>
            <pc:docMk/>
            <pc:sldMasterMk cId="2579881422" sldId="2147483665"/>
            <pc:sldLayoutMk cId="1593304177" sldId="2147483674"/>
          </pc:sldLayoutMkLst>
        </pc:sldLayoutChg>
        <pc:sldLayoutChg chg="del">
          <pc:chgData name="RochfordJ" userId="afa10cb3-f4ec-4c59-b9bf-faf4aa99cf1a" providerId="ADAL" clId="{9E516E00-959B-4006-B299-6D628C5C6BB5}" dt="2024-01-17T15:16:37.605" v="51" actId="47"/>
          <pc:sldLayoutMkLst>
            <pc:docMk/>
            <pc:sldMasterMk cId="2579881422" sldId="2147483665"/>
            <pc:sldLayoutMk cId="3716198991" sldId="2147483675"/>
          </pc:sldLayoutMkLst>
        </pc:sldLayoutChg>
        <pc:sldLayoutChg chg="del">
          <pc:chgData name="RochfordJ" userId="afa10cb3-f4ec-4c59-b9bf-faf4aa99cf1a" providerId="ADAL" clId="{9E516E00-959B-4006-B299-6D628C5C6BB5}" dt="2024-01-17T15:16:37.605" v="51" actId="47"/>
          <pc:sldLayoutMkLst>
            <pc:docMk/>
            <pc:sldMasterMk cId="2579881422" sldId="2147483665"/>
            <pc:sldLayoutMk cId="2281492556" sldId="2147483676"/>
          </pc:sldLayoutMkLst>
        </pc:sldLayoutChg>
      </pc:sldMasterChg>
    </pc:docChg>
  </pc:docChgLst>
  <pc:docChgLst>
    <pc:chgData name="RochfordJ" userId="afa10cb3-f4ec-4c59-b9bf-faf4aa99cf1a" providerId="ADAL" clId="{8CA69F01-3525-4518-B737-9513D4702997}"/>
    <pc:docChg chg="undo custSel addSld delSld modSld modMainMaster">
      <pc:chgData name="RochfordJ" userId="afa10cb3-f4ec-4c59-b9bf-faf4aa99cf1a" providerId="ADAL" clId="{8CA69F01-3525-4518-B737-9513D4702997}" dt="2022-10-26T19:18:52.028" v="91"/>
      <pc:docMkLst>
        <pc:docMk/>
      </pc:docMkLst>
      <pc:sldChg chg="add del setBg">
        <pc:chgData name="RochfordJ" userId="afa10cb3-f4ec-4c59-b9bf-faf4aa99cf1a" providerId="ADAL" clId="{8CA69F01-3525-4518-B737-9513D4702997}" dt="2022-10-26T15:10:13.888" v="5"/>
        <pc:sldMkLst>
          <pc:docMk/>
          <pc:sldMk cId="1194515002" sldId="1387"/>
        </pc:sldMkLst>
      </pc:sldChg>
      <pc:sldChg chg="del">
        <pc:chgData name="RochfordJ" userId="afa10cb3-f4ec-4c59-b9bf-faf4aa99cf1a" providerId="ADAL" clId="{8CA69F01-3525-4518-B737-9513D4702997}" dt="2022-10-26T15:09:59.333" v="0" actId="2696"/>
        <pc:sldMkLst>
          <pc:docMk/>
          <pc:sldMk cId="2324842017" sldId="1387"/>
        </pc:sldMkLst>
      </pc:sldChg>
      <pc:sldChg chg="add modTransition">
        <pc:chgData name="RochfordJ" userId="afa10cb3-f4ec-4c59-b9bf-faf4aa99cf1a" providerId="ADAL" clId="{8CA69F01-3525-4518-B737-9513D4702997}" dt="2022-10-26T19:18:52.028" v="91"/>
        <pc:sldMkLst>
          <pc:docMk/>
          <pc:sldMk cId="2753365982" sldId="1387"/>
        </pc:sldMkLst>
      </pc:sldChg>
      <pc:sldChg chg="add del setBg">
        <pc:chgData name="RochfordJ" userId="afa10cb3-f4ec-4c59-b9bf-faf4aa99cf1a" providerId="ADAL" clId="{8CA69F01-3525-4518-B737-9513D4702997}" dt="2022-10-26T15:11:15.266" v="14"/>
        <pc:sldMkLst>
          <pc:docMk/>
          <pc:sldMk cId="3910067421" sldId="1387"/>
        </pc:sldMkLst>
      </pc:sldChg>
      <pc:sldChg chg="add del">
        <pc:chgData name="RochfordJ" userId="afa10cb3-f4ec-4c59-b9bf-faf4aa99cf1a" providerId="ADAL" clId="{8CA69F01-3525-4518-B737-9513D4702997}" dt="2022-10-26T15:10:51.130" v="8" actId="2696"/>
        <pc:sldMkLst>
          <pc:docMk/>
          <pc:sldMk cId="4233252994" sldId="1387"/>
        </pc:sldMkLst>
      </pc:sldChg>
      <pc:sldChg chg="add del">
        <pc:chgData name="RochfordJ" userId="afa10cb3-f4ec-4c59-b9bf-faf4aa99cf1a" providerId="ADAL" clId="{8CA69F01-3525-4518-B737-9513D4702997}" dt="2022-10-26T15:10:51.130" v="8" actId="2696"/>
        <pc:sldMkLst>
          <pc:docMk/>
          <pc:sldMk cId="313679239" sldId="1523"/>
        </pc:sldMkLst>
      </pc:sldChg>
      <pc:sldChg chg="add modTransition">
        <pc:chgData name="RochfordJ" userId="afa10cb3-f4ec-4c59-b9bf-faf4aa99cf1a" providerId="ADAL" clId="{8CA69F01-3525-4518-B737-9513D4702997}" dt="2022-10-26T19:18:52.028" v="91"/>
        <pc:sldMkLst>
          <pc:docMk/>
          <pc:sldMk cId="1064550487" sldId="1523"/>
        </pc:sldMkLst>
      </pc:sldChg>
      <pc:sldChg chg="add del setBg">
        <pc:chgData name="RochfordJ" userId="afa10cb3-f4ec-4c59-b9bf-faf4aa99cf1a" providerId="ADAL" clId="{8CA69F01-3525-4518-B737-9513D4702997}" dt="2022-10-26T15:11:15.266" v="14"/>
        <pc:sldMkLst>
          <pc:docMk/>
          <pc:sldMk cId="2810910427" sldId="1523"/>
        </pc:sldMkLst>
      </pc:sldChg>
      <pc:sldChg chg="add del setBg">
        <pc:chgData name="RochfordJ" userId="afa10cb3-f4ec-4c59-b9bf-faf4aa99cf1a" providerId="ADAL" clId="{8CA69F01-3525-4518-B737-9513D4702997}" dt="2022-10-26T15:10:13.888" v="5"/>
        <pc:sldMkLst>
          <pc:docMk/>
          <pc:sldMk cId="3189794996" sldId="1523"/>
        </pc:sldMkLst>
      </pc:sldChg>
      <pc:sldChg chg="del">
        <pc:chgData name="RochfordJ" userId="afa10cb3-f4ec-4c59-b9bf-faf4aa99cf1a" providerId="ADAL" clId="{8CA69F01-3525-4518-B737-9513D4702997}" dt="2022-10-26T15:09:59.333" v="0" actId="2696"/>
        <pc:sldMkLst>
          <pc:docMk/>
          <pc:sldMk cId="3503786095" sldId="1523"/>
        </pc:sldMkLst>
      </pc:sldChg>
      <pc:sldChg chg="add del">
        <pc:chgData name="RochfordJ" userId="afa10cb3-f4ec-4c59-b9bf-faf4aa99cf1a" providerId="ADAL" clId="{8CA69F01-3525-4518-B737-9513D4702997}" dt="2022-10-26T15:10:51.130" v="8" actId="2696"/>
        <pc:sldMkLst>
          <pc:docMk/>
          <pc:sldMk cId="689114455" sldId="1524"/>
        </pc:sldMkLst>
      </pc:sldChg>
      <pc:sldChg chg="add modTransition">
        <pc:chgData name="RochfordJ" userId="afa10cb3-f4ec-4c59-b9bf-faf4aa99cf1a" providerId="ADAL" clId="{8CA69F01-3525-4518-B737-9513D4702997}" dt="2022-10-26T19:18:52.028" v="91"/>
        <pc:sldMkLst>
          <pc:docMk/>
          <pc:sldMk cId="1078822105" sldId="1524"/>
        </pc:sldMkLst>
      </pc:sldChg>
      <pc:sldChg chg="add del setBg">
        <pc:chgData name="RochfordJ" userId="afa10cb3-f4ec-4c59-b9bf-faf4aa99cf1a" providerId="ADAL" clId="{8CA69F01-3525-4518-B737-9513D4702997}" dt="2022-10-26T15:10:13.888" v="5"/>
        <pc:sldMkLst>
          <pc:docMk/>
          <pc:sldMk cId="1256715780" sldId="1524"/>
        </pc:sldMkLst>
      </pc:sldChg>
      <pc:sldChg chg="add del setBg">
        <pc:chgData name="RochfordJ" userId="afa10cb3-f4ec-4c59-b9bf-faf4aa99cf1a" providerId="ADAL" clId="{8CA69F01-3525-4518-B737-9513D4702997}" dt="2022-10-26T15:11:15.266" v="14"/>
        <pc:sldMkLst>
          <pc:docMk/>
          <pc:sldMk cId="1408108688" sldId="1524"/>
        </pc:sldMkLst>
      </pc:sldChg>
      <pc:sldChg chg="del">
        <pc:chgData name="RochfordJ" userId="afa10cb3-f4ec-4c59-b9bf-faf4aa99cf1a" providerId="ADAL" clId="{8CA69F01-3525-4518-B737-9513D4702997}" dt="2022-10-26T15:09:59.333" v="0" actId="2696"/>
        <pc:sldMkLst>
          <pc:docMk/>
          <pc:sldMk cId="3717186135" sldId="1524"/>
        </pc:sldMkLst>
      </pc:sldChg>
      <pc:sldChg chg="add modTransition">
        <pc:chgData name="RochfordJ" userId="afa10cb3-f4ec-4c59-b9bf-faf4aa99cf1a" providerId="ADAL" clId="{8CA69F01-3525-4518-B737-9513D4702997}" dt="2022-10-26T19:18:52.028" v="91"/>
        <pc:sldMkLst>
          <pc:docMk/>
          <pc:sldMk cId="307560225" sldId="1525"/>
        </pc:sldMkLst>
      </pc:sldChg>
      <pc:sldChg chg="add del setBg">
        <pc:chgData name="RochfordJ" userId="afa10cb3-f4ec-4c59-b9bf-faf4aa99cf1a" providerId="ADAL" clId="{8CA69F01-3525-4518-B737-9513D4702997}" dt="2022-10-26T15:11:15.266" v="14"/>
        <pc:sldMkLst>
          <pc:docMk/>
          <pc:sldMk cId="423184440" sldId="1525"/>
        </pc:sldMkLst>
      </pc:sldChg>
      <pc:sldChg chg="del">
        <pc:chgData name="RochfordJ" userId="afa10cb3-f4ec-4c59-b9bf-faf4aa99cf1a" providerId="ADAL" clId="{8CA69F01-3525-4518-B737-9513D4702997}" dt="2022-10-26T15:09:59.333" v="0" actId="2696"/>
        <pc:sldMkLst>
          <pc:docMk/>
          <pc:sldMk cId="1885099653" sldId="1525"/>
        </pc:sldMkLst>
      </pc:sldChg>
      <pc:sldChg chg="add del">
        <pc:chgData name="RochfordJ" userId="afa10cb3-f4ec-4c59-b9bf-faf4aa99cf1a" providerId="ADAL" clId="{8CA69F01-3525-4518-B737-9513D4702997}" dt="2022-10-26T15:10:51.130" v="8" actId="2696"/>
        <pc:sldMkLst>
          <pc:docMk/>
          <pc:sldMk cId="2361448601" sldId="1525"/>
        </pc:sldMkLst>
      </pc:sldChg>
      <pc:sldChg chg="add del setBg">
        <pc:chgData name="RochfordJ" userId="afa10cb3-f4ec-4c59-b9bf-faf4aa99cf1a" providerId="ADAL" clId="{8CA69F01-3525-4518-B737-9513D4702997}" dt="2022-10-26T15:10:13.888" v="5"/>
        <pc:sldMkLst>
          <pc:docMk/>
          <pc:sldMk cId="2391691372" sldId="1525"/>
        </pc:sldMkLst>
      </pc:sldChg>
      <pc:sldChg chg="modSp mod modTransition setBg">
        <pc:chgData name="RochfordJ" userId="afa10cb3-f4ec-4c59-b9bf-faf4aa99cf1a" providerId="ADAL" clId="{8CA69F01-3525-4518-B737-9513D4702997}" dt="2022-10-26T19:18:52.028" v="91"/>
        <pc:sldMkLst>
          <pc:docMk/>
          <pc:sldMk cId="3399515172" sldId="1546"/>
        </pc:sldMkLst>
        <pc:spChg chg="mod">
          <ac:chgData name="RochfordJ" userId="afa10cb3-f4ec-4c59-b9bf-faf4aa99cf1a" providerId="ADAL" clId="{8CA69F01-3525-4518-B737-9513D4702997}" dt="2022-10-26T19:18:06.660" v="90" actId="20577"/>
          <ac:spMkLst>
            <pc:docMk/>
            <pc:sldMk cId="3399515172" sldId="1546"/>
            <ac:spMk id="8" creationId="{D3904BC8-B3B8-4DDA-AC34-A7847443B253}"/>
          </ac:spMkLst>
        </pc:spChg>
      </pc:sldChg>
      <pc:sldChg chg="delSp mod modTransition setBg">
        <pc:chgData name="RochfordJ" userId="afa10cb3-f4ec-4c59-b9bf-faf4aa99cf1a" providerId="ADAL" clId="{8CA69F01-3525-4518-B737-9513D4702997}" dt="2022-10-26T19:18:52.028" v="91"/>
        <pc:sldMkLst>
          <pc:docMk/>
          <pc:sldMk cId="1338189362" sldId="1560"/>
        </pc:sldMkLst>
        <pc:spChg chg="del">
          <ac:chgData name="RochfordJ" userId="afa10cb3-f4ec-4c59-b9bf-faf4aa99cf1a" providerId="ADAL" clId="{8CA69F01-3525-4518-B737-9513D4702997}" dt="2022-10-26T15:13:29.097" v="64" actId="478"/>
          <ac:spMkLst>
            <pc:docMk/>
            <pc:sldMk cId="1338189362" sldId="1560"/>
            <ac:spMk id="3" creationId="{0011DBF9-802D-4E2C-8695-7C296F097289}"/>
          </ac:spMkLst>
        </pc:spChg>
        <pc:spChg chg="del">
          <ac:chgData name="RochfordJ" userId="afa10cb3-f4ec-4c59-b9bf-faf4aa99cf1a" providerId="ADAL" clId="{8CA69F01-3525-4518-B737-9513D4702997}" dt="2022-10-26T15:13:25.742" v="63" actId="478"/>
          <ac:spMkLst>
            <pc:docMk/>
            <pc:sldMk cId="1338189362" sldId="1560"/>
            <ac:spMk id="8" creationId="{D3904BC8-B3B8-4DDA-AC34-A7847443B253}"/>
          </ac:spMkLst>
        </pc:spChg>
      </pc:sldChg>
      <pc:sldChg chg="delSp modSp mod modTransition setBg">
        <pc:chgData name="RochfordJ" userId="afa10cb3-f4ec-4c59-b9bf-faf4aa99cf1a" providerId="ADAL" clId="{8CA69F01-3525-4518-B737-9513D4702997}" dt="2022-10-26T19:18:52.028" v="91"/>
        <pc:sldMkLst>
          <pc:docMk/>
          <pc:sldMk cId="1145036656" sldId="1561"/>
        </pc:sldMkLst>
        <pc:spChg chg="mod">
          <ac:chgData name="RochfordJ" userId="afa10cb3-f4ec-4c59-b9bf-faf4aa99cf1a" providerId="ADAL" clId="{8CA69F01-3525-4518-B737-9513D4702997}" dt="2022-10-26T19:17:52.070" v="77" actId="1036"/>
          <ac:spMkLst>
            <pc:docMk/>
            <pc:sldMk cId="1145036656" sldId="1561"/>
            <ac:spMk id="4" creationId="{BE3149DE-A1D8-41BD-9271-AAEEB9289D4B}"/>
          </ac:spMkLst>
        </pc:spChg>
        <pc:spChg chg="mod">
          <ac:chgData name="RochfordJ" userId="afa10cb3-f4ec-4c59-b9bf-faf4aa99cf1a" providerId="ADAL" clId="{8CA69F01-3525-4518-B737-9513D4702997}" dt="2022-10-26T19:17:52.070" v="77" actId="1036"/>
          <ac:spMkLst>
            <pc:docMk/>
            <pc:sldMk cId="1145036656" sldId="1561"/>
            <ac:spMk id="5" creationId="{04B000B3-7595-48EE-9038-A300F8BB8181}"/>
          </ac:spMkLst>
        </pc:spChg>
        <pc:spChg chg="del mod">
          <ac:chgData name="RochfordJ" userId="afa10cb3-f4ec-4c59-b9bf-faf4aa99cf1a" providerId="ADAL" clId="{8CA69F01-3525-4518-B737-9513D4702997}" dt="2022-10-26T15:11:53.990" v="32" actId="478"/>
          <ac:spMkLst>
            <pc:docMk/>
            <pc:sldMk cId="1145036656" sldId="1561"/>
            <ac:spMk id="6" creationId="{550E05C7-AF4C-45A4-B8EC-2B5394BA3B72}"/>
          </ac:spMkLst>
        </pc:spChg>
      </pc:sldChg>
      <pc:sldChg chg="modTransition setBg">
        <pc:chgData name="RochfordJ" userId="afa10cb3-f4ec-4c59-b9bf-faf4aa99cf1a" providerId="ADAL" clId="{8CA69F01-3525-4518-B737-9513D4702997}" dt="2022-10-26T19:18:52.028" v="91"/>
        <pc:sldMkLst>
          <pc:docMk/>
          <pc:sldMk cId="3238954290" sldId="1745"/>
        </pc:sldMkLst>
      </pc:sldChg>
      <pc:sldMasterChg chg="modTransition setBg modSldLayout">
        <pc:chgData name="RochfordJ" userId="afa10cb3-f4ec-4c59-b9bf-faf4aa99cf1a" providerId="ADAL" clId="{8CA69F01-3525-4518-B737-9513D4702997}" dt="2022-10-26T19:18:52.028" v="91"/>
        <pc:sldMasterMkLst>
          <pc:docMk/>
          <pc:sldMasterMk cId="0" sldId="2147483648"/>
        </pc:sldMasterMkLst>
        <pc:sldLayoutChg chg="modTransition setBg">
          <pc:chgData name="RochfordJ" userId="afa10cb3-f4ec-4c59-b9bf-faf4aa99cf1a" providerId="ADAL" clId="{8CA69F01-3525-4518-B737-9513D4702997}" dt="2022-10-26T19:18:52.028" v="91"/>
          <pc:sldLayoutMkLst>
            <pc:docMk/>
            <pc:sldMasterMk cId="0" sldId="2147483648"/>
            <pc:sldLayoutMk cId="0" sldId="2147483649"/>
          </pc:sldLayoutMkLst>
        </pc:sldLayoutChg>
        <pc:sldLayoutChg chg="modTransition setBg">
          <pc:chgData name="RochfordJ" userId="afa10cb3-f4ec-4c59-b9bf-faf4aa99cf1a" providerId="ADAL" clId="{8CA69F01-3525-4518-B737-9513D4702997}" dt="2022-10-26T19:18:52.028" v="91"/>
          <pc:sldLayoutMkLst>
            <pc:docMk/>
            <pc:sldMasterMk cId="0" sldId="2147483648"/>
            <pc:sldLayoutMk cId="0" sldId="2147483650"/>
          </pc:sldLayoutMkLst>
        </pc:sldLayoutChg>
        <pc:sldLayoutChg chg="modTransition setBg">
          <pc:chgData name="RochfordJ" userId="afa10cb3-f4ec-4c59-b9bf-faf4aa99cf1a" providerId="ADAL" clId="{8CA69F01-3525-4518-B737-9513D4702997}" dt="2022-10-26T19:18:52.028" v="91"/>
          <pc:sldLayoutMkLst>
            <pc:docMk/>
            <pc:sldMasterMk cId="0" sldId="2147483648"/>
            <pc:sldLayoutMk cId="0" sldId="2147483651"/>
          </pc:sldLayoutMkLst>
        </pc:sldLayoutChg>
        <pc:sldLayoutChg chg="modTransition setBg">
          <pc:chgData name="RochfordJ" userId="afa10cb3-f4ec-4c59-b9bf-faf4aa99cf1a" providerId="ADAL" clId="{8CA69F01-3525-4518-B737-9513D4702997}" dt="2022-10-26T19:18:52.028" v="91"/>
          <pc:sldLayoutMkLst>
            <pc:docMk/>
            <pc:sldMasterMk cId="0" sldId="2147483648"/>
            <pc:sldLayoutMk cId="0" sldId="2147483652"/>
          </pc:sldLayoutMkLst>
        </pc:sldLayoutChg>
        <pc:sldLayoutChg chg="modTransition setBg">
          <pc:chgData name="RochfordJ" userId="afa10cb3-f4ec-4c59-b9bf-faf4aa99cf1a" providerId="ADAL" clId="{8CA69F01-3525-4518-B737-9513D4702997}" dt="2022-10-26T19:18:52.028" v="91"/>
          <pc:sldLayoutMkLst>
            <pc:docMk/>
            <pc:sldMasterMk cId="0" sldId="2147483648"/>
            <pc:sldLayoutMk cId="0" sldId="2147483653"/>
          </pc:sldLayoutMkLst>
        </pc:sldLayoutChg>
        <pc:sldLayoutChg chg="modTransition setBg">
          <pc:chgData name="RochfordJ" userId="afa10cb3-f4ec-4c59-b9bf-faf4aa99cf1a" providerId="ADAL" clId="{8CA69F01-3525-4518-B737-9513D4702997}" dt="2022-10-26T19:18:52.028" v="91"/>
          <pc:sldLayoutMkLst>
            <pc:docMk/>
            <pc:sldMasterMk cId="0" sldId="2147483648"/>
            <pc:sldLayoutMk cId="0" sldId="2147483654"/>
          </pc:sldLayoutMkLst>
        </pc:sldLayoutChg>
        <pc:sldLayoutChg chg="modTransition setBg">
          <pc:chgData name="RochfordJ" userId="afa10cb3-f4ec-4c59-b9bf-faf4aa99cf1a" providerId="ADAL" clId="{8CA69F01-3525-4518-B737-9513D4702997}" dt="2022-10-26T19:18:52.028" v="91"/>
          <pc:sldLayoutMkLst>
            <pc:docMk/>
            <pc:sldMasterMk cId="0" sldId="2147483648"/>
            <pc:sldLayoutMk cId="0" sldId="2147483655"/>
          </pc:sldLayoutMkLst>
        </pc:sldLayoutChg>
        <pc:sldLayoutChg chg="modTransition setBg">
          <pc:chgData name="RochfordJ" userId="afa10cb3-f4ec-4c59-b9bf-faf4aa99cf1a" providerId="ADAL" clId="{8CA69F01-3525-4518-B737-9513D4702997}" dt="2022-10-26T19:18:52.028" v="91"/>
          <pc:sldLayoutMkLst>
            <pc:docMk/>
            <pc:sldMasterMk cId="0" sldId="2147483648"/>
            <pc:sldLayoutMk cId="0" sldId="2147483656"/>
          </pc:sldLayoutMkLst>
        </pc:sldLayoutChg>
        <pc:sldLayoutChg chg="modTransition setBg">
          <pc:chgData name="RochfordJ" userId="afa10cb3-f4ec-4c59-b9bf-faf4aa99cf1a" providerId="ADAL" clId="{8CA69F01-3525-4518-B737-9513D4702997}" dt="2022-10-26T19:18:52.028" v="91"/>
          <pc:sldLayoutMkLst>
            <pc:docMk/>
            <pc:sldMasterMk cId="0" sldId="2147483648"/>
            <pc:sldLayoutMk cId="0" sldId="2147483657"/>
          </pc:sldLayoutMkLst>
        </pc:sldLayoutChg>
        <pc:sldLayoutChg chg="modTransition setBg">
          <pc:chgData name="RochfordJ" userId="afa10cb3-f4ec-4c59-b9bf-faf4aa99cf1a" providerId="ADAL" clId="{8CA69F01-3525-4518-B737-9513D4702997}" dt="2022-10-26T19:18:52.028" v="91"/>
          <pc:sldLayoutMkLst>
            <pc:docMk/>
            <pc:sldMasterMk cId="0" sldId="2147483648"/>
            <pc:sldLayoutMk cId="0" sldId="2147483658"/>
          </pc:sldLayoutMkLst>
        </pc:sldLayoutChg>
        <pc:sldLayoutChg chg="modTransition setBg">
          <pc:chgData name="RochfordJ" userId="afa10cb3-f4ec-4c59-b9bf-faf4aa99cf1a" providerId="ADAL" clId="{8CA69F01-3525-4518-B737-9513D4702997}" dt="2022-10-26T19:18:52.028" v="91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modTransition setBg modSldLayout">
        <pc:chgData name="RochfordJ" userId="afa10cb3-f4ec-4c59-b9bf-faf4aa99cf1a" providerId="ADAL" clId="{8CA69F01-3525-4518-B737-9513D4702997}" dt="2022-10-26T19:18:52.028" v="91"/>
        <pc:sldMasterMkLst>
          <pc:docMk/>
          <pc:sldMasterMk cId="1501424845" sldId="2147483660"/>
        </pc:sldMasterMkLst>
        <pc:sldLayoutChg chg="modTransition setBg">
          <pc:chgData name="RochfordJ" userId="afa10cb3-f4ec-4c59-b9bf-faf4aa99cf1a" providerId="ADAL" clId="{8CA69F01-3525-4518-B737-9513D4702997}" dt="2022-10-26T19:18:52.028" v="91"/>
          <pc:sldLayoutMkLst>
            <pc:docMk/>
            <pc:sldMasterMk cId="1501424845" sldId="2147483660"/>
            <pc:sldLayoutMk cId="1560300890" sldId="2147483661"/>
          </pc:sldLayoutMkLst>
        </pc:sldLayoutChg>
        <pc:sldLayoutChg chg="modTransition setBg">
          <pc:chgData name="RochfordJ" userId="afa10cb3-f4ec-4c59-b9bf-faf4aa99cf1a" providerId="ADAL" clId="{8CA69F01-3525-4518-B737-9513D4702997}" dt="2022-10-26T19:18:52.028" v="91"/>
          <pc:sldLayoutMkLst>
            <pc:docMk/>
            <pc:sldMasterMk cId="1501424845" sldId="2147483660"/>
            <pc:sldLayoutMk cId="4187823804" sldId="2147483662"/>
          </pc:sldLayoutMkLst>
        </pc:sldLayoutChg>
        <pc:sldLayoutChg chg="modTransition setBg">
          <pc:chgData name="RochfordJ" userId="afa10cb3-f4ec-4c59-b9bf-faf4aa99cf1a" providerId="ADAL" clId="{8CA69F01-3525-4518-B737-9513D4702997}" dt="2022-10-26T19:18:52.028" v="91"/>
          <pc:sldLayoutMkLst>
            <pc:docMk/>
            <pc:sldMasterMk cId="1501424845" sldId="2147483660"/>
            <pc:sldLayoutMk cId="4282312145" sldId="2147483663"/>
          </pc:sldLayoutMkLst>
        </pc:sldLayoutChg>
        <pc:sldLayoutChg chg="modTransition setBg">
          <pc:chgData name="RochfordJ" userId="afa10cb3-f4ec-4c59-b9bf-faf4aa99cf1a" providerId="ADAL" clId="{8CA69F01-3525-4518-B737-9513D4702997}" dt="2022-10-26T19:18:52.028" v="91"/>
          <pc:sldLayoutMkLst>
            <pc:docMk/>
            <pc:sldMasterMk cId="1501424845" sldId="2147483660"/>
            <pc:sldLayoutMk cId="99226345" sldId="2147483664"/>
          </pc:sldLayoutMkLst>
        </pc:sldLayoutChg>
      </pc:sldMasterChg>
      <pc:sldMasterChg chg="modTransition modSldLayout">
        <pc:chgData name="RochfordJ" userId="afa10cb3-f4ec-4c59-b9bf-faf4aa99cf1a" providerId="ADAL" clId="{8CA69F01-3525-4518-B737-9513D4702997}" dt="2022-10-26T19:18:52.028" v="91"/>
        <pc:sldMasterMkLst>
          <pc:docMk/>
          <pc:sldMasterMk cId="927132828" sldId="2147483665"/>
        </pc:sldMasterMkLst>
        <pc:sldLayoutChg chg="modTransition">
          <pc:chgData name="RochfordJ" userId="afa10cb3-f4ec-4c59-b9bf-faf4aa99cf1a" providerId="ADAL" clId="{8CA69F01-3525-4518-B737-9513D4702997}" dt="2022-10-26T19:18:52.028" v="91"/>
          <pc:sldLayoutMkLst>
            <pc:docMk/>
            <pc:sldMasterMk cId="927132828" sldId="2147483665"/>
            <pc:sldLayoutMk cId="3338038881" sldId="2147483666"/>
          </pc:sldLayoutMkLst>
        </pc:sldLayoutChg>
        <pc:sldLayoutChg chg="modTransition">
          <pc:chgData name="RochfordJ" userId="afa10cb3-f4ec-4c59-b9bf-faf4aa99cf1a" providerId="ADAL" clId="{8CA69F01-3525-4518-B737-9513D4702997}" dt="2022-10-26T19:18:52.028" v="91"/>
          <pc:sldLayoutMkLst>
            <pc:docMk/>
            <pc:sldMasterMk cId="927132828" sldId="2147483665"/>
            <pc:sldLayoutMk cId="828893943" sldId="2147483667"/>
          </pc:sldLayoutMkLst>
        </pc:sldLayoutChg>
        <pc:sldLayoutChg chg="modTransition">
          <pc:chgData name="RochfordJ" userId="afa10cb3-f4ec-4c59-b9bf-faf4aa99cf1a" providerId="ADAL" clId="{8CA69F01-3525-4518-B737-9513D4702997}" dt="2022-10-26T19:18:52.028" v="91"/>
          <pc:sldLayoutMkLst>
            <pc:docMk/>
            <pc:sldMasterMk cId="927132828" sldId="2147483665"/>
            <pc:sldLayoutMk cId="1180328901" sldId="2147483668"/>
          </pc:sldLayoutMkLst>
        </pc:sldLayoutChg>
        <pc:sldLayoutChg chg="modTransition">
          <pc:chgData name="RochfordJ" userId="afa10cb3-f4ec-4c59-b9bf-faf4aa99cf1a" providerId="ADAL" clId="{8CA69F01-3525-4518-B737-9513D4702997}" dt="2022-10-26T19:18:52.028" v="91"/>
          <pc:sldLayoutMkLst>
            <pc:docMk/>
            <pc:sldMasterMk cId="927132828" sldId="2147483665"/>
            <pc:sldLayoutMk cId="1769216793" sldId="2147483669"/>
          </pc:sldLayoutMkLst>
        </pc:sldLayoutChg>
        <pc:sldLayoutChg chg="modTransition">
          <pc:chgData name="RochfordJ" userId="afa10cb3-f4ec-4c59-b9bf-faf4aa99cf1a" providerId="ADAL" clId="{8CA69F01-3525-4518-B737-9513D4702997}" dt="2022-10-26T19:18:52.028" v="91"/>
          <pc:sldLayoutMkLst>
            <pc:docMk/>
            <pc:sldMasterMk cId="927132828" sldId="2147483665"/>
            <pc:sldLayoutMk cId="4233221598" sldId="2147483670"/>
          </pc:sldLayoutMkLst>
        </pc:sldLayoutChg>
        <pc:sldLayoutChg chg="modTransition">
          <pc:chgData name="RochfordJ" userId="afa10cb3-f4ec-4c59-b9bf-faf4aa99cf1a" providerId="ADAL" clId="{8CA69F01-3525-4518-B737-9513D4702997}" dt="2022-10-26T19:18:52.028" v="91"/>
          <pc:sldLayoutMkLst>
            <pc:docMk/>
            <pc:sldMasterMk cId="927132828" sldId="2147483665"/>
            <pc:sldLayoutMk cId="3447506115" sldId="2147483671"/>
          </pc:sldLayoutMkLst>
        </pc:sldLayoutChg>
        <pc:sldLayoutChg chg="modTransition">
          <pc:chgData name="RochfordJ" userId="afa10cb3-f4ec-4c59-b9bf-faf4aa99cf1a" providerId="ADAL" clId="{8CA69F01-3525-4518-B737-9513D4702997}" dt="2022-10-26T19:18:52.028" v="91"/>
          <pc:sldLayoutMkLst>
            <pc:docMk/>
            <pc:sldMasterMk cId="927132828" sldId="2147483665"/>
            <pc:sldLayoutMk cId="158171974" sldId="2147483672"/>
          </pc:sldLayoutMkLst>
        </pc:sldLayoutChg>
        <pc:sldLayoutChg chg="modTransition">
          <pc:chgData name="RochfordJ" userId="afa10cb3-f4ec-4c59-b9bf-faf4aa99cf1a" providerId="ADAL" clId="{8CA69F01-3525-4518-B737-9513D4702997}" dt="2022-10-26T19:18:52.028" v="91"/>
          <pc:sldLayoutMkLst>
            <pc:docMk/>
            <pc:sldMasterMk cId="927132828" sldId="2147483665"/>
            <pc:sldLayoutMk cId="4090440996" sldId="2147483673"/>
          </pc:sldLayoutMkLst>
        </pc:sldLayoutChg>
        <pc:sldLayoutChg chg="modTransition">
          <pc:chgData name="RochfordJ" userId="afa10cb3-f4ec-4c59-b9bf-faf4aa99cf1a" providerId="ADAL" clId="{8CA69F01-3525-4518-B737-9513D4702997}" dt="2022-10-26T19:18:52.028" v="91"/>
          <pc:sldLayoutMkLst>
            <pc:docMk/>
            <pc:sldMasterMk cId="927132828" sldId="2147483665"/>
            <pc:sldLayoutMk cId="3206951220" sldId="2147483674"/>
          </pc:sldLayoutMkLst>
        </pc:sldLayoutChg>
        <pc:sldLayoutChg chg="modTransition">
          <pc:chgData name="RochfordJ" userId="afa10cb3-f4ec-4c59-b9bf-faf4aa99cf1a" providerId="ADAL" clId="{8CA69F01-3525-4518-B737-9513D4702997}" dt="2022-10-26T19:18:52.028" v="91"/>
          <pc:sldLayoutMkLst>
            <pc:docMk/>
            <pc:sldMasterMk cId="927132828" sldId="2147483665"/>
            <pc:sldLayoutMk cId="3471988129" sldId="2147483675"/>
          </pc:sldLayoutMkLst>
        </pc:sldLayoutChg>
        <pc:sldLayoutChg chg="modTransition">
          <pc:chgData name="RochfordJ" userId="afa10cb3-f4ec-4c59-b9bf-faf4aa99cf1a" providerId="ADAL" clId="{8CA69F01-3525-4518-B737-9513D4702997}" dt="2022-10-26T19:18:52.028" v="91"/>
          <pc:sldLayoutMkLst>
            <pc:docMk/>
            <pc:sldMasterMk cId="927132828" sldId="2147483665"/>
            <pc:sldLayoutMk cId="906505392" sldId="2147483676"/>
          </pc:sldLayoutMkLst>
        </pc:sldLayoutChg>
      </pc:sldMasterChg>
      <pc:sldMasterChg chg="setBg modSldLayout">
        <pc:chgData name="RochfordJ" userId="afa10cb3-f4ec-4c59-b9bf-faf4aa99cf1a" providerId="ADAL" clId="{8CA69F01-3525-4518-B737-9513D4702997}" dt="2022-10-26T15:10:08.307" v="3"/>
        <pc:sldMasterMkLst>
          <pc:docMk/>
          <pc:sldMasterMk cId="1457268011" sldId="2147483665"/>
        </pc:sldMasterMkLst>
        <pc:sldLayoutChg chg="setBg">
          <pc:chgData name="RochfordJ" userId="afa10cb3-f4ec-4c59-b9bf-faf4aa99cf1a" providerId="ADAL" clId="{8CA69F01-3525-4518-B737-9513D4702997}" dt="2022-10-26T15:10:08.307" v="3"/>
          <pc:sldLayoutMkLst>
            <pc:docMk/>
            <pc:sldMasterMk cId="1457268011" sldId="2147483665"/>
            <pc:sldLayoutMk cId="1614970522" sldId="2147483666"/>
          </pc:sldLayoutMkLst>
        </pc:sldLayoutChg>
        <pc:sldLayoutChg chg="setBg">
          <pc:chgData name="RochfordJ" userId="afa10cb3-f4ec-4c59-b9bf-faf4aa99cf1a" providerId="ADAL" clId="{8CA69F01-3525-4518-B737-9513D4702997}" dt="2022-10-26T15:10:08.307" v="3"/>
          <pc:sldLayoutMkLst>
            <pc:docMk/>
            <pc:sldMasterMk cId="1457268011" sldId="2147483665"/>
            <pc:sldLayoutMk cId="2151660411" sldId="2147483667"/>
          </pc:sldLayoutMkLst>
        </pc:sldLayoutChg>
        <pc:sldLayoutChg chg="setBg">
          <pc:chgData name="RochfordJ" userId="afa10cb3-f4ec-4c59-b9bf-faf4aa99cf1a" providerId="ADAL" clId="{8CA69F01-3525-4518-B737-9513D4702997}" dt="2022-10-26T15:10:08.307" v="3"/>
          <pc:sldLayoutMkLst>
            <pc:docMk/>
            <pc:sldMasterMk cId="1457268011" sldId="2147483665"/>
            <pc:sldLayoutMk cId="551129001" sldId="2147483668"/>
          </pc:sldLayoutMkLst>
        </pc:sldLayoutChg>
        <pc:sldLayoutChg chg="setBg">
          <pc:chgData name="RochfordJ" userId="afa10cb3-f4ec-4c59-b9bf-faf4aa99cf1a" providerId="ADAL" clId="{8CA69F01-3525-4518-B737-9513D4702997}" dt="2022-10-26T15:10:08.307" v="3"/>
          <pc:sldLayoutMkLst>
            <pc:docMk/>
            <pc:sldMasterMk cId="1457268011" sldId="2147483665"/>
            <pc:sldLayoutMk cId="2097324899" sldId="2147483669"/>
          </pc:sldLayoutMkLst>
        </pc:sldLayoutChg>
        <pc:sldLayoutChg chg="setBg">
          <pc:chgData name="RochfordJ" userId="afa10cb3-f4ec-4c59-b9bf-faf4aa99cf1a" providerId="ADAL" clId="{8CA69F01-3525-4518-B737-9513D4702997}" dt="2022-10-26T15:10:08.307" v="3"/>
          <pc:sldLayoutMkLst>
            <pc:docMk/>
            <pc:sldMasterMk cId="1457268011" sldId="2147483665"/>
            <pc:sldLayoutMk cId="2696348492" sldId="2147483670"/>
          </pc:sldLayoutMkLst>
        </pc:sldLayoutChg>
        <pc:sldLayoutChg chg="setBg">
          <pc:chgData name="RochfordJ" userId="afa10cb3-f4ec-4c59-b9bf-faf4aa99cf1a" providerId="ADAL" clId="{8CA69F01-3525-4518-B737-9513D4702997}" dt="2022-10-26T15:10:08.307" v="3"/>
          <pc:sldLayoutMkLst>
            <pc:docMk/>
            <pc:sldMasterMk cId="1457268011" sldId="2147483665"/>
            <pc:sldLayoutMk cId="1816280052" sldId="2147483671"/>
          </pc:sldLayoutMkLst>
        </pc:sldLayoutChg>
        <pc:sldLayoutChg chg="setBg">
          <pc:chgData name="RochfordJ" userId="afa10cb3-f4ec-4c59-b9bf-faf4aa99cf1a" providerId="ADAL" clId="{8CA69F01-3525-4518-B737-9513D4702997}" dt="2022-10-26T15:10:08.307" v="3"/>
          <pc:sldLayoutMkLst>
            <pc:docMk/>
            <pc:sldMasterMk cId="1457268011" sldId="2147483665"/>
            <pc:sldLayoutMk cId="2769010772" sldId="2147483672"/>
          </pc:sldLayoutMkLst>
        </pc:sldLayoutChg>
        <pc:sldLayoutChg chg="setBg">
          <pc:chgData name="RochfordJ" userId="afa10cb3-f4ec-4c59-b9bf-faf4aa99cf1a" providerId="ADAL" clId="{8CA69F01-3525-4518-B737-9513D4702997}" dt="2022-10-26T15:10:08.307" v="3"/>
          <pc:sldLayoutMkLst>
            <pc:docMk/>
            <pc:sldMasterMk cId="1457268011" sldId="2147483665"/>
            <pc:sldLayoutMk cId="2350223033" sldId="2147483673"/>
          </pc:sldLayoutMkLst>
        </pc:sldLayoutChg>
        <pc:sldLayoutChg chg="setBg">
          <pc:chgData name="RochfordJ" userId="afa10cb3-f4ec-4c59-b9bf-faf4aa99cf1a" providerId="ADAL" clId="{8CA69F01-3525-4518-B737-9513D4702997}" dt="2022-10-26T15:10:08.307" v="3"/>
          <pc:sldLayoutMkLst>
            <pc:docMk/>
            <pc:sldMasterMk cId="1457268011" sldId="2147483665"/>
            <pc:sldLayoutMk cId="2896949549" sldId="2147483674"/>
          </pc:sldLayoutMkLst>
        </pc:sldLayoutChg>
        <pc:sldLayoutChg chg="setBg">
          <pc:chgData name="RochfordJ" userId="afa10cb3-f4ec-4c59-b9bf-faf4aa99cf1a" providerId="ADAL" clId="{8CA69F01-3525-4518-B737-9513D4702997}" dt="2022-10-26T15:10:08.307" v="3"/>
          <pc:sldLayoutMkLst>
            <pc:docMk/>
            <pc:sldMasterMk cId="1457268011" sldId="2147483665"/>
            <pc:sldLayoutMk cId="571811131" sldId="2147483675"/>
          </pc:sldLayoutMkLst>
        </pc:sldLayoutChg>
        <pc:sldLayoutChg chg="setBg">
          <pc:chgData name="RochfordJ" userId="afa10cb3-f4ec-4c59-b9bf-faf4aa99cf1a" providerId="ADAL" clId="{8CA69F01-3525-4518-B737-9513D4702997}" dt="2022-10-26T15:10:08.307" v="3"/>
          <pc:sldLayoutMkLst>
            <pc:docMk/>
            <pc:sldMasterMk cId="1457268011" sldId="2147483665"/>
            <pc:sldLayoutMk cId="1528618403" sldId="2147483676"/>
          </pc:sldLayoutMkLst>
        </pc:sldLayoutChg>
      </pc:sldMasterChg>
    </pc:docChg>
  </pc:docChgLst>
  <pc:docChgLst>
    <pc:chgData name="RochfordJ" userId="afa10cb3-f4ec-4c59-b9bf-faf4aa99cf1a" providerId="ADAL" clId="{7B208106-E133-4783-B015-C2495F175FDC}"/>
    <pc:docChg chg="custSel addSld delSld modSld sldOrd modMainMaster">
      <pc:chgData name="RochfordJ" userId="afa10cb3-f4ec-4c59-b9bf-faf4aa99cf1a" providerId="ADAL" clId="{7B208106-E133-4783-B015-C2495F175FDC}" dt="2022-12-16T02:25:04.248" v="36"/>
      <pc:docMkLst>
        <pc:docMk/>
      </pc:docMkLst>
      <pc:sldChg chg="add del modTransition">
        <pc:chgData name="RochfordJ" userId="afa10cb3-f4ec-4c59-b9bf-faf4aa99cf1a" providerId="ADAL" clId="{7B208106-E133-4783-B015-C2495F175FDC}" dt="2022-12-16T02:21:56.075" v="19" actId="2696"/>
        <pc:sldMkLst>
          <pc:docMk/>
          <pc:sldMk cId="49199243" sldId="1387"/>
        </pc:sldMkLst>
      </pc:sldChg>
      <pc:sldChg chg="add modTransition">
        <pc:chgData name="RochfordJ" userId="afa10cb3-f4ec-4c59-b9bf-faf4aa99cf1a" providerId="ADAL" clId="{7B208106-E133-4783-B015-C2495F175FDC}" dt="2022-12-16T02:25:04.248" v="36"/>
        <pc:sldMkLst>
          <pc:docMk/>
          <pc:sldMk cId="2060548998" sldId="1387"/>
        </pc:sldMkLst>
      </pc:sldChg>
      <pc:sldChg chg="add del setBg">
        <pc:chgData name="RochfordJ" userId="afa10cb3-f4ec-4c59-b9bf-faf4aa99cf1a" providerId="ADAL" clId="{7B208106-E133-4783-B015-C2495F175FDC}" dt="2022-12-16T02:22:27.032" v="24"/>
        <pc:sldMkLst>
          <pc:docMk/>
          <pc:sldMk cId="2976824420" sldId="1387"/>
        </pc:sldMkLst>
      </pc:sldChg>
      <pc:sldChg chg="add del setBg">
        <pc:chgData name="RochfordJ" userId="afa10cb3-f4ec-4c59-b9bf-faf4aa99cf1a" providerId="ADAL" clId="{7B208106-E133-4783-B015-C2495F175FDC}" dt="2022-12-16T02:13:17.896" v="6"/>
        <pc:sldMkLst>
          <pc:docMk/>
          <pc:sldMk cId="3328474156" sldId="1387"/>
        </pc:sldMkLst>
      </pc:sldChg>
      <pc:sldChg chg="del">
        <pc:chgData name="RochfordJ" userId="afa10cb3-f4ec-4c59-b9bf-faf4aa99cf1a" providerId="ADAL" clId="{7B208106-E133-4783-B015-C2495F175FDC}" dt="2022-12-16T02:11:55.748" v="0" actId="2696"/>
        <pc:sldMkLst>
          <pc:docMk/>
          <pc:sldMk cId="3861889061" sldId="1387"/>
        </pc:sldMkLst>
      </pc:sldChg>
      <pc:sldChg chg="add del setBg">
        <pc:chgData name="RochfordJ" userId="afa10cb3-f4ec-4c59-b9bf-faf4aa99cf1a" providerId="ADAL" clId="{7B208106-E133-4783-B015-C2495F175FDC}" dt="2022-12-16T02:22:27.032" v="24"/>
        <pc:sldMkLst>
          <pc:docMk/>
          <pc:sldMk cId="1618901642" sldId="1523"/>
        </pc:sldMkLst>
      </pc:sldChg>
      <pc:sldChg chg="del">
        <pc:chgData name="RochfordJ" userId="afa10cb3-f4ec-4c59-b9bf-faf4aa99cf1a" providerId="ADAL" clId="{7B208106-E133-4783-B015-C2495F175FDC}" dt="2022-12-16T02:11:55.748" v="0" actId="2696"/>
        <pc:sldMkLst>
          <pc:docMk/>
          <pc:sldMk cId="1820256866" sldId="1523"/>
        </pc:sldMkLst>
      </pc:sldChg>
      <pc:sldChg chg="add modTransition">
        <pc:chgData name="RochfordJ" userId="afa10cb3-f4ec-4c59-b9bf-faf4aa99cf1a" providerId="ADAL" clId="{7B208106-E133-4783-B015-C2495F175FDC}" dt="2022-12-16T02:25:04.248" v="36"/>
        <pc:sldMkLst>
          <pc:docMk/>
          <pc:sldMk cId="2918920854" sldId="1523"/>
        </pc:sldMkLst>
      </pc:sldChg>
      <pc:sldChg chg="add del setBg">
        <pc:chgData name="RochfordJ" userId="afa10cb3-f4ec-4c59-b9bf-faf4aa99cf1a" providerId="ADAL" clId="{7B208106-E133-4783-B015-C2495F175FDC}" dt="2022-12-16T02:13:17.896" v="6"/>
        <pc:sldMkLst>
          <pc:docMk/>
          <pc:sldMk cId="3490657686" sldId="1523"/>
        </pc:sldMkLst>
      </pc:sldChg>
      <pc:sldChg chg="add del modTransition">
        <pc:chgData name="RochfordJ" userId="afa10cb3-f4ec-4c59-b9bf-faf4aa99cf1a" providerId="ADAL" clId="{7B208106-E133-4783-B015-C2495F175FDC}" dt="2022-12-16T02:21:56.075" v="19" actId="2696"/>
        <pc:sldMkLst>
          <pc:docMk/>
          <pc:sldMk cId="3980523107" sldId="1523"/>
        </pc:sldMkLst>
      </pc:sldChg>
      <pc:sldChg chg="add del setBg">
        <pc:chgData name="RochfordJ" userId="afa10cb3-f4ec-4c59-b9bf-faf4aa99cf1a" providerId="ADAL" clId="{7B208106-E133-4783-B015-C2495F175FDC}" dt="2022-12-16T02:22:27.032" v="24"/>
        <pc:sldMkLst>
          <pc:docMk/>
          <pc:sldMk cId="65803893" sldId="1524"/>
        </pc:sldMkLst>
      </pc:sldChg>
      <pc:sldChg chg="add del modTransition">
        <pc:chgData name="RochfordJ" userId="afa10cb3-f4ec-4c59-b9bf-faf4aa99cf1a" providerId="ADAL" clId="{7B208106-E133-4783-B015-C2495F175FDC}" dt="2022-12-16T02:21:56.075" v="19" actId="2696"/>
        <pc:sldMkLst>
          <pc:docMk/>
          <pc:sldMk cId="1977988431" sldId="1524"/>
        </pc:sldMkLst>
      </pc:sldChg>
      <pc:sldChg chg="del">
        <pc:chgData name="RochfordJ" userId="afa10cb3-f4ec-4c59-b9bf-faf4aa99cf1a" providerId="ADAL" clId="{7B208106-E133-4783-B015-C2495F175FDC}" dt="2022-12-16T02:11:55.748" v="0" actId="2696"/>
        <pc:sldMkLst>
          <pc:docMk/>
          <pc:sldMk cId="2133470070" sldId="1524"/>
        </pc:sldMkLst>
      </pc:sldChg>
      <pc:sldChg chg="add modTransition">
        <pc:chgData name="RochfordJ" userId="afa10cb3-f4ec-4c59-b9bf-faf4aa99cf1a" providerId="ADAL" clId="{7B208106-E133-4783-B015-C2495F175FDC}" dt="2022-12-16T02:25:04.248" v="36"/>
        <pc:sldMkLst>
          <pc:docMk/>
          <pc:sldMk cId="2229265656" sldId="1524"/>
        </pc:sldMkLst>
      </pc:sldChg>
      <pc:sldChg chg="add del setBg">
        <pc:chgData name="RochfordJ" userId="afa10cb3-f4ec-4c59-b9bf-faf4aa99cf1a" providerId="ADAL" clId="{7B208106-E133-4783-B015-C2495F175FDC}" dt="2022-12-16T02:13:17.896" v="6"/>
        <pc:sldMkLst>
          <pc:docMk/>
          <pc:sldMk cId="2317696939" sldId="1524"/>
        </pc:sldMkLst>
      </pc:sldChg>
      <pc:sldChg chg="add del setBg">
        <pc:chgData name="RochfordJ" userId="afa10cb3-f4ec-4c59-b9bf-faf4aa99cf1a" providerId="ADAL" clId="{7B208106-E133-4783-B015-C2495F175FDC}" dt="2022-12-16T02:13:17.896" v="6"/>
        <pc:sldMkLst>
          <pc:docMk/>
          <pc:sldMk cId="626392582" sldId="1525"/>
        </pc:sldMkLst>
      </pc:sldChg>
      <pc:sldChg chg="add modTransition">
        <pc:chgData name="RochfordJ" userId="afa10cb3-f4ec-4c59-b9bf-faf4aa99cf1a" providerId="ADAL" clId="{7B208106-E133-4783-B015-C2495F175FDC}" dt="2022-12-16T02:25:04.248" v="36"/>
        <pc:sldMkLst>
          <pc:docMk/>
          <pc:sldMk cId="3200757223" sldId="1525"/>
        </pc:sldMkLst>
      </pc:sldChg>
      <pc:sldChg chg="add del modTransition">
        <pc:chgData name="RochfordJ" userId="afa10cb3-f4ec-4c59-b9bf-faf4aa99cf1a" providerId="ADAL" clId="{7B208106-E133-4783-B015-C2495F175FDC}" dt="2022-12-16T02:21:56.075" v="19" actId="2696"/>
        <pc:sldMkLst>
          <pc:docMk/>
          <pc:sldMk cId="3572943718" sldId="1525"/>
        </pc:sldMkLst>
      </pc:sldChg>
      <pc:sldChg chg="add del setBg">
        <pc:chgData name="RochfordJ" userId="afa10cb3-f4ec-4c59-b9bf-faf4aa99cf1a" providerId="ADAL" clId="{7B208106-E133-4783-B015-C2495F175FDC}" dt="2022-12-16T02:22:27.032" v="24"/>
        <pc:sldMkLst>
          <pc:docMk/>
          <pc:sldMk cId="4039821710" sldId="1525"/>
        </pc:sldMkLst>
      </pc:sldChg>
      <pc:sldChg chg="del">
        <pc:chgData name="RochfordJ" userId="afa10cb3-f4ec-4c59-b9bf-faf4aa99cf1a" providerId="ADAL" clId="{7B208106-E133-4783-B015-C2495F175FDC}" dt="2022-12-16T02:11:55.748" v="0" actId="2696"/>
        <pc:sldMkLst>
          <pc:docMk/>
          <pc:sldMk cId="4180031814" sldId="1525"/>
        </pc:sldMkLst>
      </pc:sldChg>
      <pc:sldChg chg="modSp mod modTransition setBg">
        <pc:chgData name="RochfordJ" userId="afa10cb3-f4ec-4c59-b9bf-faf4aa99cf1a" providerId="ADAL" clId="{7B208106-E133-4783-B015-C2495F175FDC}" dt="2022-12-16T02:25:04.248" v="36"/>
        <pc:sldMkLst>
          <pc:docMk/>
          <pc:sldMk cId="3399515172" sldId="1546"/>
        </pc:sldMkLst>
        <pc:spChg chg="mod">
          <ac:chgData name="RochfordJ" userId="afa10cb3-f4ec-4c59-b9bf-faf4aa99cf1a" providerId="ADAL" clId="{7B208106-E133-4783-B015-C2495F175FDC}" dt="2022-12-16T02:24:36.883" v="35" actId="207"/>
          <ac:spMkLst>
            <pc:docMk/>
            <pc:sldMk cId="3399515172" sldId="1546"/>
            <ac:spMk id="8" creationId="{D3904BC8-B3B8-4DDA-AC34-A7847443B253}"/>
          </ac:spMkLst>
        </pc:spChg>
      </pc:sldChg>
      <pc:sldChg chg="modTransition">
        <pc:chgData name="RochfordJ" userId="afa10cb3-f4ec-4c59-b9bf-faf4aa99cf1a" providerId="ADAL" clId="{7B208106-E133-4783-B015-C2495F175FDC}" dt="2022-12-16T02:25:04.248" v="36"/>
        <pc:sldMkLst>
          <pc:docMk/>
          <pc:sldMk cId="1338189362" sldId="1560"/>
        </pc:sldMkLst>
      </pc:sldChg>
      <pc:sldChg chg="add del setBg">
        <pc:chgData name="RochfordJ" userId="afa10cb3-f4ec-4c59-b9bf-faf4aa99cf1a" providerId="ADAL" clId="{7B208106-E133-4783-B015-C2495F175FDC}" dt="2022-12-16T02:13:17.896" v="6"/>
        <pc:sldMkLst>
          <pc:docMk/>
          <pc:sldMk cId="365997885" sldId="1561"/>
        </pc:sldMkLst>
      </pc:sldChg>
      <pc:sldChg chg="del">
        <pc:chgData name="RochfordJ" userId="afa10cb3-f4ec-4c59-b9bf-faf4aa99cf1a" providerId="ADAL" clId="{7B208106-E133-4783-B015-C2495F175FDC}" dt="2022-12-16T02:11:55.748" v="0" actId="2696"/>
        <pc:sldMkLst>
          <pc:docMk/>
          <pc:sldMk cId="1145036656" sldId="1561"/>
        </pc:sldMkLst>
      </pc:sldChg>
      <pc:sldChg chg="add del setBg">
        <pc:chgData name="RochfordJ" userId="afa10cb3-f4ec-4c59-b9bf-faf4aa99cf1a" providerId="ADAL" clId="{7B208106-E133-4783-B015-C2495F175FDC}" dt="2022-12-16T02:22:27.032" v="24"/>
        <pc:sldMkLst>
          <pc:docMk/>
          <pc:sldMk cId="2159265264" sldId="1561"/>
        </pc:sldMkLst>
      </pc:sldChg>
      <pc:sldChg chg="add ord modTransition">
        <pc:chgData name="RochfordJ" userId="afa10cb3-f4ec-4c59-b9bf-faf4aa99cf1a" providerId="ADAL" clId="{7B208106-E133-4783-B015-C2495F175FDC}" dt="2022-12-16T02:25:04.248" v="36"/>
        <pc:sldMkLst>
          <pc:docMk/>
          <pc:sldMk cId="2518655285" sldId="1561"/>
        </pc:sldMkLst>
      </pc:sldChg>
      <pc:sldChg chg="add del ord modTransition">
        <pc:chgData name="RochfordJ" userId="afa10cb3-f4ec-4c59-b9bf-faf4aa99cf1a" providerId="ADAL" clId="{7B208106-E133-4783-B015-C2495F175FDC}" dt="2022-12-16T02:21:56.075" v="19" actId="2696"/>
        <pc:sldMkLst>
          <pc:docMk/>
          <pc:sldMk cId="2638852624" sldId="1561"/>
        </pc:sldMkLst>
      </pc:sldChg>
      <pc:sldChg chg="delSp mod modTransition setBg">
        <pc:chgData name="RochfordJ" userId="afa10cb3-f4ec-4c59-b9bf-faf4aa99cf1a" providerId="ADAL" clId="{7B208106-E133-4783-B015-C2495F175FDC}" dt="2022-12-16T02:25:04.248" v="36"/>
        <pc:sldMkLst>
          <pc:docMk/>
          <pc:sldMk cId="3238954290" sldId="1745"/>
        </pc:sldMkLst>
        <pc:spChg chg="del">
          <ac:chgData name="RochfordJ" userId="afa10cb3-f4ec-4c59-b9bf-faf4aa99cf1a" providerId="ADAL" clId="{7B208106-E133-4783-B015-C2495F175FDC}" dt="2022-12-16T02:12:00.333" v="1" actId="478"/>
          <ac:spMkLst>
            <pc:docMk/>
            <pc:sldMk cId="3238954290" sldId="1745"/>
            <ac:spMk id="14" creationId="{4E4E5471-87E9-4236-A9DA-DB7410325FFA}"/>
          </ac:spMkLst>
        </pc:spChg>
      </pc:sldChg>
      <pc:sldChg chg="add del setBg">
        <pc:chgData name="RochfordJ" userId="afa10cb3-f4ec-4c59-b9bf-faf4aa99cf1a" providerId="ADAL" clId="{7B208106-E133-4783-B015-C2495F175FDC}" dt="2022-12-16T02:13:31.333" v="9"/>
        <pc:sldMkLst>
          <pc:docMk/>
          <pc:sldMk cId="166099151" sldId="1746"/>
        </pc:sldMkLst>
      </pc:sldChg>
      <pc:sldMasterChg chg="modTransition setBg modSldLayout">
        <pc:chgData name="RochfordJ" userId="afa10cb3-f4ec-4c59-b9bf-faf4aa99cf1a" providerId="ADAL" clId="{7B208106-E133-4783-B015-C2495F175FDC}" dt="2022-12-16T02:25:04.248" v="36"/>
        <pc:sldMasterMkLst>
          <pc:docMk/>
          <pc:sldMasterMk cId="0" sldId="2147483648"/>
        </pc:sldMasterMkLst>
        <pc:sldLayoutChg chg="modTransition setBg">
          <pc:chgData name="RochfordJ" userId="afa10cb3-f4ec-4c59-b9bf-faf4aa99cf1a" providerId="ADAL" clId="{7B208106-E133-4783-B015-C2495F175FDC}" dt="2022-12-16T02:25:04.248" v="36"/>
          <pc:sldLayoutMkLst>
            <pc:docMk/>
            <pc:sldMasterMk cId="0" sldId="2147483648"/>
            <pc:sldLayoutMk cId="0" sldId="2147483649"/>
          </pc:sldLayoutMkLst>
        </pc:sldLayoutChg>
        <pc:sldLayoutChg chg="modTransition setBg">
          <pc:chgData name="RochfordJ" userId="afa10cb3-f4ec-4c59-b9bf-faf4aa99cf1a" providerId="ADAL" clId="{7B208106-E133-4783-B015-C2495F175FDC}" dt="2022-12-16T02:25:04.248" v="36"/>
          <pc:sldLayoutMkLst>
            <pc:docMk/>
            <pc:sldMasterMk cId="0" sldId="2147483648"/>
            <pc:sldLayoutMk cId="0" sldId="2147483650"/>
          </pc:sldLayoutMkLst>
        </pc:sldLayoutChg>
        <pc:sldLayoutChg chg="modTransition setBg">
          <pc:chgData name="RochfordJ" userId="afa10cb3-f4ec-4c59-b9bf-faf4aa99cf1a" providerId="ADAL" clId="{7B208106-E133-4783-B015-C2495F175FDC}" dt="2022-12-16T02:25:04.248" v="36"/>
          <pc:sldLayoutMkLst>
            <pc:docMk/>
            <pc:sldMasterMk cId="0" sldId="2147483648"/>
            <pc:sldLayoutMk cId="0" sldId="2147483651"/>
          </pc:sldLayoutMkLst>
        </pc:sldLayoutChg>
        <pc:sldLayoutChg chg="modTransition setBg">
          <pc:chgData name="RochfordJ" userId="afa10cb3-f4ec-4c59-b9bf-faf4aa99cf1a" providerId="ADAL" clId="{7B208106-E133-4783-B015-C2495F175FDC}" dt="2022-12-16T02:25:04.248" v="36"/>
          <pc:sldLayoutMkLst>
            <pc:docMk/>
            <pc:sldMasterMk cId="0" sldId="2147483648"/>
            <pc:sldLayoutMk cId="0" sldId="2147483652"/>
          </pc:sldLayoutMkLst>
        </pc:sldLayoutChg>
        <pc:sldLayoutChg chg="modTransition setBg">
          <pc:chgData name="RochfordJ" userId="afa10cb3-f4ec-4c59-b9bf-faf4aa99cf1a" providerId="ADAL" clId="{7B208106-E133-4783-B015-C2495F175FDC}" dt="2022-12-16T02:25:04.248" v="36"/>
          <pc:sldLayoutMkLst>
            <pc:docMk/>
            <pc:sldMasterMk cId="0" sldId="2147483648"/>
            <pc:sldLayoutMk cId="0" sldId="2147483653"/>
          </pc:sldLayoutMkLst>
        </pc:sldLayoutChg>
        <pc:sldLayoutChg chg="modTransition setBg">
          <pc:chgData name="RochfordJ" userId="afa10cb3-f4ec-4c59-b9bf-faf4aa99cf1a" providerId="ADAL" clId="{7B208106-E133-4783-B015-C2495F175FDC}" dt="2022-12-16T02:25:04.248" v="36"/>
          <pc:sldLayoutMkLst>
            <pc:docMk/>
            <pc:sldMasterMk cId="0" sldId="2147483648"/>
            <pc:sldLayoutMk cId="0" sldId="2147483654"/>
          </pc:sldLayoutMkLst>
        </pc:sldLayoutChg>
        <pc:sldLayoutChg chg="modTransition setBg">
          <pc:chgData name="RochfordJ" userId="afa10cb3-f4ec-4c59-b9bf-faf4aa99cf1a" providerId="ADAL" clId="{7B208106-E133-4783-B015-C2495F175FDC}" dt="2022-12-16T02:25:04.248" v="36"/>
          <pc:sldLayoutMkLst>
            <pc:docMk/>
            <pc:sldMasterMk cId="0" sldId="2147483648"/>
            <pc:sldLayoutMk cId="0" sldId="2147483655"/>
          </pc:sldLayoutMkLst>
        </pc:sldLayoutChg>
        <pc:sldLayoutChg chg="modTransition setBg">
          <pc:chgData name="RochfordJ" userId="afa10cb3-f4ec-4c59-b9bf-faf4aa99cf1a" providerId="ADAL" clId="{7B208106-E133-4783-B015-C2495F175FDC}" dt="2022-12-16T02:25:04.248" v="36"/>
          <pc:sldLayoutMkLst>
            <pc:docMk/>
            <pc:sldMasterMk cId="0" sldId="2147483648"/>
            <pc:sldLayoutMk cId="0" sldId="2147483656"/>
          </pc:sldLayoutMkLst>
        </pc:sldLayoutChg>
        <pc:sldLayoutChg chg="modTransition setBg">
          <pc:chgData name="RochfordJ" userId="afa10cb3-f4ec-4c59-b9bf-faf4aa99cf1a" providerId="ADAL" clId="{7B208106-E133-4783-B015-C2495F175FDC}" dt="2022-12-16T02:25:04.248" v="36"/>
          <pc:sldLayoutMkLst>
            <pc:docMk/>
            <pc:sldMasterMk cId="0" sldId="2147483648"/>
            <pc:sldLayoutMk cId="0" sldId="2147483657"/>
          </pc:sldLayoutMkLst>
        </pc:sldLayoutChg>
        <pc:sldLayoutChg chg="modTransition setBg">
          <pc:chgData name="RochfordJ" userId="afa10cb3-f4ec-4c59-b9bf-faf4aa99cf1a" providerId="ADAL" clId="{7B208106-E133-4783-B015-C2495F175FDC}" dt="2022-12-16T02:25:04.248" v="36"/>
          <pc:sldLayoutMkLst>
            <pc:docMk/>
            <pc:sldMasterMk cId="0" sldId="2147483648"/>
            <pc:sldLayoutMk cId="0" sldId="2147483658"/>
          </pc:sldLayoutMkLst>
        </pc:sldLayoutChg>
        <pc:sldLayoutChg chg="modTransition setBg">
          <pc:chgData name="RochfordJ" userId="afa10cb3-f4ec-4c59-b9bf-faf4aa99cf1a" providerId="ADAL" clId="{7B208106-E133-4783-B015-C2495F175FDC}" dt="2022-12-16T02:25:04.248" v="36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modTransition setBg modSldLayout">
        <pc:chgData name="RochfordJ" userId="afa10cb3-f4ec-4c59-b9bf-faf4aa99cf1a" providerId="ADAL" clId="{7B208106-E133-4783-B015-C2495F175FDC}" dt="2022-12-16T02:25:04.248" v="36"/>
        <pc:sldMasterMkLst>
          <pc:docMk/>
          <pc:sldMasterMk cId="1501424845" sldId="2147483660"/>
        </pc:sldMasterMkLst>
        <pc:sldLayoutChg chg="modTransition setBg">
          <pc:chgData name="RochfordJ" userId="afa10cb3-f4ec-4c59-b9bf-faf4aa99cf1a" providerId="ADAL" clId="{7B208106-E133-4783-B015-C2495F175FDC}" dt="2022-12-16T02:25:04.248" v="36"/>
          <pc:sldLayoutMkLst>
            <pc:docMk/>
            <pc:sldMasterMk cId="1501424845" sldId="2147483660"/>
            <pc:sldLayoutMk cId="1560300890" sldId="2147483661"/>
          </pc:sldLayoutMkLst>
        </pc:sldLayoutChg>
        <pc:sldLayoutChg chg="modTransition setBg">
          <pc:chgData name="RochfordJ" userId="afa10cb3-f4ec-4c59-b9bf-faf4aa99cf1a" providerId="ADAL" clId="{7B208106-E133-4783-B015-C2495F175FDC}" dt="2022-12-16T02:25:04.248" v="36"/>
          <pc:sldLayoutMkLst>
            <pc:docMk/>
            <pc:sldMasterMk cId="1501424845" sldId="2147483660"/>
            <pc:sldLayoutMk cId="4187823804" sldId="2147483662"/>
          </pc:sldLayoutMkLst>
        </pc:sldLayoutChg>
        <pc:sldLayoutChg chg="modTransition setBg">
          <pc:chgData name="RochfordJ" userId="afa10cb3-f4ec-4c59-b9bf-faf4aa99cf1a" providerId="ADAL" clId="{7B208106-E133-4783-B015-C2495F175FDC}" dt="2022-12-16T02:25:04.248" v="36"/>
          <pc:sldLayoutMkLst>
            <pc:docMk/>
            <pc:sldMasterMk cId="1501424845" sldId="2147483660"/>
            <pc:sldLayoutMk cId="4282312145" sldId="2147483663"/>
          </pc:sldLayoutMkLst>
        </pc:sldLayoutChg>
        <pc:sldLayoutChg chg="modTransition setBg">
          <pc:chgData name="RochfordJ" userId="afa10cb3-f4ec-4c59-b9bf-faf4aa99cf1a" providerId="ADAL" clId="{7B208106-E133-4783-B015-C2495F175FDC}" dt="2022-12-16T02:25:04.248" v="36"/>
          <pc:sldLayoutMkLst>
            <pc:docMk/>
            <pc:sldMasterMk cId="1501424845" sldId="2147483660"/>
            <pc:sldLayoutMk cId="99226345" sldId="2147483664"/>
          </pc:sldLayoutMkLst>
        </pc:sldLayoutChg>
      </pc:sldMasterChg>
      <pc:sldMasterChg chg="modTransition modSldLayout">
        <pc:chgData name="RochfordJ" userId="afa10cb3-f4ec-4c59-b9bf-faf4aa99cf1a" providerId="ADAL" clId="{7B208106-E133-4783-B015-C2495F175FDC}" dt="2022-12-16T02:25:04.248" v="36"/>
        <pc:sldMasterMkLst>
          <pc:docMk/>
          <pc:sldMasterMk cId="2118766820" sldId="2147483665"/>
        </pc:sldMasterMkLst>
        <pc:sldLayoutChg chg="modTransition">
          <pc:chgData name="RochfordJ" userId="afa10cb3-f4ec-4c59-b9bf-faf4aa99cf1a" providerId="ADAL" clId="{7B208106-E133-4783-B015-C2495F175FDC}" dt="2022-12-16T02:25:04.248" v="36"/>
          <pc:sldLayoutMkLst>
            <pc:docMk/>
            <pc:sldMasterMk cId="2118766820" sldId="2147483665"/>
            <pc:sldLayoutMk cId="3411685818" sldId="2147483666"/>
          </pc:sldLayoutMkLst>
        </pc:sldLayoutChg>
        <pc:sldLayoutChg chg="modTransition">
          <pc:chgData name="RochfordJ" userId="afa10cb3-f4ec-4c59-b9bf-faf4aa99cf1a" providerId="ADAL" clId="{7B208106-E133-4783-B015-C2495F175FDC}" dt="2022-12-16T02:25:04.248" v="36"/>
          <pc:sldLayoutMkLst>
            <pc:docMk/>
            <pc:sldMasterMk cId="2118766820" sldId="2147483665"/>
            <pc:sldLayoutMk cId="1123770644" sldId="2147483667"/>
          </pc:sldLayoutMkLst>
        </pc:sldLayoutChg>
        <pc:sldLayoutChg chg="modTransition">
          <pc:chgData name="RochfordJ" userId="afa10cb3-f4ec-4c59-b9bf-faf4aa99cf1a" providerId="ADAL" clId="{7B208106-E133-4783-B015-C2495F175FDC}" dt="2022-12-16T02:25:04.248" v="36"/>
          <pc:sldLayoutMkLst>
            <pc:docMk/>
            <pc:sldMasterMk cId="2118766820" sldId="2147483665"/>
            <pc:sldLayoutMk cId="1596411813" sldId="2147483668"/>
          </pc:sldLayoutMkLst>
        </pc:sldLayoutChg>
        <pc:sldLayoutChg chg="modTransition">
          <pc:chgData name="RochfordJ" userId="afa10cb3-f4ec-4c59-b9bf-faf4aa99cf1a" providerId="ADAL" clId="{7B208106-E133-4783-B015-C2495F175FDC}" dt="2022-12-16T02:25:04.248" v="36"/>
          <pc:sldLayoutMkLst>
            <pc:docMk/>
            <pc:sldMasterMk cId="2118766820" sldId="2147483665"/>
            <pc:sldLayoutMk cId="62652972" sldId="2147483669"/>
          </pc:sldLayoutMkLst>
        </pc:sldLayoutChg>
        <pc:sldLayoutChg chg="modTransition">
          <pc:chgData name="RochfordJ" userId="afa10cb3-f4ec-4c59-b9bf-faf4aa99cf1a" providerId="ADAL" clId="{7B208106-E133-4783-B015-C2495F175FDC}" dt="2022-12-16T02:25:04.248" v="36"/>
          <pc:sldLayoutMkLst>
            <pc:docMk/>
            <pc:sldMasterMk cId="2118766820" sldId="2147483665"/>
            <pc:sldLayoutMk cId="4095470106" sldId="2147483670"/>
          </pc:sldLayoutMkLst>
        </pc:sldLayoutChg>
        <pc:sldLayoutChg chg="modTransition">
          <pc:chgData name="RochfordJ" userId="afa10cb3-f4ec-4c59-b9bf-faf4aa99cf1a" providerId="ADAL" clId="{7B208106-E133-4783-B015-C2495F175FDC}" dt="2022-12-16T02:25:04.248" v="36"/>
          <pc:sldLayoutMkLst>
            <pc:docMk/>
            <pc:sldMasterMk cId="2118766820" sldId="2147483665"/>
            <pc:sldLayoutMk cId="540502475" sldId="2147483671"/>
          </pc:sldLayoutMkLst>
        </pc:sldLayoutChg>
        <pc:sldLayoutChg chg="modTransition">
          <pc:chgData name="RochfordJ" userId="afa10cb3-f4ec-4c59-b9bf-faf4aa99cf1a" providerId="ADAL" clId="{7B208106-E133-4783-B015-C2495F175FDC}" dt="2022-12-16T02:25:04.248" v="36"/>
          <pc:sldLayoutMkLst>
            <pc:docMk/>
            <pc:sldMasterMk cId="2118766820" sldId="2147483665"/>
            <pc:sldLayoutMk cId="3409870719" sldId="2147483672"/>
          </pc:sldLayoutMkLst>
        </pc:sldLayoutChg>
        <pc:sldLayoutChg chg="modTransition">
          <pc:chgData name="RochfordJ" userId="afa10cb3-f4ec-4c59-b9bf-faf4aa99cf1a" providerId="ADAL" clId="{7B208106-E133-4783-B015-C2495F175FDC}" dt="2022-12-16T02:25:04.248" v="36"/>
          <pc:sldLayoutMkLst>
            <pc:docMk/>
            <pc:sldMasterMk cId="2118766820" sldId="2147483665"/>
            <pc:sldLayoutMk cId="3912137903" sldId="2147483673"/>
          </pc:sldLayoutMkLst>
        </pc:sldLayoutChg>
        <pc:sldLayoutChg chg="modTransition">
          <pc:chgData name="RochfordJ" userId="afa10cb3-f4ec-4c59-b9bf-faf4aa99cf1a" providerId="ADAL" clId="{7B208106-E133-4783-B015-C2495F175FDC}" dt="2022-12-16T02:25:04.248" v="36"/>
          <pc:sldLayoutMkLst>
            <pc:docMk/>
            <pc:sldMasterMk cId="2118766820" sldId="2147483665"/>
            <pc:sldLayoutMk cId="2570029543" sldId="2147483674"/>
          </pc:sldLayoutMkLst>
        </pc:sldLayoutChg>
        <pc:sldLayoutChg chg="modTransition">
          <pc:chgData name="RochfordJ" userId="afa10cb3-f4ec-4c59-b9bf-faf4aa99cf1a" providerId="ADAL" clId="{7B208106-E133-4783-B015-C2495F175FDC}" dt="2022-12-16T02:25:04.248" v="36"/>
          <pc:sldLayoutMkLst>
            <pc:docMk/>
            <pc:sldMasterMk cId="2118766820" sldId="2147483665"/>
            <pc:sldLayoutMk cId="2296955780" sldId="2147483675"/>
          </pc:sldLayoutMkLst>
        </pc:sldLayoutChg>
        <pc:sldLayoutChg chg="modTransition">
          <pc:chgData name="RochfordJ" userId="afa10cb3-f4ec-4c59-b9bf-faf4aa99cf1a" providerId="ADAL" clId="{7B208106-E133-4783-B015-C2495F175FDC}" dt="2022-12-16T02:25:04.248" v="36"/>
          <pc:sldLayoutMkLst>
            <pc:docMk/>
            <pc:sldMasterMk cId="2118766820" sldId="2147483665"/>
            <pc:sldLayoutMk cId="2851807990" sldId="2147483676"/>
          </pc:sldLayoutMkLst>
        </pc:sldLayoutChg>
      </pc:sldMasterChg>
    </pc:docChg>
  </pc:docChgLst>
  <pc:docChgLst>
    <pc:chgData name="RochfordJ" userId="afa10cb3-f4ec-4c59-b9bf-faf4aa99cf1a" providerId="ADAL" clId="{6BBCF133-5E48-40D9-8128-CE32AB470C85}"/>
    <pc:docChg chg="undo custSel addSld delSld modSld sldOrd modMainMaster">
      <pc:chgData name="RochfordJ" userId="afa10cb3-f4ec-4c59-b9bf-faf4aa99cf1a" providerId="ADAL" clId="{6BBCF133-5E48-40D9-8128-CE32AB470C85}" dt="2024-01-12T00:49:56.125" v="7545"/>
      <pc:docMkLst>
        <pc:docMk/>
      </pc:docMkLst>
      <pc:sldChg chg="addSp delSp modSp del mod modTransition">
        <pc:chgData name="RochfordJ" userId="afa10cb3-f4ec-4c59-b9bf-faf4aa99cf1a" providerId="ADAL" clId="{6BBCF133-5E48-40D9-8128-CE32AB470C85}" dt="2024-01-12T00:06:24.989" v="6900" actId="47"/>
        <pc:sldMkLst>
          <pc:docMk/>
          <pc:sldMk cId="2060548998" sldId="1387"/>
        </pc:sldMkLst>
        <pc:spChg chg="mod">
          <ac:chgData name="RochfordJ" userId="afa10cb3-f4ec-4c59-b9bf-faf4aa99cf1a" providerId="ADAL" clId="{6BBCF133-5E48-40D9-8128-CE32AB470C85}" dt="2024-01-12T00:06:21.397" v="6899" actId="20577"/>
          <ac:spMkLst>
            <pc:docMk/>
            <pc:sldMk cId="2060548998" sldId="1387"/>
            <ac:spMk id="2" creationId="{00000000-0000-0000-0000-000000000000}"/>
          </ac:spMkLst>
        </pc:spChg>
        <pc:spChg chg="add del mod">
          <ac:chgData name="RochfordJ" userId="afa10cb3-f4ec-4c59-b9bf-faf4aa99cf1a" providerId="ADAL" clId="{6BBCF133-5E48-40D9-8128-CE32AB470C85}" dt="2024-01-11T22:33:35.463" v="5166" actId="21"/>
          <ac:spMkLst>
            <pc:docMk/>
            <pc:sldMk cId="2060548998" sldId="1387"/>
            <ac:spMk id="3" creationId="{130142A8-4881-A580-37BA-2C8DDD5BE18F}"/>
          </ac:spMkLst>
        </pc:spChg>
        <pc:spChg chg="add mod">
          <ac:chgData name="RochfordJ" userId="afa10cb3-f4ec-4c59-b9bf-faf4aa99cf1a" providerId="ADAL" clId="{6BBCF133-5E48-40D9-8128-CE32AB470C85}" dt="2024-01-11T17:09:34.459" v="1927"/>
          <ac:spMkLst>
            <pc:docMk/>
            <pc:sldMk cId="2060548998" sldId="1387"/>
            <ac:spMk id="3" creationId="{35FBA711-DF2A-88F0-A1C5-7AA72AE74269}"/>
          </ac:spMkLst>
        </pc:spChg>
        <pc:spChg chg="add del mod">
          <ac:chgData name="RochfordJ" userId="afa10cb3-f4ec-4c59-b9bf-faf4aa99cf1a" providerId="ADAL" clId="{6BBCF133-5E48-40D9-8128-CE32AB470C85}" dt="2024-01-11T22:33:35.463" v="5166" actId="21"/>
          <ac:spMkLst>
            <pc:docMk/>
            <pc:sldMk cId="2060548998" sldId="1387"/>
            <ac:spMk id="6" creationId="{B5EEB80E-68B5-1912-C451-09D71CE77092}"/>
          </ac:spMkLst>
        </pc:spChg>
        <pc:spChg chg="add del mod">
          <ac:chgData name="RochfordJ" userId="afa10cb3-f4ec-4c59-b9bf-faf4aa99cf1a" providerId="ADAL" clId="{6BBCF133-5E48-40D9-8128-CE32AB470C85}" dt="2024-01-11T22:33:35.463" v="5166" actId="21"/>
          <ac:spMkLst>
            <pc:docMk/>
            <pc:sldMk cId="2060548998" sldId="1387"/>
            <ac:spMk id="7" creationId="{B9931062-9CC0-553D-2014-83A31E69B9E9}"/>
          </ac:spMkLst>
        </pc:spChg>
      </pc:sldChg>
      <pc:sldChg chg="del modTransition">
        <pc:chgData name="RochfordJ" userId="afa10cb3-f4ec-4c59-b9bf-faf4aa99cf1a" providerId="ADAL" clId="{6BBCF133-5E48-40D9-8128-CE32AB470C85}" dt="2024-01-12T00:08:53.542" v="7044" actId="47"/>
        <pc:sldMkLst>
          <pc:docMk/>
          <pc:sldMk cId="2918920854" sldId="1523"/>
        </pc:sldMkLst>
      </pc:sldChg>
      <pc:sldChg chg="modTransition">
        <pc:chgData name="RochfordJ" userId="afa10cb3-f4ec-4c59-b9bf-faf4aa99cf1a" providerId="ADAL" clId="{6BBCF133-5E48-40D9-8128-CE32AB470C85}" dt="2024-01-12T00:29:12.351" v="7512"/>
        <pc:sldMkLst>
          <pc:docMk/>
          <pc:sldMk cId="2229265656" sldId="1524"/>
        </pc:sldMkLst>
      </pc:sldChg>
      <pc:sldChg chg="addSp delSp modSp mod modTransition modAnim">
        <pc:chgData name="RochfordJ" userId="afa10cb3-f4ec-4c59-b9bf-faf4aa99cf1a" providerId="ADAL" clId="{6BBCF133-5E48-40D9-8128-CE32AB470C85}" dt="2024-01-12T00:29:12.351" v="7512"/>
        <pc:sldMkLst>
          <pc:docMk/>
          <pc:sldMk cId="3200757223" sldId="1525"/>
        </pc:sldMkLst>
        <pc:spChg chg="del mod">
          <ac:chgData name="RochfordJ" userId="afa10cb3-f4ec-4c59-b9bf-faf4aa99cf1a" providerId="ADAL" clId="{6BBCF133-5E48-40D9-8128-CE32AB470C85}" dt="2024-01-12T00:25:15.304" v="7431" actId="478"/>
          <ac:spMkLst>
            <pc:docMk/>
            <pc:sldMk cId="3200757223" sldId="1525"/>
            <ac:spMk id="2" creationId="{1C030F23-7209-2611-81BF-524BA511FCB0}"/>
          </ac:spMkLst>
        </pc:spChg>
        <pc:picChg chg="add mod">
          <ac:chgData name="RochfordJ" userId="afa10cb3-f4ec-4c59-b9bf-faf4aa99cf1a" providerId="ADAL" clId="{6BBCF133-5E48-40D9-8128-CE32AB470C85}" dt="2024-01-12T00:25:33.266" v="7447" actId="1076"/>
          <ac:picMkLst>
            <pc:docMk/>
            <pc:sldMk cId="3200757223" sldId="1525"/>
            <ac:picMk id="4" creationId="{7E21E5D4-4FFE-F895-7597-A1EE12738B94}"/>
          </ac:picMkLst>
        </pc:picChg>
      </pc:sldChg>
      <pc:sldChg chg="addSp delSp modSp mod modTransition modAnim">
        <pc:chgData name="RochfordJ" userId="afa10cb3-f4ec-4c59-b9bf-faf4aa99cf1a" providerId="ADAL" clId="{6BBCF133-5E48-40D9-8128-CE32AB470C85}" dt="2024-01-12T00:26:13.299" v="7454"/>
        <pc:sldMkLst>
          <pc:docMk/>
          <pc:sldMk cId="2518655285" sldId="1561"/>
        </pc:sldMkLst>
        <pc:spChg chg="del mod">
          <ac:chgData name="RochfordJ" userId="afa10cb3-f4ec-4c59-b9bf-faf4aa99cf1a" providerId="ADAL" clId="{6BBCF133-5E48-40D9-8128-CE32AB470C85}" dt="2024-01-12T00:11:29.986" v="7154" actId="478"/>
          <ac:spMkLst>
            <pc:docMk/>
            <pc:sldMk cId="2518655285" sldId="1561"/>
            <ac:spMk id="2" creationId="{590EE3DA-A3F1-DF33-5611-AAB4F9CF27AF}"/>
          </ac:spMkLst>
        </pc:spChg>
        <pc:spChg chg="del mod">
          <ac:chgData name="RochfordJ" userId="afa10cb3-f4ec-4c59-b9bf-faf4aa99cf1a" providerId="ADAL" clId="{6BBCF133-5E48-40D9-8128-CE32AB470C85}" dt="2024-01-12T00:11:29.986" v="7154" actId="478"/>
          <ac:spMkLst>
            <pc:docMk/>
            <pc:sldMk cId="2518655285" sldId="1561"/>
            <ac:spMk id="3" creationId="{18A71A2C-C7FF-E9FB-30CD-FECFE0DECE88}"/>
          </ac:spMkLst>
        </pc:spChg>
        <pc:spChg chg="del mod">
          <ac:chgData name="RochfordJ" userId="afa10cb3-f4ec-4c59-b9bf-faf4aa99cf1a" providerId="ADAL" clId="{6BBCF133-5E48-40D9-8128-CE32AB470C85}" dt="2024-01-12T00:11:29.986" v="7154" actId="478"/>
          <ac:spMkLst>
            <pc:docMk/>
            <pc:sldMk cId="2518655285" sldId="1561"/>
            <ac:spMk id="4" creationId="{A81A0A51-FFEB-BAF8-559F-3A59FDD6AFB5}"/>
          </ac:spMkLst>
        </pc:spChg>
        <pc:picChg chg="add mod">
          <ac:chgData name="RochfordJ" userId="afa10cb3-f4ec-4c59-b9bf-faf4aa99cf1a" providerId="ADAL" clId="{6BBCF133-5E48-40D9-8128-CE32AB470C85}" dt="2024-01-12T00:11:40.791" v="7158" actId="962"/>
          <ac:picMkLst>
            <pc:docMk/>
            <pc:sldMk cId="2518655285" sldId="1561"/>
            <ac:picMk id="6" creationId="{EA55F2D6-D22F-EEAA-36EB-5182888E6338}"/>
          </ac:picMkLst>
        </pc:picChg>
      </pc:sldChg>
      <pc:sldChg chg="add del modTransition setBg">
        <pc:chgData name="RochfordJ" userId="afa10cb3-f4ec-4c59-b9bf-faf4aa99cf1a" providerId="ADAL" clId="{6BBCF133-5E48-40D9-8128-CE32AB470C85}" dt="2024-01-12T00:28:29.081" v="7506"/>
        <pc:sldMkLst>
          <pc:docMk/>
          <pc:sldMk cId="1081997683" sldId="1620"/>
        </pc:sldMkLst>
      </pc:sldChg>
      <pc:sldChg chg="add del modTransition setBg">
        <pc:chgData name="RochfordJ" userId="afa10cb3-f4ec-4c59-b9bf-faf4aa99cf1a" providerId="ADAL" clId="{6BBCF133-5E48-40D9-8128-CE32AB470C85}" dt="2024-01-12T00:28:51.516" v="7509"/>
        <pc:sldMkLst>
          <pc:docMk/>
          <pc:sldMk cId="1732394190" sldId="1621"/>
        </pc:sldMkLst>
      </pc:sldChg>
      <pc:sldChg chg="addSp modSp add del modTransition setBg modAnim">
        <pc:chgData name="RochfordJ" userId="afa10cb3-f4ec-4c59-b9bf-faf4aa99cf1a" providerId="ADAL" clId="{6BBCF133-5E48-40D9-8128-CE32AB470C85}" dt="2024-01-12T00:28:51.516" v="7509"/>
        <pc:sldMkLst>
          <pc:docMk/>
          <pc:sldMk cId="697456080" sldId="1622"/>
        </pc:sldMkLst>
        <pc:spChg chg="add mod">
          <ac:chgData name="RochfordJ" userId="afa10cb3-f4ec-4c59-b9bf-faf4aa99cf1a" providerId="ADAL" clId="{6BBCF133-5E48-40D9-8128-CE32AB470C85}" dt="2024-01-12T00:21:10.993" v="7368"/>
          <ac:spMkLst>
            <pc:docMk/>
            <pc:sldMk cId="697456080" sldId="1622"/>
            <ac:spMk id="11" creationId="{F40F4924-5BB3-8F8C-2A55-862465441E55}"/>
          </ac:spMkLst>
        </pc:spChg>
      </pc:sldChg>
      <pc:sldChg chg="add del modTransition setBg">
        <pc:chgData name="RochfordJ" userId="afa10cb3-f4ec-4c59-b9bf-faf4aa99cf1a" providerId="ADAL" clId="{6BBCF133-5E48-40D9-8128-CE32AB470C85}" dt="2024-01-12T00:28:51.516" v="7509"/>
        <pc:sldMkLst>
          <pc:docMk/>
          <pc:sldMk cId="2170952613" sldId="1623"/>
        </pc:sldMkLst>
      </pc:sldChg>
      <pc:sldChg chg="add del modTransition setBg">
        <pc:chgData name="RochfordJ" userId="afa10cb3-f4ec-4c59-b9bf-faf4aa99cf1a" providerId="ADAL" clId="{6BBCF133-5E48-40D9-8128-CE32AB470C85}" dt="2024-01-12T00:28:51.516" v="7509"/>
        <pc:sldMkLst>
          <pc:docMk/>
          <pc:sldMk cId="2083042621" sldId="1624"/>
        </pc:sldMkLst>
      </pc:sldChg>
      <pc:sldChg chg="add del modTransition setBg">
        <pc:chgData name="RochfordJ" userId="afa10cb3-f4ec-4c59-b9bf-faf4aa99cf1a" providerId="ADAL" clId="{6BBCF133-5E48-40D9-8128-CE32AB470C85}" dt="2024-01-12T00:28:51.516" v="7509"/>
        <pc:sldMkLst>
          <pc:docMk/>
          <pc:sldMk cId="1201670648" sldId="1625"/>
        </pc:sldMkLst>
      </pc:sldChg>
      <pc:sldChg chg="add del modTransition setBg">
        <pc:chgData name="RochfordJ" userId="afa10cb3-f4ec-4c59-b9bf-faf4aa99cf1a" providerId="ADAL" clId="{6BBCF133-5E48-40D9-8128-CE32AB470C85}" dt="2024-01-12T00:28:51.516" v="7509"/>
        <pc:sldMkLst>
          <pc:docMk/>
          <pc:sldMk cId="2272771731" sldId="1626"/>
        </pc:sldMkLst>
      </pc:sldChg>
      <pc:sldChg chg="add del modTransition setBg">
        <pc:chgData name="RochfordJ" userId="afa10cb3-f4ec-4c59-b9bf-faf4aa99cf1a" providerId="ADAL" clId="{6BBCF133-5E48-40D9-8128-CE32AB470C85}" dt="2024-01-12T00:28:51.516" v="7509"/>
        <pc:sldMkLst>
          <pc:docMk/>
          <pc:sldMk cId="2297478592" sldId="1627"/>
        </pc:sldMkLst>
      </pc:sldChg>
      <pc:sldChg chg="add del modTransition setBg modAnim">
        <pc:chgData name="RochfordJ" userId="afa10cb3-f4ec-4c59-b9bf-faf4aa99cf1a" providerId="ADAL" clId="{6BBCF133-5E48-40D9-8128-CE32AB470C85}" dt="2024-01-12T00:49:08.239" v="7544"/>
        <pc:sldMkLst>
          <pc:docMk/>
          <pc:sldMk cId="3832603451" sldId="1628"/>
        </pc:sldMkLst>
      </pc:sldChg>
      <pc:sldChg chg="add">
        <pc:chgData name="RochfordJ" userId="afa10cb3-f4ec-4c59-b9bf-faf4aa99cf1a" providerId="ADAL" clId="{6BBCF133-5E48-40D9-8128-CE32AB470C85}" dt="2024-01-11T20:25:27.189" v="4313"/>
        <pc:sldMkLst>
          <pc:docMk/>
          <pc:sldMk cId="1314484884" sldId="1633"/>
        </pc:sldMkLst>
      </pc:sldChg>
      <pc:sldChg chg="add del modTransition">
        <pc:chgData name="RochfordJ" userId="afa10cb3-f4ec-4c59-b9bf-faf4aa99cf1a" providerId="ADAL" clId="{6BBCF133-5E48-40D9-8128-CE32AB470C85}" dt="2024-01-11T19:46:01.460" v="4151" actId="2696"/>
        <pc:sldMkLst>
          <pc:docMk/>
          <pc:sldMk cId="1347932023" sldId="1633"/>
        </pc:sldMkLst>
      </pc:sldChg>
      <pc:sldChg chg="add del">
        <pc:chgData name="RochfordJ" userId="afa10cb3-f4ec-4c59-b9bf-faf4aa99cf1a" providerId="ADAL" clId="{6BBCF133-5E48-40D9-8128-CE32AB470C85}" dt="2024-01-11T20:25:24.102" v="4312" actId="2696"/>
        <pc:sldMkLst>
          <pc:docMk/>
          <pc:sldMk cId="2007103960" sldId="1633"/>
        </pc:sldMkLst>
      </pc:sldChg>
      <pc:sldChg chg="add del">
        <pc:chgData name="RochfordJ" userId="afa10cb3-f4ec-4c59-b9bf-faf4aa99cf1a" providerId="ADAL" clId="{6BBCF133-5E48-40D9-8128-CE32AB470C85}" dt="2024-01-11T19:45:52.436" v="4145"/>
        <pc:sldMkLst>
          <pc:docMk/>
          <pc:sldMk cId="3751782730" sldId="1633"/>
        </pc:sldMkLst>
      </pc:sldChg>
      <pc:sldChg chg="add del modTransition">
        <pc:chgData name="RochfordJ" userId="afa10cb3-f4ec-4c59-b9bf-faf4aa99cf1a" providerId="ADAL" clId="{6BBCF133-5E48-40D9-8128-CE32AB470C85}" dt="2024-01-11T19:44:22.866" v="4127" actId="47"/>
        <pc:sldMkLst>
          <pc:docMk/>
          <pc:sldMk cId="4166045338" sldId="1639"/>
        </pc:sldMkLst>
      </pc:sldChg>
      <pc:sldChg chg="add del modTransition">
        <pc:chgData name="RochfordJ" userId="afa10cb3-f4ec-4c59-b9bf-faf4aa99cf1a" providerId="ADAL" clId="{6BBCF133-5E48-40D9-8128-CE32AB470C85}" dt="2024-01-11T19:44:27.147" v="4128" actId="47"/>
        <pc:sldMkLst>
          <pc:docMk/>
          <pc:sldMk cId="604618797" sldId="1650"/>
        </pc:sldMkLst>
      </pc:sldChg>
      <pc:sldChg chg="add del modTransition">
        <pc:chgData name="RochfordJ" userId="afa10cb3-f4ec-4c59-b9bf-faf4aa99cf1a" providerId="ADAL" clId="{6BBCF133-5E48-40D9-8128-CE32AB470C85}" dt="2024-01-11T19:44:18.788" v="4126" actId="47"/>
        <pc:sldMkLst>
          <pc:docMk/>
          <pc:sldMk cId="2706867771" sldId="1651"/>
        </pc:sldMkLst>
      </pc:sldChg>
      <pc:sldChg chg="add del modTransition">
        <pc:chgData name="RochfordJ" userId="afa10cb3-f4ec-4c59-b9bf-faf4aa99cf1a" providerId="ADAL" clId="{6BBCF133-5E48-40D9-8128-CE32AB470C85}" dt="2024-01-11T23:40:05.196" v="6464" actId="47"/>
        <pc:sldMkLst>
          <pc:docMk/>
          <pc:sldMk cId="2668334267" sldId="1735"/>
        </pc:sldMkLst>
      </pc:sldChg>
      <pc:sldChg chg="add del modTransition">
        <pc:chgData name="RochfordJ" userId="afa10cb3-f4ec-4c59-b9bf-faf4aa99cf1a" providerId="ADAL" clId="{6BBCF133-5E48-40D9-8128-CE32AB470C85}" dt="2024-01-11T23:40:05.883" v="6465" actId="47"/>
        <pc:sldMkLst>
          <pc:docMk/>
          <pc:sldMk cId="3997298903" sldId="1737"/>
        </pc:sldMkLst>
      </pc:sldChg>
      <pc:sldChg chg="add del modTransition">
        <pc:chgData name="RochfordJ" userId="afa10cb3-f4ec-4c59-b9bf-faf4aa99cf1a" providerId="ADAL" clId="{6BBCF133-5E48-40D9-8128-CE32AB470C85}" dt="2024-01-11T23:40:06.822" v="6466" actId="47"/>
        <pc:sldMkLst>
          <pc:docMk/>
          <pc:sldMk cId="2097827167" sldId="1738"/>
        </pc:sldMkLst>
      </pc:sldChg>
      <pc:sldChg chg="add del modTransition">
        <pc:chgData name="RochfordJ" userId="afa10cb3-f4ec-4c59-b9bf-faf4aa99cf1a" providerId="ADAL" clId="{6BBCF133-5E48-40D9-8128-CE32AB470C85}" dt="2024-01-11T23:40:13.227" v="6467" actId="47"/>
        <pc:sldMkLst>
          <pc:docMk/>
          <pc:sldMk cId="852883518" sldId="1740"/>
        </pc:sldMkLst>
      </pc:sldChg>
      <pc:sldChg chg="del modTransition">
        <pc:chgData name="RochfordJ" userId="afa10cb3-f4ec-4c59-b9bf-faf4aa99cf1a" providerId="ADAL" clId="{6BBCF133-5E48-40D9-8128-CE32AB470C85}" dt="2024-01-11T19:08:39.242" v="3951" actId="47"/>
        <pc:sldMkLst>
          <pc:docMk/>
          <pc:sldMk cId="3238954290" sldId="1745"/>
        </pc:sldMkLst>
      </pc:sldChg>
      <pc:sldChg chg="add del modTransition">
        <pc:chgData name="RochfordJ" userId="afa10cb3-f4ec-4c59-b9bf-faf4aa99cf1a" providerId="ADAL" clId="{6BBCF133-5E48-40D9-8128-CE32AB470C85}" dt="2024-01-12T00:27:10.422" v="7467"/>
        <pc:sldMkLst>
          <pc:docMk/>
          <pc:sldMk cId="1453072483" sldId="1747"/>
        </pc:sldMkLst>
      </pc:sldChg>
      <pc:sldChg chg="add del modTransition">
        <pc:chgData name="RochfordJ" userId="afa10cb3-f4ec-4c59-b9bf-faf4aa99cf1a" providerId="ADAL" clId="{6BBCF133-5E48-40D9-8128-CE32AB470C85}" dt="2024-01-11T19:25:05.156" v="3960"/>
        <pc:sldMkLst>
          <pc:docMk/>
          <pc:sldMk cId="2960701803" sldId="1748"/>
        </pc:sldMkLst>
      </pc:sldChg>
      <pc:sldChg chg="add del modTransition">
        <pc:chgData name="RochfordJ" userId="afa10cb3-f4ec-4c59-b9bf-faf4aa99cf1a" providerId="ADAL" clId="{6BBCF133-5E48-40D9-8128-CE32AB470C85}" dt="2024-01-11T19:25:05.156" v="3960"/>
        <pc:sldMkLst>
          <pc:docMk/>
          <pc:sldMk cId="3380626573" sldId="1749"/>
        </pc:sldMkLst>
      </pc:sldChg>
      <pc:sldChg chg="add del modTransition">
        <pc:chgData name="RochfordJ" userId="afa10cb3-f4ec-4c59-b9bf-faf4aa99cf1a" providerId="ADAL" clId="{6BBCF133-5E48-40D9-8128-CE32AB470C85}" dt="2024-01-11T19:25:05.156" v="3960"/>
        <pc:sldMkLst>
          <pc:docMk/>
          <pc:sldMk cId="2420682360" sldId="1750"/>
        </pc:sldMkLst>
      </pc:sldChg>
      <pc:sldChg chg="add del modTransition">
        <pc:chgData name="RochfordJ" userId="afa10cb3-f4ec-4c59-b9bf-faf4aa99cf1a" providerId="ADAL" clId="{6BBCF133-5E48-40D9-8128-CE32AB470C85}" dt="2024-01-11T19:25:05.156" v="3960"/>
        <pc:sldMkLst>
          <pc:docMk/>
          <pc:sldMk cId="187621419" sldId="1751"/>
        </pc:sldMkLst>
      </pc:sldChg>
      <pc:sldChg chg="add del modTransition setBg">
        <pc:chgData name="RochfordJ" userId="afa10cb3-f4ec-4c59-b9bf-faf4aa99cf1a" providerId="ADAL" clId="{6BBCF133-5E48-40D9-8128-CE32AB470C85}" dt="2024-01-12T00:27:02.287" v="7464"/>
        <pc:sldMkLst>
          <pc:docMk/>
          <pc:sldMk cId="2516175412" sldId="1754"/>
        </pc:sldMkLst>
      </pc:sldChg>
      <pc:sldChg chg="add del modTransition setBg">
        <pc:chgData name="RochfordJ" userId="afa10cb3-f4ec-4c59-b9bf-faf4aa99cf1a" providerId="ADAL" clId="{6BBCF133-5E48-40D9-8128-CE32AB470C85}" dt="2024-01-12T00:27:06.568" v="7465"/>
        <pc:sldMkLst>
          <pc:docMk/>
          <pc:sldMk cId="2499257752" sldId="1755"/>
        </pc:sldMkLst>
      </pc:sldChg>
      <pc:sldChg chg="add del modTransition setBg">
        <pc:chgData name="RochfordJ" userId="afa10cb3-f4ec-4c59-b9bf-faf4aa99cf1a" providerId="ADAL" clId="{6BBCF133-5E48-40D9-8128-CE32AB470C85}" dt="2024-01-11T20:25:01.230" v="4308" actId="47"/>
        <pc:sldMkLst>
          <pc:docMk/>
          <pc:sldMk cId="1002551938" sldId="1767"/>
        </pc:sldMkLst>
      </pc:sldChg>
      <pc:sldChg chg="add del setBg">
        <pc:chgData name="RochfordJ" userId="afa10cb3-f4ec-4c59-b9bf-faf4aa99cf1a" providerId="ADAL" clId="{6BBCF133-5E48-40D9-8128-CE32AB470C85}" dt="2024-01-11T19:45:49.417" v="4141"/>
        <pc:sldMkLst>
          <pc:docMk/>
          <pc:sldMk cId="1919018571" sldId="1767"/>
        </pc:sldMkLst>
      </pc:sldChg>
      <pc:sldChg chg="add del">
        <pc:chgData name="RochfordJ" userId="afa10cb3-f4ec-4c59-b9bf-faf4aa99cf1a" providerId="ADAL" clId="{6BBCF133-5E48-40D9-8128-CE32AB470C85}" dt="2024-01-11T19:45:50.733" v="4143"/>
        <pc:sldMkLst>
          <pc:docMk/>
          <pc:sldMk cId="2868238648" sldId="1767"/>
        </pc:sldMkLst>
      </pc:sldChg>
      <pc:sldChg chg="addSp delSp modSp mod modTransition modAnim">
        <pc:chgData name="RochfordJ" userId="afa10cb3-f4ec-4c59-b9bf-faf4aa99cf1a" providerId="ADAL" clId="{6BBCF133-5E48-40D9-8128-CE32AB470C85}" dt="2024-01-12T00:26:38.555" v="7459"/>
        <pc:sldMkLst>
          <pc:docMk/>
          <pc:sldMk cId="1599422367" sldId="1775"/>
        </pc:sldMkLst>
        <pc:spChg chg="add del mod">
          <ac:chgData name="RochfordJ" userId="afa10cb3-f4ec-4c59-b9bf-faf4aa99cf1a" providerId="ADAL" clId="{6BBCF133-5E48-40D9-8128-CE32AB470C85}" dt="2024-01-11T17:13:44.035" v="2043" actId="478"/>
          <ac:spMkLst>
            <pc:docMk/>
            <pc:sldMk cId="1599422367" sldId="1775"/>
            <ac:spMk id="2" creationId="{B5EEB80E-68B5-1912-C451-09D71CE77092}"/>
          </ac:spMkLst>
        </pc:spChg>
        <pc:spChg chg="add del mod">
          <ac:chgData name="RochfordJ" userId="afa10cb3-f4ec-4c59-b9bf-faf4aa99cf1a" providerId="ADAL" clId="{6BBCF133-5E48-40D9-8128-CE32AB470C85}" dt="2024-01-11T16:58:57.659" v="1519" actId="478"/>
          <ac:spMkLst>
            <pc:docMk/>
            <pc:sldMk cId="1599422367" sldId="1775"/>
            <ac:spMk id="3" creationId="{98AA4B33-E959-FB25-EC34-F7DD3CF46854}"/>
          </ac:spMkLst>
        </pc:spChg>
        <pc:spChg chg="add mod">
          <ac:chgData name="RochfordJ" userId="afa10cb3-f4ec-4c59-b9bf-faf4aa99cf1a" providerId="ADAL" clId="{6BBCF133-5E48-40D9-8128-CE32AB470C85}" dt="2024-01-11T16:58:54.616" v="1518"/>
          <ac:spMkLst>
            <pc:docMk/>
            <pc:sldMk cId="1599422367" sldId="1775"/>
            <ac:spMk id="4" creationId="{31CB77FA-6357-AEC8-C520-62AA798021E7}"/>
          </ac:spMkLst>
        </pc:spChg>
        <pc:spChg chg="add del mod">
          <ac:chgData name="RochfordJ" userId="afa10cb3-f4ec-4c59-b9bf-faf4aa99cf1a" providerId="ADAL" clId="{6BBCF133-5E48-40D9-8128-CE32AB470C85}" dt="2024-01-11T17:02:30.169" v="1680" actId="478"/>
          <ac:spMkLst>
            <pc:docMk/>
            <pc:sldMk cId="1599422367" sldId="1775"/>
            <ac:spMk id="5" creationId="{73BA6E5C-E957-1867-5E47-E792A69A6565}"/>
          </ac:spMkLst>
        </pc:spChg>
        <pc:spChg chg="add del mod">
          <ac:chgData name="RochfordJ" userId="afa10cb3-f4ec-4c59-b9bf-faf4aa99cf1a" providerId="ADAL" clId="{6BBCF133-5E48-40D9-8128-CE32AB470C85}" dt="2024-01-11T17:13:44.035" v="2043" actId="478"/>
          <ac:spMkLst>
            <pc:docMk/>
            <pc:sldMk cId="1599422367" sldId="1775"/>
            <ac:spMk id="6" creationId="{B6D7AA82-24BF-2771-7A1C-C22AB8960380}"/>
          </ac:spMkLst>
        </pc:spChg>
        <pc:spChg chg="add del mod">
          <ac:chgData name="RochfordJ" userId="afa10cb3-f4ec-4c59-b9bf-faf4aa99cf1a" providerId="ADAL" clId="{6BBCF133-5E48-40D9-8128-CE32AB470C85}" dt="2024-01-11T17:13:44.035" v="2043" actId="478"/>
          <ac:spMkLst>
            <pc:docMk/>
            <pc:sldMk cId="1599422367" sldId="1775"/>
            <ac:spMk id="7" creationId="{8A3C9B9D-28AA-B801-7798-8825ED954040}"/>
          </ac:spMkLst>
        </pc:spChg>
        <pc:spChg chg="mod">
          <ac:chgData name="RochfordJ" userId="afa10cb3-f4ec-4c59-b9bf-faf4aa99cf1a" providerId="ADAL" clId="{6BBCF133-5E48-40D9-8128-CE32AB470C85}" dt="2024-01-11T17:14:00.062" v="2046" actId="115"/>
          <ac:spMkLst>
            <pc:docMk/>
            <pc:sldMk cId="1599422367" sldId="1775"/>
            <ac:spMk id="8" creationId="{D3904BC8-B3B8-4DDA-AC34-A7847443B253}"/>
          </ac:spMkLst>
        </pc:spChg>
        <pc:spChg chg="add mod">
          <ac:chgData name="RochfordJ" userId="afa10cb3-f4ec-4c59-b9bf-faf4aa99cf1a" providerId="ADAL" clId="{6BBCF133-5E48-40D9-8128-CE32AB470C85}" dt="2024-01-11T19:24:54.873" v="3958"/>
          <ac:spMkLst>
            <pc:docMk/>
            <pc:sldMk cId="1599422367" sldId="1775"/>
            <ac:spMk id="9" creationId="{02D0B475-FEB0-E8E5-A298-F0EAB1E41DD2}"/>
          </ac:spMkLst>
        </pc:spChg>
        <pc:spChg chg="add mod">
          <ac:chgData name="RochfordJ" userId="afa10cb3-f4ec-4c59-b9bf-faf4aa99cf1a" providerId="ADAL" clId="{6BBCF133-5E48-40D9-8128-CE32AB470C85}" dt="2024-01-11T17:57:27.031" v="3024" actId="403"/>
          <ac:spMkLst>
            <pc:docMk/>
            <pc:sldMk cId="1599422367" sldId="1775"/>
            <ac:spMk id="10" creationId="{07ECA059-595C-83B1-9204-CA47306FDDBD}"/>
          </ac:spMkLst>
        </pc:spChg>
        <pc:spChg chg="add del mod">
          <ac:chgData name="RochfordJ" userId="afa10cb3-f4ec-4c59-b9bf-faf4aa99cf1a" providerId="ADAL" clId="{6BBCF133-5E48-40D9-8128-CE32AB470C85}" dt="2024-01-11T17:36:50.652" v="2580" actId="21"/>
          <ac:spMkLst>
            <pc:docMk/>
            <pc:sldMk cId="1599422367" sldId="1775"/>
            <ac:spMk id="11" creationId="{07ECA059-595C-83B1-9204-CA47306FDDBD}"/>
          </ac:spMkLst>
        </pc:spChg>
      </pc:sldChg>
      <pc:sldChg chg="addSp delSp modSp del mod delAnim modAnim modNotesTx">
        <pc:chgData name="RochfordJ" userId="afa10cb3-f4ec-4c59-b9bf-faf4aa99cf1a" providerId="ADAL" clId="{6BBCF133-5E48-40D9-8128-CE32AB470C85}" dt="2024-01-11T04:42:30.123" v="684" actId="47"/>
        <pc:sldMkLst>
          <pc:docMk/>
          <pc:sldMk cId="1081890400" sldId="1776"/>
        </pc:sldMkLst>
        <pc:spChg chg="add del mod">
          <ac:chgData name="RochfordJ" userId="afa10cb3-f4ec-4c59-b9bf-faf4aa99cf1a" providerId="ADAL" clId="{6BBCF133-5E48-40D9-8128-CE32AB470C85}" dt="2024-01-11T04:13:15.204" v="500" actId="478"/>
          <ac:spMkLst>
            <pc:docMk/>
            <pc:sldMk cId="1081890400" sldId="1776"/>
            <ac:spMk id="2" creationId="{17BC3E36-99DE-B443-8D7F-9D4E3405D401}"/>
          </ac:spMkLst>
        </pc:spChg>
        <pc:spChg chg="add del mod">
          <ac:chgData name="RochfordJ" userId="afa10cb3-f4ec-4c59-b9bf-faf4aa99cf1a" providerId="ADAL" clId="{6BBCF133-5E48-40D9-8128-CE32AB470C85}" dt="2024-01-11T04:18:57.104" v="559" actId="478"/>
          <ac:spMkLst>
            <pc:docMk/>
            <pc:sldMk cId="1081890400" sldId="1776"/>
            <ac:spMk id="2" creationId="{DF2E3BC3-FF11-8E6D-386B-B8936B6EB59D}"/>
          </ac:spMkLst>
        </pc:spChg>
        <pc:spChg chg="add del mod">
          <ac:chgData name="RochfordJ" userId="afa10cb3-f4ec-4c59-b9bf-faf4aa99cf1a" providerId="ADAL" clId="{6BBCF133-5E48-40D9-8128-CE32AB470C85}" dt="2024-01-11T04:42:27.935" v="683" actId="21"/>
          <ac:spMkLst>
            <pc:docMk/>
            <pc:sldMk cId="1081890400" sldId="1776"/>
            <ac:spMk id="3" creationId="{8EA62AEA-5EF1-0E9B-88D3-283910F6AC65}"/>
          </ac:spMkLst>
        </pc:spChg>
        <pc:spChg chg="mod">
          <ac:chgData name="RochfordJ" userId="afa10cb3-f4ec-4c59-b9bf-faf4aa99cf1a" providerId="ADAL" clId="{6BBCF133-5E48-40D9-8128-CE32AB470C85}" dt="2024-01-11T04:19:00.429" v="561" actId="6549"/>
          <ac:spMkLst>
            <pc:docMk/>
            <pc:sldMk cId="1081890400" sldId="1776"/>
            <ac:spMk id="8" creationId="{D3904BC8-B3B8-4DDA-AC34-A7847443B253}"/>
          </ac:spMkLst>
        </pc:spChg>
        <pc:picChg chg="add del mod">
          <ac:chgData name="RochfordJ" userId="afa10cb3-f4ec-4c59-b9bf-faf4aa99cf1a" providerId="ADAL" clId="{6BBCF133-5E48-40D9-8128-CE32AB470C85}" dt="2024-01-11T04:21:29.129" v="563" actId="478"/>
          <ac:picMkLst>
            <pc:docMk/>
            <pc:sldMk cId="1081890400" sldId="1776"/>
            <ac:picMk id="4" creationId="{45B1642B-9157-A6FA-E4DC-368F063F378B}"/>
          </ac:picMkLst>
        </pc:picChg>
        <pc:picChg chg="add del mod">
          <ac:chgData name="RochfordJ" userId="afa10cb3-f4ec-4c59-b9bf-faf4aa99cf1a" providerId="ADAL" clId="{6BBCF133-5E48-40D9-8128-CE32AB470C85}" dt="2024-01-11T04:37:28.102" v="567" actId="478"/>
          <ac:picMkLst>
            <pc:docMk/>
            <pc:sldMk cId="1081890400" sldId="1776"/>
            <ac:picMk id="6" creationId="{68DEF800-513E-6D3D-CED1-89D89848EDDC}"/>
          </ac:picMkLst>
        </pc:picChg>
        <pc:picChg chg="add del mod">
          <ac:chgData name="RochfordJ" userId="afa10cb3-f4ec-4c59-b9bf-faf4aa99cf1a" providerId="ADAL" clId="{6BBCF133-5E48-40D9-8128-CE32AB470C85}" dt="2024-01-11T04:42:27.935" v="683" actId="21"/>
          <ac:picMkLst>
            <pc:docMk/>
            <pc:sldMk cId="1081890400" sldId="1776"/>
            <ac:picMk id="9" creationId="{8928DE31-643B-0BEF-4464-61388FBCBCB4}"/>
          </ac:picMkLst>
        </pc:picChg>
      </pc:sldChg>
      <pc:sldChg chg="add del modTransition">
        <pc:chgData name="RochfordJ" userId="afa10cb3-f4ec-4c59-b9bf-faf4aa99cf1a" providerId="ADAL" clId="{6BBCF133-5E48-40D9-8128-CE32AB470C85}" dt="2024-01-11T23:39:57.705" v="6462" actId="47"/>
        <pc:sldMkLst>
          <pc:docMk/>
          <pc:sldMk cId="3995954413" sldId="1778"/>
        </pc:sldMkLst>
      </pc:sldChg>
      <pc:sldChg chg="add del modTransition">
        <pc:chgData name="RochfordJ" userId="afa10cb3-f4ec-4c59-b9bf-faf4aa99cf1a" providerId="ADAL" clId="{6BBCF133-5E48-40D9-8128-CE32AB470C85}" dt="2024-01-11T23:39:58.209" v="6463" actId="47"/>
        <pc:sldMkLst>
          <pc:docMk/>
          <pc:sldMk cId="1132665403" sldId="1779"/>
        </pc:sldMkLst>
      </pc:sldChg>
      <pc:sldChg chg="add del modTransition setBg">
        <pc:chgData name="RochfordJ" userId="afa10cb3-f4ec-4c59-b9bf-faf4aa99cf1a" providerId="ADAL" clId="{6BBCF133-5E48-40D9-8128-CE32AB470C85}" dt="2024-01-12T00:26:48.676" v="7461"/>
        <pc:sldMkLst>
          <pc:docMk/>
          <pc:sldMk cId="1832849196" sldId="1810"/>
        </pc:sldMkLst>
      </pc:sldChg>
      <pc:sldChg chg="add del modTransition setBg">
        <pc:chgData name="RochfordJ" userId="afa10cb3-f4ec-4c59-b9bf-faf4aa99cf1a" providerId="ADAL" clId="{6BBCF133-5E48-40D9-8128-CE32AB470C85}" dt="2024-01-12T00:26:56.344" v="7462"/>
        <pc:sldMkLst>
          <pc:docMk/>
          <pc:sldMk cId="796168141" sldId="1811"/>
        </pc:sldMkLst>
      </pc:sldChg>
      <pc:sldChg chg="add del modTransition setBg">
        <pc:chgData name="RochfordJ" userId="afa10cb3-f4ec-4c59-b9bf-faf4aa99cf1a" providerId="ADAL" clId="{6BBCF133-5E48-40D9-8128-CE32AB470C85}" dt="2024-01-12T00:26:56.344" v="7462"/>
        <pc:sldMkLst>
          <pc:docMk/>
          <pc:sldMk cId="3022338089" sldId="1812"/>
        </pc:sldMkLst>
      </pc:sldChg>
      <pc:sldChg chg="add del modTransition setBg">
        <pc:chgData name="RochfordJ" userId="afa10cb3-f4ec-4c59-b9bf-faf4aa99cf1a" providerId="ADAL" clId="{6BBCF133-5E48-40D9-8128-CE32AB470C85}" dt="2024-01-12T00:26:56.344" v="7462"/>
        <pc:sldMkLst>
          <pc:docMk/>
          <pc:sldMk cId="258741942" sldId="1813"/>
        </pc:sldMkLst>
      </pc:sldChg>
      <pc:sldChg chg="add del modTransition setBg modAnim">
        <pc:chgData name="RochfordJ" userId="afa10cb3-f4ec-4c59-b9bf-faf4aa99cf1a" providerId="ADAL" clId="{6BBCF133-5E48-40D9-8128-CE32AB470C85}" dt="2024-01-12T00:41:03.216" v="7516"/>
        <pc:sldMkLst>
          <pc:docMk/>
          <pc:sldMk cId="2562956655" sldId="1814"/>
        </pc:sldMkLst>
      </pc:sldChg>
      <pc:sldChg chg="addSp delSp modSp add del mod modTransition">
        <pc:chgData name="RochfordJ" userId="afa10cb3-f4ec-4c59-b9bf-faf4aa99cf1a" providerId="ADAL" clId="{6BBCF133-5E48-40D9-8128-CE32AB470C85}" dt="2024-01-11T19:45:58.429" v="4150" actId="47"/>
        <pc:sldMkLst>
          <pc:docMk/>
          <pc:sldMk cId="2757800632" sldId="1819"/>
        </pc:sldMkLst>
        <pc:picChg chg="add del mod">
          <ac:chgData name="RochfordJ" userId="afa10cb3-f4ec-4c59-b9bf-faf4aa99cf1a" providerId="ADAL" clId="{6BBCF133-5E48-40D9-8128-CE32AB470C85}" dt="2024-01-11T18:18:58.402" v="3216" actId="21"/>
          <ac:picMkLst>
            <pc:docMk/>
            <pc:sldMk cId="2757800632" sldId="1819"/>
            <ac:picMk id="4" creationId="{ABBE1FFD-95D3-0686-50B6-40757AFBFF78}"/>
          </ac:picMkLst>
        </pc:picChg>
        <pc:picChg chg="add mod">
          <ac:chgData name="RochfordJ" userId="afa10cb3-f4ec-4c59-b9bf-faf4aa99cf1a" providerId="ADAL" clId="{6BBCF133-5E48-40D9-8128-CE32AB470C85}" dt="2024-01-11T18:18:59.580" v="3218"/>
          <ac:picMkLst>
            <pc:docMk/>
            <pc:sldMk cId="2757800632" sldId="1819"/>
            <ac:picMk id="5" creationId="{ABBE1FFD-95D3-0686-50B6-40757AFBFF78}"/>
          </ac:picMkLst>
        </pc:picChg>
        <pc:picChg chg="del">
          <ac:chgData name="RochfordJ" userId="afa10cb3-f4ec-4c59-b9bf-faf4aa99cf1a" providerId="ADAL" clId="{6BBCF133-5E48-40D9-8128-CE32AB470C85}" dt="2024-01-11T18:18:59.189" v="3217" actId="478"/>
          <ac:picMkLst>
            <pc:docMk/>
            <pc:sldMk cId="2757800632" sldId="1819"/>
            <ac:picMk id="9" creationId="{00000000-0000-0000-0000-000000000000}"/>
          </ac:picMkLst>
        </pc:picChg>
      </pc:sldChg>
      <pc:sldChg chg="del modTransition">
        <pc:chgData name="RochfordJ" userId="afa10cb3-f4ec-4c59-b9bf-faf4aa99cf1a" providerId="ADAL" clId="{6BBCF133-5E48-40D9-8128-CE32AB470C85}" dt="2024-01-11T19:08:37.335" v="3950" actId="47"/>
        <pc:sldMkLst>
          <pc:docMk/>
          <pc:sldMk cId="4107879993" sldId="1856"/>
        </pc:sldMkLst>
      </pc:sldChg>
      <pc:sldChg chg="addSp delSp modSp add mod modTransition modAnim">
        <pc:chgData name="RochfordJ" userId="afa10cb3-f4ec-4c59-b9bf-faf4aa99cf1a" providerId="ADAL" clId="{6BBCF133-5E48-40D9-8128-CE32AB470C85}" dt="2024-01-12T00:28:20.855" v="7504"/>
        <pc:sldMkLst>
          <pc:docMk/>
          <pc:sldMk cId="2228229285" sldId="1857"/>
        </pc:sldMkLst>
        <pc:spChg chg="add del mod">
          <ac:chgData name="RochfordJ" userId="afa10cb3-f4ec-4c59-b9bf-faf4aa99cf1a" providerId="ADAL" clId="{6BBCF133-5E48-40D9-8128-CE32AB470C85}" dt="2024-01-11T17:02:21.626" v="1675" actId="478"/>
          <ac:spMkLst>
            <pc:docMk/>
            <pc:sldMk cId="2228229285" sldId="1857"/>
            <ac:spMk id="2" creationId="{66FC2B6E-18C1-2C48-20F7-CCE06E110565}"/>
          </ac:spMkLst>
        </pc:spChg>
        <pc:spChg chg="add mod">
          <ac:chgData name="RochfordJ" userId="afa10cb3-f4ec-4c59-b9bf-faf4aa99cf1a" providerId="ADAL" clId="{6BBCF133-5E48-40D9-8128-CE32AB470C85}" dt="2024-01-12T00:18:41.765" v="7280"/>
          <ac:spMkLst>
            <pc:docMk/>
            <pc:sldMk cId="2228229285" sldId="1857"/>
            <ac:spMk id="3" creationId="{65143325-3A46-D19D-A5F5-AB1BDF0973B4}"/>
          </ac:spMkLst>
        </pc:spChg>
        <pc:spChg chg="mod">
          <ac:chgData name="RochfordJ" userId="afa10cb3-f4ec-4c59-b9bf-faf4aa99cf1a" providerId="ADAL" clId="{6BBCF133-5E48-40D9-8128-CE32AB470C85}" dt="2024-01-11T02:30:57.104" v="28" actId="57"/>
          <ac:spMkLst>
            <pc:docMk/>
            <pc:sldMk cId="2228229285" sldId="1857"/>
            <ac:spMk id="8" creationId="{D3904BC8-B3B8-4DDA-AC34-A7847443B253}"/>
          </ac:spMkLst>
        </pc:spChg>
      </pc:sldChg>
      <pc:sldChg chg="addSp delSp modSp add mod modTransition modAnim modNotesTx">
        <pc:chgData name="RochfordJ" userId="afa10cb3-f4ec-4c59-b9bf-faf4aa99cf1a" providerId="ADAL" clId="{6BBCF133-5E48-40D9-8128-CE32AB470C85}" dt="2024-01-12T00:18:41.765" v="7280"/>
        <pc:sldMkLst>
          <pc:docMk/>
          <pc:sldMk cId="2964738785" sldId="1858"/>
        </pc:sldMkLst>
        <pc:spChg chg="add del mod">
          <ac:chgData name="RochfordJ" userId="afa10cb3-f4ec-4c59-b9bf-faf4aa99cf1a" providerId="ADAL" clId="{6BBCF133-5E48-40D9-8128-CE32AB470C85}" dt="2024-01-11T23:41:25.800" v="6473" actId="478"/>
          <ac:spMkLst>
            <pc:docMk/>
            <pc:sldMk cId="2964738785" sldId="1858"/>
            <ac:spMk id="2" creationId="{6C2AD4B6-5A37-6098-6AE5-AB2FDECF97CF}"/>
          </ac:spMkLst>
        </pc:spChg>
        <pc:spChg chg="add del mod">
          <ac:chgData name="RochfordJ" userId="afa10cb3-f4ec-4c59-b9bf-faf4aa99cf1a" providerId="ADAL" clId="{6BBCF133-5E48-40D9-8128-CE32AB470C85}" dt="2024-01-11T16:57:32.618" v="1382" actId="478"/>
          <ac:spMkLst>
            <pc:docMk/>
            <pc:sldMk cId="2964738785" sldId="1858"/>
            <ac:spMk id="2" creationId="{CED336ED-2500-B0B9-0465-B92187CB0617}"/>
          </ac:spMkLst>
        </pc:spChg>
        <pc:spChg chg="add mod">
          <ac:chgData name="RochfordJ" userId="afa10cb3-f4ec-4c59-b9bf-faf4aa99cf1a" providerId="ADAL" clId="{6BBCF133-5E48-40D9-8128-CE32AB470C85}" dt="2024-01-11T23:42:04.186" v="6484"/>
          <ac:spMkLst>
            <pc:docMk/>
            <pc:sldMk cId="2964738785" sldId="1858"/>
            <ac:spMk id="3" creationId="{6C2AD4B6-5A37-6098-6AE5-AB2FDECF97CF}"/>
          </ac:spMkLst>
        </pc:spChg>
        <pc:spChg chg="add del mod">
          <ac:chgData name="RochfordJ" userId="afa10cb3-f4ec-4c59-b9bf-faf4aa99cf1a" providerId="ADAL" clId="{6BBCF133-5E48-40D9-8128-CE32AB470C85}" dt="2024-01-11T17:02:12.041" v="1670" actId="478"/>
          <ac:spMkLst>
            <pc:docMk/>
            <pc:sldMk cId="2964738785" sldId="1858"/>
            <ac:spMk id="3" creationId="{DF5C5556-E1A3-80A6-889C-A72550FD2F44}"/>
          </ac:spMkLst>
        </pc:spChg>
        <pc:spChg chg="add del mod">
          <ac:chgData name="RochfordJ" userId="afa10cb3-f4ec-4c59-b9bf-faf4aa99cf1a" providerId="ADAL" clId="{6BBCF133-5E48-40D9-8128-CE32AB470C85}" dt="2024-01-11T17:03:28.223" v="1798" actId="478"/>
          <ac:spMkLst>
            <pc:docMk/>
            <pc:sldMk cId="2964738785" sldId="1858"/>
            <ac:spMk id="4" creationId="{8E43366D-209A-6C42-6682-4FE1E74702A9}"/>
          </ac:spMkLst>
        </pc:spChg>
        <pc:spChg chg="add mod">
          <ac:chgData name="RochfordJ" userId="afa10cb3-f4ec-4c59-b9bf-faf4aa99cf1a" providerId="ADAL" clId="{6BBCF133-5E48-40D9-8128-CE32AB470C85}" dt="2024-01-12T00:18:41.765" v="7280"/>
          <ac:spMkLst>
            <pc:docMk/>
            <pc:sldMk cId="2964738785" sldId="1858"/>
            <ac:spMk id="5" creationId="{488E0AAB-5A12-0232-717B-0CD17DD71550}"/>
          </ac:spMkLst>
        </pc:spChg>
        <pc:spChg chg="mod">
          <ac:chgData name="RochfordJ" userId="afa10cb3-f4ec-4c59-b9bf-faf4aa99cf1a" providerId="ADAL" clId="{6BBCF133-5E48-40D9-8128-CE32AB470C85}" dt="2024-01-11T18:39:43.853" v="3417" actId="115"/>
          <ac:spMkLst>
            <pc:docMk/>
            <pc:sldMk cId="2964738785" sldId="1858"/>
            <ac:spMk id="8" creationId="{D3904BC8-B3B8-4DDA-AC34-A7847443B253}"/>
          </ac:spMkLst>
        </pc:spChg>
      </pc:sldChg>
      <pc:sldChg chg="addSp delSp modSp add mod modTransition modAnim">
        <pc:chgData name="RochfordJ" userId="afa10cb3-f4ec-4c59-b9bf-faf4aa99cf1a" providerId="ADAL" clId="{6BBCF133-5E48-40D9-8128-CE32AB470C85}" dt="2024-01-12T00:46:11.243" v="7525" actId="403"/>
        <pc:sldMkLst>
          <pc:docMk/>
          <pc:sldMk cId="827801819" sldId="1859"/>
        </pc:sldMkLst>
        <pc:spChg chg="add del mod">
          <ac:chgData name="RochfordJ" userId="afa10cb3-f4ec-4c59-b9bf-faf4aa99cf1a" providerId="ADAL" clId="{6BBCF133-5E48-40D9-8128-CE32AB470C85}" dt="2024-01-11T16:57:34.061" v="1383" actId="478"/>
          <ac:spMkLst>
            <pc:docMk/>
            <pc:sldMk cId="827801819" sldId="1859"/>
            <ac:spMk id="2" creationId="{114DFD38-A78D-67FF-E9C2-E0BE805A86D8}"/>
          </ac:spMkLst>
        </pc:spChg>
        <pc:spChg chg="add del mod">
          <ac:chgData name="RochfordJ" userId="afa10cb3-f4ec-4c59-b9bf-faf4aa99cf1a" providerId="ADAL" clId="{6BBCF133-5E48-40D9-8128-CE32AB470C85}" dt="2024-01-11T18:39:27.849" v="3414" actId="21"/>
          <ac:spMkLst>
            <pc:docMk/>
            <pc:sldMk cId="827801819" sldId="1859"/>
            <ac:spMk id="2" creationId="{6C2AD4B6-5A37-6098-6AE5-AB2FDECF97CF}"/>
          </ac:spMkLst>
        </pc:spChg>
        <pc:spChg chg="add del mod">
          <ac:chgData name="RochfordJ" userId="afa10cb3-f4ec-4c59-b9bf-faf4aa99cf1a" providerId="ADAL" clId="{6BBCF133-5E48-40D9-8128-CE32AB470C85}" dt="2024-01-11T17:02:07.942" v="1667" actId="478"/>
          <ac:spMkLst>
            <pc:docMk/>
            <pc:sldMk cId="827801819" sldId="1859"/>
            <ac:spMk id="3" creationId="{4B88B894-88FE-E503-0F54-2C2135E44D15}"/>
          </ac:spMkLst>
        </pc:spChg>
        <pc:spChg chg="add del mod">
          <ac:chgData name="RochfordJ" userId="afa10cb3-f4ec-4c59-b9bf-faf4aa99cf1a" providerId="ADAL" clId="{6BBCF133-5E48-40D9-8128-CE32AB470C85}" dt="2024-01-11T22:47:46.358" v="5783" actId="478"/>
          <ac:spMkLst>
            <pc:docMk/>
            <pc:sldMk cId="827801819" sldId="1859"/>
            <ac:spMk id="3" creationId="{CE0B6C0E-30DA-4CEC-2090-CE673809436B}"/>
          </ac:spMkLst>
        </pc:spChg>
        <pc:spChg chg="add del mod">
          <ac:chgData name="RochfordJ" userId="afa10cb3-f4ec-4c59-b9bf-faf4aa99cf1a" providerId="ADAL" clId="{6BBCF133-5E48-40D9-8128-CE32AB470C85}" dt="2024-01-11T17:03:29.368" v="1799" actId="478"/>
          <ac:spMkLst>
            <pc:docMk/>
            <pc:sldMk cId="827801819" sldId="1859"/>
            <ac:spMk id="4" creationId="{29848290-062E-6F05-7CD0-C121E8760CB0}"/>
          </ac:spMkLst>
        </pc:spChg>
        <pc:spChg chg="add mod">
          <ac:chgData name="RochfordJ" userId="afa10cb3-f4ec-4c59-b9bf-faf4aa99cf1a" providerId="ADAL" clId="{6BBCF133-5E48-40D9-8128-CE32AB470C85}" dt="2024-01-12T00:18:41.765" v="7280"/>
          <ac:spMkLst>
            <pc:docMk/>
            <pc:sldMk cId="827801819" sldId="1859"/>
            <ac:spMk id="5" creationId="{A91380F0-2694-9BAE-472D-83F9E26FE46F}"/>
          </ac:spMkLst>
        </pc:spChg>
        <pc:spChg chg="add del mod">
          <ac:chgData name="RochfordJ" userId="afa10cb3-f4ec-4c59-b9bf-faf4aa99cf1a" providerId="ADAL" clId="{6BBCF133-5E48-40D9-8128-CE32AB470C85}" dt="2024-01-11T18:36:54.979" v="3221" actId="21"/>
          <ac:spMkLst>
            <pc:docMk/>
            <pc:sldMk cId="827801819" sldId="1859"/>
            <ac:spMk id="6" creationId="{130142A8-4881-A580-37BA-2C8DDD5BE18F}"/>
          </ac:spMkLst>
        </pc:spChg>
        <pc:spChg chg="add del mod">
          <ac:chgData name="RochfordJ" userId="afa10cb3-f4ec-4c59-b9bf-faf4aa99cf1a" providerId="ADAL" clId="{6BBCF133-5E48-40D9-8128-CE32AB470C85}" dt="2024-01-11T18:36:54.979" v="3221" actId="21"/>
          <ac:spMkLst>
            <pc:docMk/>
            <pc:sldMk cId="827801819" sldId="1859"/>
            <ac:spMk id="7" creationId="{B9931062-9CC0-553D-2014-83A31E69B9E9}"/>
          </ac:spMkLst>
        </pc:spChg>
        <pc:spChg chg="mod">
          <ac:chgData name="RochfordJ" userId="afa10cb3-f4ec-4c59-b9bf-faf4aa99cf1a" providerId="ADAL" clId="{6BBCF133-5E48-40D9-8128-CE32AB470C85}" dt="2024-01-12T00:46:11.243" v="7525" actId="403"/>
          <ac:spMkLst>
            <pc:docMk/>
            <pc:sldMk cId="827801819" sldId="1859"/>
            <ac:spMk id="8" creationId="{D3904BC8-B3B8-4DDA-AC34-A7847443B253}"/>
          </ac:spMkLst>
        </pc:spChg>
      </pc:sldChg>
      <pc:sldChg chg="addSp delSp modSp add mod modTransition modAnim">
        <pc:chgData name="RochfordJ" userId="afa10cb3-f4ec-4c59-b9bf-faf4aa99cf1a" providerId="ADAL" clId="{6BBCF133-5E48-40D9-8128-CE32AB470C85}" dt="2024-01-12T00:46:29.535" v="7529"/>
        <pc:sldMkLst>
          <pc:docMk/>
          <pc:sldMk cId="3194087746" sldId="1860"/>
        </pc:sldMkLst>
        <pc:spChg chg="add del mod">
          <ac:chgData name="RochfordJ" userId="afa10cb3-f4ec-4c59-b9bf-faf4aa99cf1a" providerId="ADAL" clId="{6BBCF133-5E48-40D9-8128-CE32AB470C85}" dt="2024-01-11T22:57:04.886" v="6043" actId="478"/>
          <ac:spMkLst>
            <pc:docMk/>
            <pc:sldMk cId="3194087746" sldId="1860"/>
            <ac:spMk id="2" creationId="{59C4D328-2E29-A632-610C-9969DCE6C53B}"/>
          </ac:spMkLst>
        </pc:spChg>
        <pc:spChg chg="add mod">
          <ac:chgData name="RochfordJ" userId="afa10cb3-f4ec-4c59-b9bf-faf4aa99cf1a" providerId="ADAL" clId="{6BBCF133-5E48-40D9-8128-CE32AB470C85}" dt="2024-01-11T16:57:40.882" v="1386"/>
          <ac:spMkLst>
            <pc:docMk/>
            <pc:sldMk cId="3194087746" sldId="1860"/>
            <ac:spMk id="3" creationId="{59D7E7F4-FB21-D352-983E-7A5B6531BBED}"/>
          </ac:spMkLst>
        </pc:spChg>
        <pc:spChg chg="add del mod">
          <ac:chgData name="RochfordJ" userId="afa10cb3-f4ec-4c59-b9bf-faf4aa99cf1a" providerId="ADAL" clId="{6BBCF133-5E48-40D9-8128-CE32AB470C85}" dt="2024-01-11T23:04:00.198" v="6050" actId="478"/>
          <ac:spMkLst>
            <pc:docMk/>
            <pc:sldMk cId="3194087746" sldId="1860"/>
            <ac:spMk id="3" creationId="{ABB255FF-9109-FC7B-A465-FEE42DF2AB50}"/>
          </ac:spMkLst>
        </pc:spChg>
        <pc:spChg chg="add del mod">
          <ac:chgData name="RochfordJ" userId="afa10cb3-f4ec-4c59-b9bf-faf4aa99cf1a" providerId="ADAL" clId="{6BBCF133-5E48-40D9-8128-CE32AB470C85}" dt="2024-01-11T22:57:58.638" v="6049" actId="478"/>
          <ac:spMkLst>
            <pc:docMk/>
            <pc:sldMk cId="3194087746" sldId="1860"/>
            <ac:spMk id="4" creationId="{0BB804D6-6E92-597A-4522-AFC8CAC92BAE}"/>
          </ac:spMkLst>
        </pc:spChg>
        <pc:spChg chg="add del mod">
          <ac:chgData name="RochfordJ" userId="afa10cb3-f4ec-4c59-b9bf-faf4aa99cf1a" providerId="ADAL" clId="{6BBCF133-5E48-40D9-8128-CE32AB470C85}" dt="2024-01-11T23:42:49.883" v="6531" actId="21"/>
          <ac:spMkLst>
            <pc:docMk/>
            <pc:sldMk cId="3194087746" sldId="1860"/>
            <ac:spMk id="5" creationId="{F40F4924-5BB3-8F8C-2A55-862465441E55}"/>
          </ac:spMkLst>
        </pc:spChg>
        <pc:spChg chg="add mod">
          <ac:chgData name="RochfordJ" userId="afa10cb3-f4ec-4c59-b9bf-faf4aa99cf1a" providerId="ADAL" clId="{6BBCF133-5E48-40D9-8128-CE32AB470C85}" dt="2024-01-12T00:18:41.765" v="7280"/>
          <ac:spMkLst>
            <pc:docMk/>
            <pc:sldMk cId="3194087746" sldId="1860"/>
            <ac:spMk id="6" creationId="{F3B090DA-6FDA-9E83-364C-A526E6C8854D}"/>
          </ac:spMkLst>
        </pc:spChg>
        <pc:spChg chg="mod">
          <ac:chgData name="RochfordJ" userId="afa10cb3-f4ec-4c59-b9bf-faf4aa99cf1a" providerId="ADAL" clId="{6BBCF133-5E48-40D9-8128-CE32AB470C85}" dt="2024-01-12T00:46:25.544" v="7527" actId="20577"/>
          <ac:spMkLst>
            <pc:docMk/>
            <pc:sldMk cId="3194087746" sldId="1860"/>
            <ac:spMk id="8" creationId="{D3904BC8-B3B8-4DDA-AC34-A7847443B253}"/>
          </ac:spMkLst>
        </pc:spChg>
        <pc:picChg chg="add del mod">
          <ac:chgData name="RochfordJ" userId="afa10cb3-f4ec-4c59-b9bf-faf4aa99cf1a" providerId="ADAL" clId="{6BBCF133-5E48-40D9-8128-CE32AB470C85}" dt="2024-01-11T23:12:51.686" v="6054" actId="478"/>
          <ac:picMkLst>
            <pc:docMk/>
            <pc:sldMk cId="3194087746" sldId="1860"/>
            <ac:picMk id="1026" creationId="{1151C8C0-9C87-E976-7D15-C7DC2E8BB225}"/>
          </ac:picMkLst>
        </pc:picChg>
        <pc:picChg chg="add del mod">
          <ac:chgData name="RochfordJ" userId="afa10cb3-f4ec-4c59-b9bf-faf4aa99cf1a" providerId="ADAL" clId="{6BBCF133-5E48-40D9-8128-CE32AB470C85}" dt="2024-01-11T23:29:37.459" v="6058" actId="478"/>
          <ac:picMkLst>
            <pc:docMk/>
            <pc:sldMk cId="3194087746" sldId="1860"/>
            <ac:picMk id="1028" creationId="{5570710B-BF8A-68DA-5887-C2472EA3B8B7}"/>
          </ac:picMkLst>
        </pc:picChg>
      </pc:sldChg>
      <pc:sldChg chg="addSp delSp modSp add del mod modTransition">
        <pc:chgData name="RochfordJ" userId="afa10cb3-f4ec-4c59-b9bf-faf4aa99cf1a" providerId="ADAL" clId="{6BBCF133-5E48-40D9-8128-CE32AB470C85}" dt="2024-01-11T23:31:41.685" v="6137" actId="47"/>
        <pc:sldMkLst>
          <pc:docMk/>
          <pc:sldMk cId="2122391209" sldId="1861"/>
        </pc:sldMkLst>
        <pc:spChg chg="add del mod">
          <ac:chgData name="RochfordJ" userId="afa10cb3-f4ec-4c59-b9bf-faf4aa99cf1a" providerId="ADAL" clId="{6BBCF133-5E48-40D9-8128-CE32AB470C85}" dt="2024-01-11T17:01:54.695" v="1661" actId="478"/>
          <ac:spMkLst>
            <pc:docMk/>
            <pc:sldMk cId="2122391209" sldId="1861"/>
            <ac:spMk id="2" creationId="{2CF5E0F1-1B2B-25AF-7A13-1FA075665D2D}"/>
          </ac:spMkLst>
        </pc:spChg>
        <pc:spChg chg="add del mod">
          <ac:chgData name="RochfordJ" userId="afa10cb3-f4ec-4c59-b9bf-faf4aa99cf1a" providerId="ADAL" clId="{6BBCF133-5E48-40D9-8128-CE32AB470C85}" dt="2024-01-11T17:03:59.224" v="1842" actId="478"/>
          <ac:spMkLst>
            <pc:docMk/>
            <pc:sldMk cId="2122391209" sldId="1861"/>
            <ac:spMk id="3" creationId="{6359EFA8-2150-5432-F53F-0D669745F1EC}"/>
          </ac:spMkLst>
        </pc:spChg>
        <pc:spChg chg="add mod">
          <ac:chgData name="RochfordJ" userId="afa10cb3-f4ec-4c59-b9bf-faf4aa99cf1a" providerId="ADAL" clId="{6BBCF133-5E48-40D9-8128-CE32AB470C85}" dt="2024-01-11T20:24:28.214" v="4305"/>
          <ac:spMkLst>
            <pc:docMk/>
            <pc:sldMk cId="2122391209" sldId="1861"/>
            <ac:spMk id="4" creationId="{7BE4A4DA-08BD-26BD-2458-B919D3D41D48}"/>
          </ac:spMkLst>
        </pc:spChg>
        <pc:spChg chg="mod">
          <ac:chgData name="RochfordJ" userId="afa10cb3-f4ec-4c59-b9bf-faf4aa99cf1a" providerId="ADAL" clId="{6BBCF133-5E48-40D9-8128-CE32AB470C85}" dt="2024-01-11T02:34:07.326" v="121" actId="20577"/>
          <ac:spMkLst>
            <pc:docMk/>
            <pc:sldMk cId="2122391209" sldId="1861"/>
            <ac:spMk id="8" creationId="{D3904BC8-B3B8-4DDA-AC34-A7847443B253}"/>
          </ac:spMkLst>
        </pc:spChg>
      </pc:sldChg>
      <pc:sldChg chg="addSp delSp modSp add mod modTransition modAnim">
        <pc:chgData name="RochfordJ" userId="afa10cb3-f4ec-4c59-b9bf-faf4aa99cf1a" providerId="ADAL" clId="{6BBCF133-5E48-40D9-8128-CE32AB470C85}" dt="2024-01-12T00:22:19.168" v="7386"/>
        <pc:sldMkLst>
          <pc:docMk/>
          <pc:sldMk cId="3453217359" sldId="1862"/>
        </pc:sldMkLst>
        <pc:spChg chg="add mod">
          <ac:chgData name="RochfordJ" userId="afa10cb3-f4ec-4c59-b9bf-faf4aa99cf1a" providerId="ADAL" clId="{6BBCF133-5E48-40D9-8128-CE32AB470C85}" dt="2024-01-12T00:19:04.233" v="7281"/>
          <ac:spMkLst>
            <pc:docMk/>
            <pc:sldMk cId="3453217359" sldId="1862"/>
            <ac:spMk id="2" creationId="{34213B1C-914D-B251-9342-B3563A5D2E3E}"/>
          </ac:spMkLst>
        </pc:spChg>
        <pc:spChg chg="add del mod">
          <ac:chgData name="RochfordJ" userId="afa10cb3-f4ec-4c59-b9bf-faf4aa99cf1a" providerId="ADAL" clId="{6BBCF133-5E48-40D9-8128-CE32AB470C85}" dt="2024-01-11T17:01:57.210" v="1663" actId="478"/>
          <ac:spMkLst>
            <pc:docMk/>
            <pc:sldMk cId="3453217359" sldId="1862"/>
            <ac:spMk id="2" creationId="{56D2BBA1-7422-8401-9F6E-83EFF1B90472}"/>
          </ac:spMkLst>
        </pc:spChg>
        <pc:spChg chg="add del mod">
          <ac:chgData name="RochfordJ" userId="afa10cb3-f4ec-4c59-b9bf-faf4aa99cf1a" providerId="ADAL" clId="{6BBCF133-5E48-40D9-8128-CE32AB470C85}" dt="2024-01-11T17:04:01.774" v="1844" actId="478"/>
          <ac:spMkLst>
            <pc:docMk/>
            <pc:sldMk cId="3453217359" sldId="1862"/>
            <ac:spMk id="3" creationId="{D90C50F9-BFE1-A0A1-4169-BC3468598D40}"/>
          </ac:spMkLst>
        </pc:spChg>
        <pc:spChg chg="add del mod">
          <ac:chgData name="RochfordJ" userId="afa10cb3-f4ec-4c59-b9bf-faf4aa99cf1a" providerId="ADAL" clId="{6BBCF133-5E48-40D9-8128-CE32AB470C85}" dt="2024-01-11T23:37:35.711" v="6421" actId="478"/>
          <ac:spMkLst>
            <pc:docMk/>
            <pc:sldMk cId="3453217359" sldId="1862"/>
            <ac:spMk id="4" creationId="{D1FF4526-2DC6-9553-BE6D-EECC6A5834D0}"/>
          </ac:spMkLst>
        </pc:spChg>
        <pc:spChg chg="add del mod">
          <ac:chgData name="RochfordJ" userId="afa10cb3-f4ec-4c59-b9bf-faf4aa99cf1a" providerId="ADAL" clId="{6BBCF133-5E48-40D9-8128-CE32AB470C85}" dt="2024-01-11T23:31:44.558" v="6138" actId="478"/>
          <ac:spMkLst>
            <pc:docMk/>
            <pc:sldMk cId="3453217359" sldId="1862"/>
            <ac:spMk id="5" creationId="{B716C5C3-F931-0FAF-D4E8-E7DCF0075A63}"/>
          </ac:spMkLst>
        </pc:spChg>
        <pc:spChg chg="mod">
          <ac:chgData name="RochfordJ" userId="afa10cb3-f4ec-4c59-b9bf-faf4aa99cf1a" providerId="ADAL" clId="{6BBCF133-5E48-40D9-8128-CE32AB470C85}" dt="2024-01-12T00:20:44.267" v="7350" actId="115"/>
          <ac:spMkLst>
            <pc:docMk/>
            <pc:sldMk cId="3453217359" sldId="1862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6BBCF133-5E48-40D9-8128-CE32AB470C85}" dt="2024-01-11T02:34:30.122" v="136" actId="47"/>
        <pc:sldMkLst>
          <pc:docMk/>
          <pc:sldMk cId="3373695153" sldId="1863"/>
        </pc:sldMkLst>
      </pc:sldChg>
      <pc:sldChg chg="addSp delSp modSp add mod ord modTransition delAnim modAnim">
        <pc:chgData name="RochfordJ" userId="afa10cb3-f4ec-4c59-b9bf-faf4aa99cf1a" providerId="ADAL" clId="{6BBCF133-5E48-40D9-8128-CE32AB470C85}" dt="2024-01-12T00:47:03.795" v="7531"/>
        <pc:sldMkLst>
          <pc:docMk/>
          <pc:sldMk cId="1336310815" sldId="1864"/>
        </pc:sldMkLst>
        <pc:spChg chg="add del mod">
          <ac:chgData name="RochfordJ" userId="afa10cb3-f4ec-4c59-b9bf-faf4aa99cf1a" providerId="ADAL" clId="{6BBCF133-5E48-40D9-8128-CE32AB470C85}" dt="2024-01-11T17:01:46.099" v="1655" actId="478"/>
          <ac:spMkLst>
            <pc:docMk/>
            <pc:sldMk cId="1336310815" sldId="1864"/>
            <ac:spMk id="2" creationId="{5CBDE753-AFB9-0D25-2F4E-20573FCFA580}"/>
          </ac:spMkLst>
        </pc:spChg>
        <pc:spChg chg="add mod">
          <ac:chgData name="RochfordJ" userId="afa10cb3-f4ec-4c59-b9bf-faf4aa99cf1a" providerId="ADAL" clId="{6BBCF133-5E48-40D9-8128-CE32AB470C85}" dt="2024-01-12T00:18:41.765" v="7280"/>
          <ac:spMkLst>
            <pc:docMk/>
            <pc:sldMk cId="1336310815" sldId="1864"/>
            <ac:spMk id="2" creationId="{E51A386B-B015-58C9-2A5D-239BE7B4267A}"/>
          </ac:spMkLst>
        </pc:spChg>
        <pc:spChg chg="add del mod">
          <ac:chgData name="RochfordJ" userId="afa10cb3-f4ec-4c59-b9bf-faf4aa99cf1a" providerId="ADAL" clId="{6BBCF133-5E48-40D9-8128-CE32AB470C85}" dt="2024-01-11T22:37:11.953" v="5259" actId="478"/>
          <ac:spMkLst>
            <pc:docMk/>
            <pc:sldMk cId="1336310815" sldId="1864"/>
            <ac:spMk id="3" creationId="{130142A8-4881-A580-37BA-2C8DDD5BE18F}"/>
          </ac:spMkLst>
        </pc:spChg>
        <pc:spChg chg="add del mod">
          <ac:chgData name="RochfordJ" userId="afa10cb3-f4ec-4c59-b9bf-faf4aa99cf1a" providerId="ADAL" clId="{6BBCF133-5E48-40D9-8128-CE32AB470C85}" dt="2024-01-11T17:03:51.336" v="1836" actId="478"/>
          <ac:spMkLst>
            <pc:docMk/>
            <pc:sldMk cId="1336310815" sldId="1864"/>
            <ac:spMk id="3" creationId="{43158909-A4A6-D041-0324-81F0C183BE8F}"/>
          </ac:spMkLst>
        </pc:spChg>
        <pc:spChg chg="add mod">
          <ac:chgData name="RochfordJ" userId="afa10cb3-f4ec-4c59-b9bf-faf4aa99cf1a" providerId="ADAL" clId="{6BBCF133-5E48-40D9-8128-CE32AB470C85}" dt="2024-01-12T00:47:03.795" v="7531"/>
          <ac:spMkLst>
            <pc:docMk/>
            <pc:sldMk cId="1336310815" sldId="1864"/>
            <ac:spMk id="3" creationId="{AAA24C79-DD35-39FF-AF48-01B7D610A022}"/>
          </ac:spMkLst>
        </pc:spChg>
        <pc:spChg chg="add del mod">
          <ac:chgData name="RochfordJ" userId="afa10cb3-f4ec-4c59-b9bf-faf4aa99cf1a" providerId="ADAL" clId="{6BBCF133-5E48-40D9-8128-CE32AB470C85}" dt="2024-01-11T22:57:10.053" v="6045" actId="478"/>
          <ac:spMkLst>
            <pc:docMk/>
            <pc:sldMk cId="1336310815" sldId="1864"/>
            <ac:spMk id="4" creationId="{917BB32F-FA5C-FE0F-56CC-C7BFB165BF37}"/>
          </ac:spMkLst>
        </pc:spChg>
        <pc:spChg chg="add del mod">
          <ac:chgData name="RochfordJ" userId="afa10cb3-f4ec-4c59-b9bf-faf4aa99cf1a" providerId="ADAL" clId="{6BBCF133-5E48-40D9-8128-CE32AB470C85}" dt="2024-01-11T23:42:51.465" v="6532" actId="478"/>
          <ac:spMkLst>
            <pc:docMk/>
            <pc:sldMk cId="1336310815" sldId="1864"/>
            <ac:spMk id="5" creationId="{F40F4924-5BB3-8F8C-2A55-862465441E55}"/>
          </ac:spMkLst>
        </pc:spChg>
        <pc:spChg chg="add del mod">
          <ac:chgData name="RochfordJ" userId="afa10cb3-f4ec-4c59-b9bf-faf4aa99cf1a" providerId="ADAL" clId="{6BBCF133-5E48-40D9-8128-CE32AB470C85}" dt="2024-01-11T22:55:57.642" v="6029" actId="478"/>
          <ac:spMkLst>
            <pc:docMk/>
            <pc:sldMk cId="1336310815" sldId="1864"/>
            <ac:spMk id="6" creationId="{B5EEB80E-68B5-1912-C451-09D71CE77092}"/>
          </ac:spMkLst>
        </pc:spChg>
        <pc:spChg chg="add del mod">
          <ac:chgData name="RochfordJ" userId="afa10cb3-f4ec-4c59-b9bf-faf4aa99cf1a" providerId="ADAL" clId="{6BBCF133-5E48-40D9-8128-CE32AB470C85}" dt="2024-01-11T22:37:31.602" v="5290" actId="478"/>
          <ac:spMkLst>
            <pc:docMk/>
            <pc:sldMk cId="1336310815" sldId="1864"/>
            <ac:spMk id="7" creationId="{B9931062-9CC0-553D-2014-83A31E69B9E9}"/>
          </ac:spMkLst>
        </pc:spChg>
        <pc:spChg chg="mod">
          <ac:chgData name="RochfordJ" userId="afa10cb3-f4ec-4c59-b9bf-faf4aa99cf1a" providerId="ADAL" clId="{6BBCF133-5E48-40D9-8128-CE32AB470C85}" dt="2024-01-11T18:50:02.583" v="3638" actId="115"/>
          <ac:spMkLst>
            <pc:docMk/>
            <pc:sldMk cId="1336310815" sldId="1864"/>
            <ac:spMk id="8" creationId="{D3904BC8-B3B8-4DDA-AC34-A7847443B253}"/>
          </ac:spMkLst>
        </pc:spChg>
        <pc:spChg chg="add del mod">
          <ac:chgData name="RochfordJ" userId="afa10cb3-f4ec-4c59-b9bf-faf4aa99cf1a" providerId="ADAL" clId="{6BBCF133-5E48-40D9-8128-CE32AB470C85}" dt="2024-01-12T00:19:41.011" v="7341" actId="21"/>
          <ac:spMkLst>
            <pc:docMk/>
            <pc:sldMk cId="1336310815" sldId="1864"/>
            <ac:spMk id="10" creationId="{F40F4924-5BB3-8F8C-2A55-862465441E55}"/>
          </ac:spMkLst>
        </pc:spChg>
        <pc:spChg chg="add del mod">
          <ac:chgData name="RochfordJ" userId="afa10cb3-f4ec-4c59-b9bf-faf4aa99cf1a" providerId="ADAL" clId="{6BBCF133-5E48-40D9-8128-CE32AB470C85}" dt="2024-01-12T00:20:54.379" v="7351" actId="21"/>
          <ac:spMkLst>
            <pc:docMk/>
            <pc:sldMk cId="1336310815" sldId="1864"/>
            <ac:spMk id="11" creationId="{F40F4924-5BB3-8F8C-2A55-862465441E55}"/>
          </ac:spMkLst>
        </pc:spChg>
        <pc:spChg chg="add del mod">
          <ac:chgData name="RochfordJ" userId="afa10cb3-f4ec-4c59-b9bf-faf4aa99cf1a" providerId="ADAL" clId="{6BBCF133-5E48-40D9-8128-CE32AB470C85}" dt="2024-01-12T00:46:06.047" v="7523" actId="21"/>
          <ac:spMkLst>
            <pc:docMk/>
            <pc:sldMk cId="1336310815" sldId="1864"/>
            <ac:spMk id="12" creationId="{AAA24C79-DD35-39FF-AF48-01B7D610A022}"/>
          </ac:spMkLst>
        </pc:spChg>
        <pc:picChg chg="add del mod">
          <ac:chgData name="RochfordJ" userId="afa10cb3-f4ec-4c59-b9bf-faf4aa99cf1a" providerId="ADAL" clId="{6BBCF133-5E48-40D9-8128-CE32AB470C85}" dt="2024-01-11T23:30:16.216" v="6067" actId="478"/>
          <ac:picMkLst>
            <pc:docMk/>
            <pc:sldMk cId="1336310815" sldId="1864"/>
            <ac:picMk id="9" creationId="{9B88F678-5A3F-A102-F398-0B26BD1E110F}"/>
          </ac:picMkLst>
        </pc:picChg>
      </pc:sldChg>
      <pc:sldChg chg="addSp delSp modSp add mod modTransition">
        <pc:chgData name="RochfordJ" userId="afa10cb3-f4ec-4c59-b9bf-faf4aa99cf1a" providerId="ADAL" clId="{6BBCF133-5E48-40D9-8128-CE32AB470C85}" dt="2024-01-12T00:19:04.233" v="7281"/>
        <pc:sldMkLst>
          <pc:docMk/>
          <pc:sldMk cId="3456941437" sldId="1865"/>
        </pc:sldMkLst>
        <pc:spChg chg="add mod">
          <ac:chgData name="RochfordJ" userId="afa10cb3-f4ec-4c59-b9bf-faf4aa99cf1a" providerId="ADAL" clId="{6BBCF133-5E48-40D9-8128-CE32AB470C85}" dt="2024-01-12T00:19:04.233" v="7281"/>
          <ac:spMkLst>
            <pc:docMk/>
            <pc:sldMk cId="3456941437" sldId="1865"/>
            <ac:spMk id="2" creationId="{C990B8DC-9E20-09F0-1DB6-866DDD696758}"/>
          </ac:spMkLst>
        </pc:spChg>
        <pc:spChg chg="add del mod">
          <ac:chgData name="RochfordJ" userId="afa10cb3-f4ec-4c59-b9bf-faf4aa99cf1a" providerId="ADAL" clId="{6BBCF133-5E48-40D9-8128-CE32AB470C85}" dt="2024-01-11T17:01:52.091" v="1659" actId="478"/>
          <ac:spMkLst>
            <pc:docMk/>
            <pc:sldMk cId="3456941437" sldId="1865"/>
            <ac:spMk id="2" creationId="{E2BB8131-2E32-8757-1CF2-BE8BC0AF5405}"/>
          </ac:spMkLst>
        </pc:spChg>
        <pc:spChg chg="add del mod">
          <ac:chgData name="RochfordJ" userId="afa10cb3-f4ec-4c59-b9bf-faf4aa99cf1a" providerId="ADAL" clId="{6BBCF133-5E48-40D9-8128-CE32AB470C85}" dt="2024-01-11T17:03:56.646" v="1840" actId="478"/>
          <ac:spMkLst>
            <pc:docMk/>
            <pc:sldMk cId="3456941437" sldId="1865"/>
            <ac:spMk id="3" creationId="{2D5B7506-A944-90F7-4B75-CDADB9614072}"/>
          </ac:spMkLst>
        </pc:spChg>
        <pc:spChg chg="add del mod">
          <ac:chgData name="RochfordJ" userId="afa10cb3-f4ec-4c59-b9bf-faf4aa99cf1a" providerId="ADAL" clId="{6BBCF133-5E48-40D9-8128-CE32AB470C85}" dt="2024-01-11T23:37:33.170" v="6419" actId="478"/>
          <ac:spMkLst>
            <pc:docMk/>
            <pc:sldMk cId="3456941437" sldId="1865"/>
            <ac:spMk id="4" creationId="{DA431391-7D6E-E9D7-4368-9AB4EF7C49C1}"/>
          </ac:spMkLst>
        </pc:spChg>
        <pc:spChg chg="mod">
          <ac:chgData name="RochfordJ" userId="afa10cb3-f4ec-4c59-b9bf-faf4aa99cf1a" providerId="ADAL" clId="{6BBCF133-5E48-40D9-8128-CE32AB470C85}" dt="2024-01-11T02:33:22.865" v="105" actId="20577"/>
          <ac:spMkLst>
            <pc:docMk/>
            <pc:sldMk cId="3456941437" sldId="1865"/>
            <ac:spMk id="8" creationId="{D3904BC8-B3B8-4DDA-AC34-A7847443B253}"/>
          </ac:spMkLst>
        </pc:spChg>
      </pc:sldChg>
      <pc:sldChg chg="addSp delSp modSp add mod modTransition modAnim">
        <pc:chgData name="RochfordJ" userId="afa10cb3-f4ec-4c59-b9bf-faf4aa99cf1a" providerId="ADAL" clId="{6BBCF133-5E48-40D9-8128-CE32AB470C85}" dt="2024-01-12T00:49:56.125" v="7545"/>
        <pc:sldMkLst>
          <pc:docMk/>
          <pc:sldMk cId="808387522" sldId="1866"/>
        </pc:sldMkLst>
        <pc:spChg chg="add mod">
          <ac:chgData name="RochfordJ" userId="afa10cb3-f4ec-4c59-b9bf-faf4aa99cf1a" providerId="ADAL" clId="{6BBCF133-5E48-40D9-8128-CE32AB470C85}" dt="2024-01-11T18:55:11.496" v="3812" actId="1076"/>
          <ac:spMkLst>
            <pc:docMk/>
            <pc:sldMk cId="808387522" sldId="1866"/>
            <ac:spMk id="2" creationId="{40EDD426-AFAF-E2DD-77C1-99971295EF7C}"/>
          </ac:spMkLst>
        </pc:spChg>
        <pc:spChg chg="add del mod">
          <ac:chgData name="RochfordJ" userId="afa10cb3-f4ec-4c59-b9bf-faf4aa99cf1a" providerId="ADAL" clId="{6BBCF133-5E48-40D9-8128-CE32AB470C85}" dt="2024-01-11T17:01:49.361" v="1657" actId="478"/>
          <ac:spMkLst>
            <pc:docMk/>
            <pc:sldMk cId="808387522" sldId="1866"/>
            <ac:spMk id="2" creationId="{C764EFFC-9416-E647-AB4C-B49237AD287C}"/>
          </ac:spMkLst>
        </pc:spChg>
        <pc:spChg chg="add del mod">
          <ac:chgData name="RochfordJ" userId="afa10cb3-f4ec-4c59-b9bf-faf4aa99cf1a" providerId="ADAL" clId="{6BBCF133-5E48-40D9-8128-CE32AB470C85}" dt="2024-01-11T17:03:53.943" v="1838" actId="478"/>
          <ac:spMkLst>
            <pc:docMk/>
            <pc:sldMk cId="808387522" sldId="1866"/>
            <ac:spMk id="3" creationId="{2EEAB147-B8B9-5788-6722-B796A7CA1DB2}"/>
          </ac:spMkLst>
        </pc:spChg>
        <pc:spChg chg="add del mod">
          <ac:chgData name="RochfordJ" userId="afa10cb3-f4ec-4c59-b9bf-faf4aa99cf1a" providerId="ADAL" clId="{6BBCF133-5E48-40D9-8128-CE32AB470C85}" dt="2024-01-11T19:04:04.103" v="3945" actId="21"/>
          <ac:spMkLst>
            <pc:docMk/>
            <pc:sldMk cId="808387522" sldId="1866"/>
            <ac:spMk id="3" creationId="{6AC1182B-0B87-9E17-2298-90A84816EC2B}"/>
          </ac:spMkLst>
        </pc:spChg>
        <pc:spChg chg="add mod">
          <ac:chgData name="RochfordJ" userId="afa10cb3-f4ec-4c59-b9bf-faf4aa99cf1a" providerId="ADAL" clId="{6BBCF133-5E48-40D9-8128-CE32AB470C85}" dt="2024-01-12T00:19:04.233" v="7281"/>
          <ac:spMkLst>
            <pc:docMk/>
            <pc:sldMk cId="808387522" sldId="1866"/>
            <ac:spMk id="4" creationId="{D59ACACC-169D-1D61-119F-BEDF58FF3472}"/>
          </ac:spMkLst>
        </pc:spChg>
        <pc:spChg chg="add mod">
          <ac:chgData name="RochfordJ" userId="afa10cb3-f4ec-4c59-b9bf-faf4aa99cf1a" providerId="ADAL" clId="{6BBCF133-5E48-40D9-8128-CE32AB470C85}" dt="2024-01-12T00:21:57.492" v="7384" actId="1037"/>
          <ac:spMkLst>
            <pc:docMk/>
            <pc:sldMk cId="808387522" sldId="1866"/>
            <ac:spMk id="5" creationId="{6AC1182B-0B87-9E17-2298-90A84816EC2B}"/>
          </ac:spMkLst>
        </pc:spChg>
        <pc:spChg chg="mod">
          <ac:chgData name="RochfordJ" userId="afa10cb3-f4ec-4c59-b9bf-faf4aa99cf1a" providerId="ADAL" clId="{6BBCF133-5E48-40D9-8128-CE32AB470C85}" dt="2024-01-11T18:54:03.286" v="3673" actId="403"/>
          <ac:spMkLst>
            <pc:docMk/>
            <pc:sldMk cId="808387522" sldId="1866"/>
            <ac:spMk id="8" creationId="{D3904BC8-B3B8-4DDA-AC34-A7847443B253}"/>
          </ac:spMkLst>
        </pc:spChg>
      </pc:sldChg>
      <pc:sldChg chg="add del modTransition">
        <pc:chgData name="RochfordJ" userId="afa10cb3-f4ec-4c59-b9bf-faf4aa99cf1a" providerId="ADAL" clId="{6BBCF133-5E48-40D9-8128-CE32AB470C85}" dt="2024-01-11T19:08:36.772" v="3949" actId="47"/>
        <pc:sldMkLst>
          <pc:docMk/>
          <pc:sldMk cId="2998078967" sldId="1867"/>
        </pc:sldMkLst>
      </pc:sldChg>
      <pc:sldChg chg="add del">
        <pc:chgData name="RochfordJ" userId="afa10cb3-f4ec-4c59-b9bf-faf4aa99cf1a" providerId="ADAL" clId="{6BBCF133-5E48-40D9-8128-CE32AB470C85}" dt="2024-01-11T04:46:54.903" v="712" actId="47"/>
        <pc:sldMkLst>
          <pc:docMk/>
          <pc:sldMk cId="216200857" sldId="1868"/>
        </pc:sldMkLst>
      </pc:sldChg>
      <pc:sldChg chg="add del">
        <pc:chgData name="RochfordJ" userId="afa10cb3-f4ec-4c59-b9bf-faf4aa99cf1a" providerId="ADAL" clId="{6BBCF133-5E48-40D9-8128-CE32AB470C85}" dt="2024-01-11T04:40:39.382" v="594"/>
        <pc:sldMkLst>
          <pc:docMk/>
          <pc:sldMk cId="653169229" sldId="1869"/>
        </pc:sldMkLst>
      </pc:sldChg>
      <pc:sldChg chg="add del">
        <pc:chgData name="RochfordJ" userId="afa10cb3-f4ec-4c59-b9bf-faf4aa99cf1a" providerId="ADAL" clId="{6BBCF133-5E48-40D9-8128-CE32AB470C85}" dt="2024-01-11T04:40:35.292" v="592"/>
        <pc:sldMkLst>
          <pc:docMk/>
          <pc:sldMk cId="1555089784" sldId="1869"/>
        </pc:sldMkLst>
      </pc:sldChg>
      <pc:sldChg chg="addSp delSp modSp add mod modTransition modAnim modNotesTx">
        <pc:chgData name="RochfordJ" userId="afa10cb3-f4ec-4c59-b9bf-faf4aa99cf1a" providerId="ADAL" clId="{6BBCF133-5E48-40D9-8128-CE32AB470C85}" dt="2024-01-12T00:26:21.478" v="7456"/>
        <pc:sldMkLst>
          <pc:docMk/>
          <pc:sldMk cId="3118255645" sldId="1869"/>
        </pc:sldMkLst>
        <pc:spChg chg="add del mod">
          <ac:chgData name="RochfordJ" userId="afa10cb3-f4ec-4c59-b9bf-faf4aa99cf1a" providerId="ADAL" clId="{6BBCF133-5E48-40D9-8128-CE32AB470C85}" dt="2024-01-11T04:43:32.696" v="706" actId="478"/>
          <ac:spMkLst>
            <pc:docMk/>
            <pc:sldMk cId="3118255645" sldId="1869"/>
            <ac:spMk id="2" creationId="{8EA62AEA-5EF1-0E9B-88D3-283910F6AC65}"/>
          </ac:spMkLst>
        </pc:spChg>
        <pc:spChg chg="del">
          <ac:chgData name="RochfordJ" userId="afa10cb3-f4ec-4c59-b9bf-faf4aa99cf1a" providerId="ADAL" clId="{6BBCF133-5E48-40D9-8128-CE32AB470C85}" dt="2024-01-11T04:40:45.029" v="596" actId="478"/>
          <ac:spMkLst>
            <pc:docMk/>
            <pc:sldMk cId="3118255645" sldId="1869"/>
            <ac:spMk id="3" creationId="{8EA62AEA-5EF1-0E9B-88D3-283910F6AC65}"/>
          </ac:spMkLst>
        </pc:spChg>
        <pc:spChg chg="mod">
          <ac:chgData name="RochfordJ" userId="afa10cb3-f4ec-4c59-b9bf-faf4aa99cf1a" providerId="ADAL" clId="{6BBCF133-5E48-40D9-8128-CE32AB470C85}" dt="2024-01-11T19:26:19.385" v="3961" actId="207"/>
          <ac:spMkLst>
            <pc:docMk/>
            <pc:sldMk cId="3118255645" sldId="1869"/>
            <ac:spMk id="8" creationId="{D3904BC8-B3B8-4DDA-AC34-A7847443B253}"/>
          </ac:spMkLst>
        </pc:spChg>
        <pc:picChg chg="add del mod">
          <ac:chgData name="RochfordJ" userId="afa10cb3-f4ec-4c59-b9bf-faf4aa99cf1a" providerId="ADAL" clId="{6BBCF133-5E48-40D9-8128-CE32AB470C85}" dt="2024-01-11T04:43:31.477" v="705" actId="478"/>
          <ac:picMkLst>
            <pc:docMk/>
            <pc:sldMk cId="3118255645" sldId="1869"/>
            <ac:picMk id="4" creationId="{8928DE31-643B-0BEF-4464-61388FBCBCB4}"/>
          </ac:picMkLst>
        </pc:picChg>
        <pc:picChg chg="del">
          <ac:chgData name="RochfordJ" userId="afa10cb3-f4ec-4c59-b9bf-faf4aa99cf1a" providerId="ADAL" clId="{6BBCF133-5E48-40D9-8128-CE32AB470C85}" dt="2024-01-11T04:40:45.029" v="596" actId="478"/>
          <ac:picMkLst>
            <pc:docMk/>
            <pc:sldMk cId="3118255645" sldId="1869"/>
            <ac:picMk id="9" creationId="{8928DE31-643B-0BEF-4464-61388FBCBCB4}"/>
          </ac:picMkLst>
        </pc:picChg>
      </pc:sldChg>
      <pc:sldChg chg="addSp delSp modSp add mod modTransition delAnim modAnim">
        <pc:chgData name="RochfordJ" userId="afa10cb3-f4ec-4c59-b9bf-faf4aa99cf1a" providerId="ADAL" clId="{6BBCF133-5E48-40D9-8128-CE32AB470C85}" dt="2024-01-12T00:34:31.094" v="7515" actId="478"/>
        <pc:sldMkLst>
          <pc:docMk/>
          <pc:sldMk cId="1671684749" sldId="1870"/>
        </pc:sldMkLst>
        <pc:spChg chg="add mod">
          <ac:chgData name="RochfordJ" userId="afa10cb3-f4ec-4c59-b9bf-faf4aa99cf1a" providerId="ADAL" clId="{6BBCF133-5E48-40D9-8128-CE32AB470C85}" dt="2024-01-11T17:57:35.321" v="3025" actId="20577"/>
          <ac:spMkLst>
            <pc:docMk/>
            <pc:sldMk cId="1671684749" sldId="1870"/>
            <ac:spMk id="2" creationId="{C77B074F-C82A-3A4B-94B2-042D5702C904}"/>
          </ac:spMkLst>
        </pc:spChg>
        <pc:spChg chg="del mod">
          <ac:chgData name="RochfordJ" userId="afa10cb3-f4ec-4c59-b9bf-faf4aa99cf1a" providerId="ADAL" clId="{6BBCF133-5E48-40D9-8128-CE32AB470C85}" dt="2024-01-12T00:34:31.094" v="7515" actId="478"/>
          <ac:spMkLst>
            <pc:docMk/>
            <pc:sldMk cId="1671684749" sldId="1870"/>
            <ac:spMk id="3" creationId="{C77B074F-C82A-3A4B-94B2-042D5702C904}"/>
          </ac:spMkLst>
        </pc:spChg>
        <pc:spChg chg="mod">
          <ac:chgData name="RochfordJ" userId="afa10cb3-f4ec-4c59-b9bf-faf4aa99cf1a" providerId="ADAL" clId="{6BBCF133-5E48-40D9-8128-CE32AB470C85}" dt="2024-01-11T19:26:31.961" v="3963" actId="207"/>
          <ac:spMkLst>
            <pc:docMk/>
            <pc:sldMk cId="1671684749" sldId="1870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6BBCF133-5E48-40D9-8128-CE32AB470C85}" dt="2024-01-11T04:43:11.241" v="698"/>
        <pc:sldMkLst>
          <pc:docMk/>
          <pc:sldMk cId="432129993" sldId="1871"/>
        </pc:sldMkLst>
      </pc:sldChg>
      <pc:sldChg chg="add del">
        <pc:chgData name="RochfordJ" userId="afa10cb3-f4ec-4c59-b9bf-faf4aa99cf1a" providerId="ADAL" clId="{6BBCF133-5E48-40D9-8128-CE32AB470C85}" dt="2024-01-11T04:43:07.828" v="696"/>
        <pc:sldMkLst>
          <pc:docMk/>
          <pc:sldMk cId="2214144547" sldId="1871"/>
        </pc:sldMkLst>
      </pc:sldChg>
      <pc:sldChg chg="modSp add mod modTransition modAnim modNotesTx">
        <pc:chgData name="RochfordJ" userId="afa10cb3-f4ec-4c59-b9bf-faf4aa99cf1a" providerId="ADAL" clId="{6BBCF133-5E48-40D9-8128-CE32AB470C85}" dt="2024-01-12T00:26:25.603" v="7457"/>
        <pc:sldMkLst>
          <pc:docMk/>
          <pc:sldMk cId="3513120351" sldId="1871"/>
        </pc:sldMkLst>
        <pc:spChg chg="mod">
          <ac:chgData name="RochfordJ" userId="afa10cb3-f4ec-4c59-b9bf-faf4aa99cf1a" providerId="ADAL" clId="{6BBCF133-5E48-40D9-8128-CE32AB470C85}" dt="2024-01-11T16:33:11.006" v="715" actId="207"/>
          <ac:spMkLst>
            <pc:docMk/>
            <pc:sldMk cId="3513120351" sldId="1871"/>
            <ac:spMk id="2" creationId="{8EA62AEA-5EF1-0E9B-88D3-283910F6AC65}"/>
          </ac:spMkLst>
        </pc:spChg>
        <pc:spChg chg="mod">
          <ac:chgData name="RochfordJ" userId="afa10cb3-f4ec-4c59-b9bf-faf4aa99cf1a" providerId="ADAL" clId="{6BBCF133-5E48-40D9-8128-CE32AB470C85}" dt="2024-01-11T19:26:25.221" v="3962" actId="207"/>
          <ac:spMkLst>
            <pc:docMk/>
            <pc:sldMk cId="3513120351" sldId="1871"/>
            <ac:spMk id="8" creationId="{D3904BC8-B3B8-4DDA-AC34-A7847443B253}"/>
          </ac:spMkLst>
        </pc:spChg>
        <pc:picChg chg="mod">
          <ac:chgData name="RochfordJ" userId="afa10cb3-f4ec-4c59-b9bf-faf4aa99cf1a" providerId="ADAL" clId="{6BBCF133-5E48-40D9-8128-CE32AB470C85}" dt="2024-01-12T00:12:41.325" v="7173" actId="1035"/>
          <ac:picMkLst>
            <pc:docMk/>
            <pc:sldMk cId="3513120351" sldId="1871"/>
            <ac:picMk id="4" creationId="{8928DE31-643B-0BEF-4464-61388FBCBCB4}"/>
          </ac:picMkLst>
        </pc:picChg>
      </pc:sldChg>
      <pc:sldChg chg="addSp delSp modSp add del mod">
        <pc:chgData name="RochfordJ" userId="afa10cb3-f4ec-4c59-b9bf-faf4aa99cf1a" providerId="ADAL" clId="{6BBCF133-5E48-40D9-8128-CE32AB470C85}" dt="2024-01-11T18:03:19.981" v="3203" actId="47"/>
        <pc:sldMkLst>
          <pc:docMk/>
          <pc:sldMk cId="2240072922" sldId="1872"/>
        </pc:sldMkLst>
        <pc:spChg chg="del mod">
          <ac:chgData name="RochfordJ" userId="afa10cb3-f4ec-4c59-b9bf-faf4aa99cf1a" providerId="ADAL" clId="{6BBCF133-5E48-40D9-8128-CE32AB470C85}" dt="2024-01-11T16:58:48.658" v="1516" actId="21"/>
          <ac:spMkLst>
            <pc:docMk/>
            <pc:sldMk cId="2240072922" sldId="1872"/>
            <ac:spMk id="2" creationId="{B5EEB80E-68B5-1912-C451-09D71CE77092}"/>
          </ac:spMkLst>
        </pc:spChg>
        <pc:spChg chg="add del mod">
          <ac:chgData name="RochfordJ" userId="afa10cb3-f4ec-4c59-b9bf-faf4aa99cf1a" providerId="ADAL" clId="{6BBCF133-5E48-40D9-8128-CE32AB470C85}" dt="2024-01-11T17:02:24.704" v="1677" actId="478"/>
          <ac:spMkLst>
            <pc:docMk/>
            <pc:sldMk cId="2240072922" sldId="1872"/>
            <ac:spMk id="3" creationId="{EE2DFE03-9BD8-44A9-589A-4B11FA053D8B}"/>
          </ac:spMkLst>
        </pc:spChg>
        <pc:spChg chg="add del mod">
          <ac:chgData name="RochfordJ" userId="afa10cb3-f4ec-4c59-b9bf-faf4aa99cf1a" providerId="ADAL" clId="{6BBCF133-5E48-40D9-8128-CE32AB470C85}" dt="2024-01-11T17:04:24.154" v="1848" actId="21"/>
          <ac:spMkLst>
            <pc:docMk/>
            <pc:sldMk cId="2240072922" sldId="1872"/>
            <ac:spMk id="4" creationId="{B5EEB80E-68B5-1912-C451-09D71CE77092}"/>
          </ac:spMkLst>
        </pc:spChg>
        <pc:spChg chg="add mod">
          <ac:chgData name="RochfordJ" userId="afa10cb3-f4ec-4c59-b9bf-faf4aa99cf1a" providerId="ADAL" clId="{6BBCF133-5E48-40D9-8128-CE32AB470C85}" dt="2024-01-11T17:52:22.129" v="2857"/>
          <ac:spMkLst>
            <pc:docMk/>
            <pc:sldMk cId="2240072922" sldId="1872"/>
            <ac:spMk id="5" creationId="{83549739-B151-6E3A-A585-8F59A97FE3C0}"/>
          </ac:spMkLst>
        </pc:spChg>
        <pc:spChg chg="add del mod">
          <ac:chgData name="RochfordJ" userId="afa10cb3-f4ec-4c59-b9bf-faf4aa99cf1a" providerId="ADAL" clId="{6BBCF133-5E48-40D9-8128-CE32AB470C85}" dt="2024-01-11T18:02:13.644" v="3194" actId="21"/>
          <ac:spMkLst>
            <pc:docMk/>
            <pc:sldMk cId="2240072922" sldId="1872"/>
            <ac:spMk id="6" creationId="{B5EEB80E-68B5-1912-C451-09D71CE77092}"/>
          </ac:spMkLst>
        </pc:spChg>
        <pc:spChg chg="add mod">
          <ac:chgData name="RochfordJ" userId="afa10cb3-f4ec-4c59-b9bf-faf4aa99cf1a" providerId="ADAL" clId="{6BBCF133-5E48-40D9-8128-CE32AB470C85}" dt="2024-01-11T17:37:01.510" v="2582"/>
          <ac:spMkLst>
            <pc:docMk/>
            <pc:sldMk cId="2240072922" sldId="1872"/>
            <ac:spMk id="7" creationId="{73755559-D462-AE75-0662-141DEB1DBC23}"/>
          </ac:spMkLst>
        </pc:spChg>
        <pc:spChg chg="add del mod">
          <ac:chgData name="RochfordJ" userId="afa10cb3-f4ec-4c59-b9bf-faf4aa99cf1a" providerId="ADAL" clId="{6BBCF133-5E48-40D9-8128-CE32AB470C85}" dt="2024-01-11T17:37:09.098" v="2584" actId="478"/>
          <ac:spMkLst>
            <pc:docMk/>
            <pc:sldMk cId="2240072922" sldId="1872"/>
            <ac:spMk id="11" creationId="{07ECA059-595C-83B1-9204-CA47306FDDBD}"/>
          </ac:spMkLst>
        </pc:spChg>
      </pc:sldChg>
      <pc:sldChg chg="addSp delSp modSp add mod modTransition">
        <pc:chgData name="RochfordJ" userId="afa10cb3-f4ec-4c59-b9bf-faf4aa99cf1a" providerId="ADAL" clId="{6BBCF133-5E48-40D9-8128-CE32AB470C85}" dt="2024-01-12T00:19:04.233" v="7281"/>
        <pc:sldMkLst>
          <pc:docMk/>
          <pc:sldMk cId="1319319743" sldId="1873"/>
        </pc:sldMkLst>
        <pc:spChg chg="del">
          <ac:chgData name="RochfordJ" userId="afa10cb3-f4ec-4c59-b9bf-faf4aa99cf1a" providerId="ADAL" clId="{6BBCF133-5E48-40D9-8128-CE32AB470C85}" dt="2024-01-11T17:02:00.532" v="1665" actId="478"/>
          <ac:spMkLst>
            <pc:docMk/>
            <pc:sldMk cId="1319319743" sldId="1873"/>
            <ac:spMk id="2" creationId="{56D2BBA1-7422-8401-9F6E-83EFF1B90472}"/>
          </ac:spMkLst>
        </pc:spChg>
        <pc:spChg chg="add mod">
          <ac:chgData name="RochfordJ" userId="afa10cb3-f4ec-4c59-b9bf-faf4aa99cf1a" providerId="ADAL" clId="{6BBCF133-5E48-40D9-8128-CE32AB470C85}" dt="2024-01-12T00:19:04.233" v="7281"/>
          <ac:spMkLst>
            <pc:docMk/>
            <pc:sldMk cId="1319319743" sldId="1873"/>
            <ac:spMk id="2" creationId="{9E1A9FFF-2F2C-1113-317B-499EFAEB3AE9}"/>
          </ac:spMkLst>
        </pc:spChg>
        <pc:spChg chg="add del mod">
          <ac:chgData name="RochfordJ" userId="afa10cb3-f4ec-4c59-b9bf-faf4aa99cf1a" providerId="ADAL" clId="{6BBCF133-5E48-40D9-8128-CE32AB470C85}" dt="2024-01-11T17:04:04.426" v="1846" actId="478"/>
          <ac:spMkLst>
            <pc:docMk/>
            <pc:sldMk cId="1319319743" sldId="1873"/>
            <ac:spMk id="3" creationId="{AC891B6C-367D-6D98-5FB2-4CE3A52403C4}"/>
          </ac:spMkLst>
        </pc:spChg>
        <pc:spChg chg="add del mod">
          <ac:chgData name="RochfordJ" userId="afa10cb3-f4ec-4c59-b9bf-faf4aa99cf1a" providerId="ADAL" clId="{6BBCF133-5E48-40D9-8128-CE32AB470C85}" dt="2024-01-11T23:37:37.326" v="6422" actId="478"/>
          <ac:spMkLst>
            <pc:docMk/>
            <pc:sldMk cId="1319319743" sldId="1873"/>
            <ac:spMk id="4" creationId="{5324F02A-C1AD-6B2C-6588-B1107509E475}"/>
          </ac:spMkLst>
        </pc:spChg>
        <pc:spChg chg="mod">
          <ac:chgData name="RochfordJ" userId="afa10cb3-f4ec-4c59-b9bf-faf4aa99cf1a" providerId="ADAL" clId="{6BBCF133-5E48-40D9-8128-CE32AB470C85}" dt="2024-01-11T16:56:01.336" v="1348" actId="20577"/>
          <ac:spMkLst>
            <pc:docMk/>
            <pc:sldMk cId="1319319743" sldId="1873"/>
            <ac:spMk id="8" creationId="{D3904BC8-B3B8-4DDA-AC34-A7847443B253}"/>
          </ac:spMkLst>
        </pc:spChg>
      </pc:sldChg>
      <pc:sldChg chg="addSp delSp modSp add mod modTransition modAnim">
        <pc:chgData name="RochfordJ" userId="afa10cb3-f4ec-4c59-b9bf-faf4aa99cf1a" providerId="ADAL" clId="{6BBCF133-5E48-40D9-8128-CE32AB470C85}" dt="2024-01-12T00:14:40.227" v="7217" actId="403"/>
        <pc:sldMkLst>
          <pc:docMk/>
          <pc:sldMk cId="3627607990" sldId="1874"/>
        </pc:sldMkLst>
        <pc:spChg chg="add mod">
          <ac:chgData name="RochfordJ" userId="afa10cb3-f4ec-4c59-b9bf-faf4aa99cf1a" providerId="ADAL" clId="{6BBCF133-5E48-40D9-8128-CE32AB470C85}" dt="2024-01-12T00:14:40.227" v="7217" actId="403"/>
          <ac:spMkLst>
            <pc:docMk/>
            <pc:sldMk cId="3627607990" sldId="1874"/>
            <ac:spMk id="2" creationId="{55D05BF7-11AE-BECE-E4C1-E2BEE0B1A86B}"/>
          </ac:spMkLst>
        </pc:spChg>
        <pc:spChg chg="add del">
          <ac:chgData name="RochfordJ" userId="afa10cb3-f4ec-4c59-b9bf-faf4aa99cf1a" providerId="ADAL" clId="{6BBCF133-5E48-40D9-8128-CE32AB470C85}" dt="2024-01-11T17:55:01.996" v="2949" actId="478"/>
          <ac:spMkLst>
            <pc:docMk/>
            <pc:sldMk cId="3627607990" sldId="1874"/>
            <ac:spMk id="2" creationId="{B5EEB80E-68B5-1912-C451-09D71CE77092}"/>
          </ac:spMkLst>
        </pc:spChg>
        <pc:spChg chg="add mod">
          <ac:chgData name="RochfordJ" userId="afa10cb3-f4ec-4c59-b9bf-faf4aa99cf1a" providerId="ADAL" clId="{6BBCF133-5E48-40D9-8128-CE32AB470C85}" dt="2024-01-11T17:54:53.205" v="2946"/>
          <ac:spMkLst>
            <pc:docMk/>
            <pc:sldMk cId="3627607990" sldId="1874"/>
            <ac:spMk id="3" creationId="{6CC0166C-2121-D1C9-8E4A-06107245E649}"/>
          </ac:spMkLst>
        </pc:spChg>
        <pc:spChg chg="add mod">
          <ac:chgData name="RochfordJ" userId="afa10cb3-f4ec-4c59-b9bf-faf4aa99cf1a" providerId="ADAL" clId="{6BBCF133-5E48-40D9-8128-CE32AB470C85}" dt="2024-01-11T17:56:38.773" v="3007" actId="1037"/>
          <ac:spMkLst>
            <pc:docMk/>
            <pc:sldMk cId="3627607990" sldId="1874"/>
            <ac:spMk id="4" creationId="{C9F45254-DA5B-A724-5BC3-BCAFA01B7457}"/>
          </ac:spMkLst>
        </pc:spChg>
        <pc:spChg chg="add del">
          <ac:chgData name="RochfordJ" userId="afa10cb3-f4ec-4c59-b9bf-faf4aa99cf1a" providerId="ADAL" clId="{6BBCF133-5E48-40D9-8128-CE32AB470C85}" dt="2024-01-11T17:55:01.996" v="2949" actId="478"/>
          <ac:spMkLst>
            <pc:docMk/>
            <pc:sldMk cId="3627607990" sldId="1874"/>
            <ac:spMk id="6" creationId="{B6D7AA82-24BF-2771-7A1C-C22AB8960380}"/>
          </ac:spMkLst>
        </pc:spChg>
        <pc:spChg chg="add del mod">
          <ac:chgData name="RochfordJ" userId="afa10cb3-f4ec-4c59-b9bf-faf4aa99cf1a" providerId="ADAL" clId="{6BBCF133-5E48-40D9-8128-CE32AB470C85}" dt="2024-01-11T17:55:01.996" v="2949" actId="478"/>
          <ac:spMkLst>
            <pc:docMk/>
            <pc:sldMk cId="3627607990" sldId="1874"/>
            <ac:spMk id="7" creationId="{8A3C9B9D-28AA-B801-7798-8825ED954040}"/>
          </ac:spMkLst>
        </pc:spChg>
        <pc:spChg chg="mod">
          <ac:chgData name="RochfordJ" userId="afa10cb3-f4ec-4c59-b9bf-faf4aa99cf1a" providerId="ADAL" clId="{6BBCF133-5E48-40D9-8128-CE32AB470C85}" dt="2024-01-11T17:55:21.820" v="2951" actId="115"/>
          <ac:spMkLst>
            <pc:docMk/>
            <pc:sldMk cId="3627607990" sldId="1874"/>
            <ac:spMk id="8" creationId="{D3904BC8-B3B8-4DDA-AC34-A7847443B253}"/>
          </ac:spMkLst>
        </pc:spChg>
        <pc:spChg chg="mod">
          <ac:chgData name="RochfordJ" userId="afa10cb3-f4ec-4c59-b9bf-faf4aa99cf1a" providerId="ADAL" clId="{6BBCF133-5E48-40D9-8128-CE32AB470C85}" dt="2024-01-11T19:24:54.873" v="3958"/>
          <ac:spMkLst>
            <pc:docMk/>
            <pc:sldMk cId="3627607990" sldId="1874"/>
            <ac:spMk id="9" creationId="{02D0B475-FEB0-E8E5-A298-F0EAB1E41DD2}"/>
          </ac:spMkLst>
        </pc:spChg>
      </pc:sldChg>
      <pc:sldChg chg="addSp delSp modSp add mod modTransition modAnim">
        <pc:chgData name="RochfordJ" userId="afa10cb3-f4ec-4c59-b9bf-faf4aa99cf1a" providerId="ADAL" clId="{6BBCF133-5E48-40D9-8128-CE32AB470C85}" dt="2024-01-12T00:13:58.620" v="7197"/>
        <pc:sldMkLst>
          <pc:docMk/>
          <pc:sldMk cId="1677371135" sldId="1875"/>
        </pc:sldMkLst>
        <pc:spChg chg="add del mod">
          <ac:chgData name="RochfordJ" userId="afa10cb3-f4ec-4c59-b9bf-faf4aa99cf1a" providerId="ADAL" clId="{6BBCF133-5E48-40D9-8128-CE32AB470C85}" dt="2024-01-11T17:58:00.880" v="3035" actId="14100"/>
          <ac:spMkLst>
            <pc:docMk/>
            <pc:sldMk cId="1677371135" sldId="1875"/>
            <ac:spMk id="2" creationId="{1C7697D6-BCCF-1556-83F0-BE91428E3718}"/>
          </ac:spMkLst>
        </pc:spChg>
        <pc:spChg chg="mod">
          <ac:chgData name="RochfordJ" userId="afa10cb3-f4ec-4c59-b9bf-faf4aa99cf1a" providerId="ADAL" clId="{6BBCF133-5E48-40D9-8128-CE32AB470C85}" dt="2024-01-11T17:32:02.149" v="2483" actId="115"/>
          <ac:spMkLst>
            <pc:docMk/>
            <pc:sldMk cId="1677371135" sldId="1875"/>
            <ac:spMk id="8" creationId="{D3904BC8-B3B8-4DDA-AC34-A7847443B253}"/>
          </ac:spMkLst>
        </pc:spChg>
        <pc:spChg chg="mod">
          <ac:chgData name="RochfordJ" userId="afa10cb3-f4ec-4c59-b9bf-faf4aa99cf1a" providerId="ADAL" clId="{6BBCF133-5E48-40D9-8128-CE32AB470C85}" dt="2024-01-11T19:24:54.873" v="3958"/>
          <ac:spMkLst>
            <pc:docMk/>
            <pc:sldMk cId="1677371135" sldId="1875"/>
            <ac:spMk id="9" creationId="{02D0B475-FEB0-E8E5-A298-F0EAB1E41DD2}"/>
          </ac:spMkLst>
        </pc:spChg>
        <pc:spChg chg="del mod">
          <ac:chgData name="RochfordJ" userId="afa10cb3-f4ec-4c59-b9bf-faf4aa99cf1a" providerId="ADAL" clId="{6BBCF133-5E48-40D9-8128-CE32AB470C85}" dt="2024-01-11T17:28:12.832" v="2377" actId="21"/>
          <ac:spMkLst>
            <pc:docMk/>
            <pc:sldMk cId="1677371135" sldId="1875"/>
            <ac:spMk id="10" creationId="{07ECA059-595C-83B1-9204-CA47306FDDBD}"/>
          </ac:spMkLst>
        </pc:spChg>
      </pc:sldChg>
      <pc:sldChg chg="addSp delSp modSp add del mod">
        <pc:chgData name="RochfordJ" userId="afa10cb3-f4ec-4c59-b9bf-faf4aa99cf1a" providerId="ADAL" clId="{6BBCF133-5E48-40D9-8128-CE32AB470C85}" dt="2024-01-11T18:02:47.394" v="3198" actId="47"/>
        <pc:sldMkLst>
          <pc:docMk/>
          <pc:sldMk cId="4124192870" sldId="1876"/>
        </pc:sldMkLst>
        <pc:spChg chg="del">
          <ac:chgData name="RochfordJ" userId="afa10cb3-f4ec-4c59-b9bf-faf4aa99cf1a" providerId="ADAL" clId="{6BBCF133-5E48-40D9-8128-CE32AB470C85}" dt="2024-01-11T17:34:54.101" v="2574" actId="478"/>
          <ac:spMkLst>
            <pc:docMk/>
            <pc:sldMk cId="4124192870" sldId="1876"/>
            <ac:spMk id="2" creationId="{1C7697D6-BCCF-1556-83F0-BE91428E3718}"/>
          </ac:spMkLst>
        </pc:spChg>
        <pc:spChg chg="add del mod">
          <ac:chgData name="RochfordJ" userId="afa10cb3-f4ec-4c59-b9bf-faf4aa99cf1a" providerId="ADAL" clId="{6BBCF133-5E48-40D9-8128-CE32AB470C85}" dt="2024-01-11T18:02:44.556" v="3197" actId="478"/>
          <ac:spMkLst>
            <pc:docMk/>
            <pc:sldMk cId="4124192870" sldId="1876"/>
            <ac:spMk id="3" creationId="{F685EE58-1550-93F6-95BF-5473F1040FEA}"/>
          </ac:spMkLst>
        </pc:spChg>
        <pc:spChg chg="mod">
          <ac:chgData name="RochfordJ" userId="afa10cb3-f4ec-4c59-b9bf-faf4aa99cf1a" providerId="ADAL" clId="{6BBCF133-5E48-40D9-8128-CE32AB470C85}" dt="2024-01-11T17:35:01.568" v="2579" actId="115"/>
          <ac:spMkLst>
            <pc:docMk/>
            <pc:sldMk cId="4124192870" sldId="1876"/>
            <ac:spMk id="8" creationId="{D3904BC8-B3B8-4DDA-AC34-A7847443B253}"/>
          </ac:spMkLst>
        </pc:spChg>
        <pc:spChg chg="mod">
          <ac:chgData name="RochfordJ" userId="afa10cb3-f4ec-4c59-b9bf-faf4aa99cf1a" providerId="ADAL" clId="{6BBCF133-5E48-40D9-8128-CE32AB470C85}" dt="2024-01-11T17:52:22.129" v="2857"/>
          <ac:spMkLst>
            <pc:docMk/>
            <pc:sldMk cId="4124192870" sldId="1876"/>
            <ac:spMk id="9" creationId="{02D0B475-FEB0-E8E5-A298-F0EAB1E41DD2}"/>
          </ac:spMkLst>
        </pc:spChg>
      </pc:sldChg>
      <pc:sldChg chg="delSp modSp add del mod">
        <pc:chgData name="RochfordJ" userId="afa10cb3-f4ec-4c59-b9bf-faf4aa99cf1a" providerId="ADAL" clId="{6BBCF133-5E48-40D9-8128-CE32AB470C85}" dt="2024-01-11T18:03:23.200" v="3204" actId="47"/>
        <pc:sldMkLst>
          <pc:docMk/>
          <pc:sldMk cId="1229117574" sldId="1877"/>
        </pc:sldMkLst>
        <pc:spChg chg="mod">
          <ac:chgData name="RochfordJ" userId="afa10cb3-f4ec-4c59-b9bf-faf4aa99cf1a" providerId="ADAL" clId="{6BBCF133-5E48-40D9-8128-CE32AB470C85}" dt="2024-01-11T17:52:22.129" v="2857"/>
          <ac:spMkLst>
            <pc:docMk/>
            <pc:sldMk cId="1229117574" sldId="1877"/>
            <ac:spMk id="5" creationId="{83549739-B151-6E3A-A585-8F59A97FE3C0}"/>
          </ac:spMkLst>
        </pc:spChg>
        <pc:spChg chg="del">
          <ac:chgData name="RochfordJ" userId="afa10cb3-f4ec-4c59-b9bf-faf4aa99cf1a" providerId="ADAL" clId="{6BBCF133-5E48-40D9-8128-CE32AB470C85}" dt="2024-01-11T17:37:11.322" v="2585" actId="478"/>
          <ac:spMkLst>
            <pc:docMk/>
            <pc:sldMk cId="1229117574" sldId="1877"/>
            <ac:spMk id="6" creationId="{B5EEB80E-68B5-1912-C451-09D71CE77092}"/>
          </ac:spMkLst>
        </pc:spChg>
        <pc:spChg chg="mod">
          <ac:chgData name="RochfordJ" userId="afa10cb3-f4ec-4c59-b9bf-faf4aa99cf1a" providerId="ADAL" clId="{6BBCF133-5E48-40D9-8128-CE32AB470C85}" dt="2024-01-11T18:01:12.862" v="3126" actId="21"/>
          <ac:spMkLst>
            <pc:docMk/>
            <pc:sldMk cId="1229117574" sldId="1877"/>
            <ac:spMk id="11" creationId="{07ECA059-595C-83B1-9204-CA47306FDDBD}"/>
          </ac:spMkLst>
        </pc:spChg>
      </pc:sldChg>
      <pc:sldChg chg="addSp delSp modSp add mod modTransition modAnim">
        <pc:chgData name="RochfordJ" userId="afa10cb3-f4ec-4c59-b9bf-faf4aa99cf1a" providerId="ADAL" clId="{6BBCF133-5E48-40D9-8128-CE32AB470C85}" dt="2024-01-12T00:14:09.197" v="7199"/>
        <pc:sldMkLst>
          <pc:docMk/>
          <pc:sldMk cId="2130205935" sldId="1878"/>
        </pc:sldMkLst>
        <pc:spChg chg="add mod">
          <ac:chgData name="RochfordJ" userId="afa10cb3-f4ec-4c59-b9bf-faf4aa99cf1a" providerId="ADAL" clId="{6BBCF133-5E48-40D9-8128-CE32AB470C85}" dt="2024-01-11T18:03:06.245" v="3201" actId="1036"/>
          <ac:spMkLst>
            <pc:docMk/>
            <pc:sldMk cId="2130205935" sldId="1878"/>
            <ac:spMk id="2" creationId="{E3525063-154F-8E50-95EF-DB9DA9E07264}"/>
          </ac:spMkLst>
        </pc:spChg>
        <pc:spChg chg="del">
          <ac:chgData name="RochfordJ" userId="afa10cb3-f4ec-4c59-b9bf-faf4aa99cf1a" providerId="ADAL" clId="{6BBCF133-5E48-40D9-8128-CE32AB470C85}" dt="2024-01-11T17:52:56.372" v="2859" actId="478"/>
          <ac:spMkLst>
            <pc:docMk/>
            <pc:sldMk cId="2130205935" sldId="1878"/>
            <ac:spMk id="3" creationId="{F685EE58-1550-93F6-95BF-5473F1040FEA}"/>
          </ac:spMkLst>
        </pc:spChg>
        <pc:spChg chg="mod">
          <ac:chgData name="RochfordJ" userId="afa10cb3-f4ec-4c59-b9bf-faf4aa99cf1a" providerId="ADAL" clId="{6BBCF133-5E48-40D9-8128-CE32AB470C85}" dt="2024-01-11T17:53:01.322" v="2860" actId="115"/>
          <ac:spMkLst>
            <pc:docMk/>
            <pc:sldMk cId="2130205935" sldId="1878"/>
            <ac:spMk id="8" creationId="{D3904BC8-B3B8-4DDA-AC34-A7847443B253}"/>
          </ac:spMkLst>
        </pc:spChg>
        <pc:spChg chg="mod">
          <ac:chgData name="RochfordJ" userId="afa10cb3-f4ec-4c59-b9bf-faf4aa99cf1a" providerId="ADAL" clId="{6BBCF133-5E48-40D9-8128-CE32AB470C85}" dt="2024-01-11T19:24:54.873" v="3958"/>
          <ac:spMkLst>
            <pc:docMk/>
            <pc:sldMk cId="2130205935" sldId="1878"/>
            <ac:spMk id="9" creationId="{02D0B475-FEB0-E8E5-A298-F0EAB1E41DD2}"/>
          </ac:spMkLst>
        </pc:spChg>
      </pc:sldChg>
      <pc:sldChg chg="addSp delSp modSp add mod modTransition">
        <pc:chgData name="RochfordJ" userId="afa10cb3-f4ec-4c59-b9bf-faf4aa99cf1a" providerId="ADAL" clId="{6BBCF133-5E48-40D9-8128-CE32AB470C85}" dt="2024-01-11T20:27:42.896" v="4380" actId="1076"/>
        <pc:sldMkLst>
          <pc:docMk/>
          <pc:sldMk cId="2288763459" sldId="1879"/>
        </pc:sldMkLst>
        <pc:spChg chg="add mod">
          <ac:chgData name="RochfordJ" userId="afa10cb3-f4ec-4c59-b9bf-faf4aa99cf1a" providerId="ADAL" clId="{6BBCF133-5E48-40D9-8128-CE32AB470C85}" dt="2024-01-11T20:27:42.896" v="4380" actId="1076"/>
          <ac:spMkLst>
            <pc:docMk/>
            <pc:sldMk cId="2288763459" sldId="1879"/>
            <ac:spMk id="2" creationId="{340055D2-157D-813F-62C2-453D0E9812A9}"/>
          </ac:spMkLst>
        </pc:spChg>
        <pc:spChg chg="del">
          <ac:chgData name="RochfordJ" userId="afa10cb3-f4ec-4c59-b9bf-faf4aa99cf1a" providerId="ADAL" clId="{6BBCF133-5E48-40D9-8128-CE32AB470C85}" dt="2024-01-11T18:00:12.999" v="3036" actId="478"/>
          <ac:spMkLst>
            <pc:docMk/>
            <pc:sldMk cId="2288763459" sldId="1879"/>
            <ac:spMk id="2" creationId="{B5EEB80E-68B5-1912-C451-09D71CE77092}"/>
          </ac:spMkLst>
        </pc:spChg>
        <pc:spChg chg="add mod">
          <ac:chgData name="RochfordJ" userId="afa10cb3-f4ec-4c59-b9bf-faf4aa99cf1a" providerId="ADAL" clId="{6BBCF133-5E48-40D9-8128-CE32AB470C85}" dt="2024-01-11T20:27:33.939" v="4377" actId="1035"/>
          <ac:spMkLst>
            <pc:docMk/>
            <pc:sldMk cId="2288763459" sldId="1879"/>
            <ac:spMk id="3" creationId="{340055D2-157D-813F-62C2-453D0E9812A9}"/>
          </ac:spMkLst>
        </pc:spChg>
        <pc:spChg chg="add del mod">
          <ac:chgData name="RochfordJ" userId="afa10cb3-f4ec-4c59-b9bf-faf4aa99cf1a" providerId="ADAL" clId="{6BBCF133-5E48-40D9-8128-CE32AB470C85}" dt="2024-01-11T20:26:42.047" v="4316" actId="21"/>
          <ac:spMkLst>
            <pc:docMk/>
            <pc:sldMk cId="2288763459" sldId="1879"/>
            <ac:spMk id="4" creationId="{340055D2-157D-813F-62C2-453D0E9812A9}"/>
          </ac:spMkLst>
        </pc:spChg>
        <pc:spChg chg="del">
          <ac:chgData name="RochfordJ" userId="afa10cb3-f4ec-4c59-b9bf-faf4aa99cf1a" providerId="ADAL" clId="{6BBCF133-5E48-40D9-8128-CE32AB470C85}" dt="2024-01-11T18:00:12.999" v="3036" actId="478"/>
          <ac:spMkLst>
            <pc:docMk/>
            <pc:sldMk cId="2288763459" sldId="1879"/>
            <ac:spMk id="6" creationId="{B6D7AA82-24BF-2771-7A1C-C22AB8960380}"/>
          </ac:spMkLst>
        </pc:spChg>
        <pc:spChg chg="del">
          <ac:chgData name="RochfordJ" userId="afa10cb3-f4ec-4c59-b9bf-faf4aa99cf1a" providerId="ADAL" clId="{6BBCF133-5E48-40D9-8128-CE32AB470C85}" dt="2024-01-11T18:00:12.999" v="3036" actId="478"/>
          <ac:spMkLst>
            <pc:docMk/>
            <pc:sldMk cId="2288763459" sldId="1879"/>
            <ac:spMk id="7" creationId="{8A3C9B9D-28AA-B801-7798-8825ED954040}"/>
          </ac:spMkLst>
        </pc:spChg>
        <pc:spChg chg="mod">
          <ac:chgData name="RochfordJ" userId="afa10cb3-f4ec-4c59-b9bf-faf4aa99cf1a" providerId="ADAL" clId="{6BBCF133-5E48-40D9-8128-CE32AB470C85}" dt="2024-01-11T19:24:54.873" v="3958"/>
          <ac:spMkLst>
            <pc:docMk/>
            <pc:sldMk cId="2288763459" sldId="1879"/>
            <ac:spMk id="9" creationId="{02D0B475-FEB0-E8E5-A298-F0EAB1E41DD2}"/>
          </ac:spMkLst>
        </pc:spChg>
      </pc:sldChg>
      <pc:sldChg chg="delSp modSp add del mod">
        <pc:chgData name="RochfordJ" userId="afa10cb3-f4ec-4c59-b9bf-faf4aa99cf1a" providerId="ADAL" clId="{6BBCF133-5E48-40D9-8128-CE32AB470C85}" dt="2024-01-11T18:03:18.810" v="3202" actId="47"/>
        <pc:sldMkLst>
          <pc:docMk/>
          <pc:sldMk cId="1358260390" sldId="1880"/>
        </pc:sldMkLst>
        <pc:spChg chg="del mod">
          <ac:chgData name="RochfordJ" userId="afa10cb3-f4ec-4c59-b9bf-faf4aa99cf1a" providerId="ADAL" clId="{6BBCF133-5E48-40D9-8128-CE32AB470C85}" dt="2024-01-11T18:01:32.355" v="3131" actId="21"/>
          <ac:spMkLst>
            <pc:docMk/>
            <pc:sldMk cId="1358260390" sldId="1880"/>
            <ac:spMk id="3" creationId="{340055D2-157D-813F-62C2-453D0E9812A9}"/>
          </ac:spMkLst>
        </pc:spChg>
      </pc:sldChg>
      <pc:sldChg chg="addSp delSp modSp add del mod modTransition">
        <pc:chgData name="RochfordJ" userId="afa10cb3-f4ec-4c59-b9bf-faf4aa99cf1a" providerId="ADAL" clId="{6BBCF133-5E48-40D9-8128-CE32AB470C85}" dt="2024-01-11T23:42:10.875" v="6485" actId="47"/>
        <pc:sldMkLst>
          <pc:docMk/>
          <pc:sldMk cId="2883059432" sldId="1880"/>
        </pc:sldMkLst>
        <pc:spChg chg="add del mod">
          <ac:chgData name="RochfordJ" userId="afa10cb3-f4ec-4c59-b9bf-faf4aa99cf1a" providerId="ADAL" clId="{6BBCF133-5E48-40D9-8128-CE32AB470C85}" dt="2024-01-11T23:42:02.426" v="6483" actId="21"/>
          <ac:spMkLst>
            <pc:docMk/>
            <pc:sldMk cId="2883059432" sldId="1880"/>
            <ac:spMk id="2" creationId="{6C2AD4B6-5A37-6098-6AE5-AB2FDECF97CF}"/>
          </ac:spMkLst>
        </pc:spChg>
        <pc:spChg chg="mod">
          <ac:chgData name="RochfordJ" userId="afa10cb3-f4ec-4c59-b9bf-faf4aa99cf1a" providerId="ADAL" clId="{6BBCF133-5E48-40D9-8128-CE32AB470C85}" dt="2024-01-11T22:09:26.424" v="4645"/>
          <ac:spMkLst>
            <pc:docMk/>
            <pc:sldMk cId="2883059432" sldId="1880"/>
            <ac:spMk id="5" creationId="{488E0AAB-5A12-0232-717B-0CD17DD71550}"/>
          </ac:spMkLst>
        </pc:spChg>
      </pc:sldChg>
      <pc:sldChg chg="add del setBg">
        <pc:chgData name="RochfordJ" userId="afa10cb3-f4ec-4c59-b9bf-faf4aa99cf1a" providerId="ADAL" clId="{6BBCF133-5E48-40D9-8128-CE32AB470C85}" dt="2024-01-11T19:22:09.660" v="3953"/>
        <pc:sldMkLst>
          <pc:docMk/>
          <pc:sldMk cId="2119877025" sldId="1881"/>
        </pc:sldMkLst>
      </pc:sldChg>
      <pc:sldChg chg="addSp delSp modSp add del mod modTransition addAnim delAnim modAnim">
        <pc:chgData name="RochfordJ" userId="afa10cb3-f4ec-4c59-b9bf-faf4aa99cf1a" providerId="ADAL" clId="{6BBCF133-5E48-40D9-8128-CE32AB470C85}" dt="2024-01-12T00:08:45.425" v="7043" actId="47"/>
        <pc:sldMkLst>
          <pc:docMk/>
          <pc:sldMk cId="3801328332" sldId="1881"/>
        </pc:sldMkLst>
        <pc:spChg chg="del">
          <ac:chgData name="RochfordJ" userId="afa10cb3-f4ec-4c59-b9bf-faf4aa99cf1a" providerId="ADAL" clId="{6BBCF133-5E48-40D9-8128-CE32AB470C85}" dt="2024-01-11T19:22:12.761" v="3955" actId="478"/>
          <ac:spMkLst>
            <pc:docMk/>
            <pc:sldMk cId="3801328332" sldId="1881"/>
            <ac:spMk id="2" creationId="{00000000-0000-0000-0000-000000000000}"/>
          </ac:spMkLst>
        </pc:spChg>
        <pc:spChg chg="del">
          <ac:chgData name="RochfordJ" userId="afa10cb3-f4ec-4c59-b9bf-faf4aa99cf1a" providerId="ADAL" clId="{6BBCF133-5E48-40D9-8128-CE32AB470C85}" dt="2024-01-11T19:22:12.761" v="3955" actId="478"/>
          <ac:spMkLst>
            <pc:docMk/>
            <pc:sldMk cId="3801328332" sldId="1881"/>
            <ac:spMk id="3" creationId="{130142A8-4881-A580-37BA-2C8DDD5BE18F}"/>
          </ac:spMkLst>
        </pc:spChg>
        <pc:spChg chg="add del mod">
          <ac:chgData name="RochfordJ" userId="afa10cb3-f4ec-4c59-b9bf-faf4aa99cf1a" providerId="ADAL" clId="{6BBCF133-5E48-40D9-8128-CE32AB470C85}" dt="2024-01-12T00:06:27.798" v="6901" actId="21"/>
          <ac:spMkLst>
            <pc:docMk/>
            <pc:sldMk cId="3801328332" sldId="1881"/>
            <ac:spMk id="4" creationId="{93456A81-D9D3-1AC9-52A4-D0DF3148D0D7}"/>
          </ac:spMkLst>
        </pc:spChg>
        <pc:spChg chg="del">
          <ac:chgData name="RochfordJ" userId="afa10cb3-f4ec-4c59-b9bf-faf4aa99cf1a" providerId="ADAL" clId="{6BBCF133-5E48-40D9-8128-CE32AB470C85}" dt="2024-01-11T19:22:12.761" v="3955" actId="478"/>
          <ac:spMkLst>
            <pc:docMk/>
            <pc:sldMk cId="3801328332" sldId="1881"/>
            <ac:spMk id="6" creationId="{B5EEB80E-68B5-1912-C451-09D71CE77092}"/>
          </ac:spMkLst>
        </pc:spChg>
        <pc:spChg chg="del">
          <ac:chgData name="RochfordJ" userId="afa10cb3-f4ec-4c59-b9bf-faf4aa99cf1a" providerId="ADAL" clId="{6BBCF133-5E48-40D9-8128-CE32AB470C85}" dt="2024-01-11T19:22:12.761" v="3955" actId="478"/>
          <ac:spMkLst>
            <pc:docMk/>
            <pc:sldMk cId="3801328332" sldId="1881"/>
            <ac:spMk id="7" creationId="{B9931062-9CC0-553D-2014-83A31E69B9E9}"/>
          </ac:spMkLst>
        </pc:spChg>
      </pc:sldChg>
      <pc:sldChg chg="add del ord">
        <pc:chgData name="RochfordJ" userId="afa10cb3-f4ec-4c59-b9bf-faf4aa99cf1a" providerId="ADAL" clId="{6BBCF133-5E48-40D9-8128-CE32AB470C85}" dt="2024-01-11T23:38:50.203" v="6430" actId="47"/>
        <pc:sldMkLst>
          <pc:docMk/>
          <pc:sldMk cId="3191589975" sldId="1882"/>
        </pc:sldMkLst>
      </pc:sldChg>
      <pc:sldChg chg="add del setBg">
        <pc:chgData name="RochfordJ" userId="afa10cb3-f4ec-4c59-b9bf-faf4aa99cf1a" providerId="ADAL" clId="{6BBCF133-5E48-40D9-8128-CE32AB470C85}" dt="2024-01-11T23:38:53.289" v="6432"/>
        <pc:sldMkLst>
          <pc:docMk/>
          <pc:sldMk cId="719491547" sldId="1883"/>
        </pc:sldMkLst>
      </pc:sldChg>
      <pc:sldChg chg="addSp delSp modSp add del mod setBg">
        <pc:chgData name="RochfordJ" userId="afa10cb3-f4ec-4c59-b9bf-faf4aa99cf1a" providerId="ADAL" clId="{6BBCF133-5E48-40D9-8128-CE32AB470C85}" dt="2024-01-11T23:38:48.754" v="6429" actId="2696"/>
        <pc:sldMkLst>
          <pc:docMk/>
          <pc:sldMk cId="1807901967" sldId="1883"/>
        </pc:sldMkLst>
        <pc:spChg chg="add del mod">
          <ac:chgData name="RochfordJ" userId="afa10cb3-f4ec-4c59-b9bf-faf4aa99cf1a" providerId="ADAL" clId="{6BBCF133-5E48-40D9-8128-CE32AB470C85}" dt="2024-01-11T19:40:35.627" v="4074" actId="478"/>
          <ac:spMkLst>
            <pc:docMk/>
            <pc:sldMk cId="1807901967" sldId="1883"/>
            <ac:spMk id="2" creationId="{6CED5FE6-1C36-402A-EFFD-74228AD72C2E}"/>
          </ac:spMkLst>
        </pc:spChg>
        <pc:spChg chg="del">
          <ac:chgData name="RochfordJ" userId="afa10cb3-f4ec-4c59-b9bf-faf4aa99cf1a" providerId="ADAL" clId="{6BBCF133-5E48-40D9-8128-CE32AB470C85}" dt="2024-01-11T19:28:30.356" v="3968" actId="478"/>
          <ac:spMkLst>
            <pc:docMk/>
            <pc:sldMk cId="1807901967" sldId="1883"/>
            <ac:spMk id="2" creationId="{E3525063-154F-8E50-95EF-DB9DA9E07264}"/>
          </ac:spMkLst>
        </pc:spChg>
        <pc:spChg chg="add del mod">
          <ac:chgData name="RochfordJ" userId="afa10cb3-f4ec-4c59-b9bf-faf4aa99cf1a" providerId="ADAL" clId="{6BBCF133-5E48-40D9-8128-CE32AB470C85}" dt="2024-01-11T19:40:35.627" v="4074" actId="478"/>
          <ac:spMkLst>
            <pc:docMk/>
            <pc:sldMk cId="1807901967" sldId="1883"/>
            <ac:spMk id="3" creationId="{278E2689-FB6F-CBBB-F2DD-F82FA593F095}"/>
          </ac:spMkLst>
        </pc:spChg>
        <pc:spChg chg="del">
          <ac:chgData name="RochfordJ" userId="afa10cb3-f4ec-4c59-b9bf-faf4aa99cf1a" providerId="ADAL" clId="{6BBCF133-5E48-40D9-8128-CE32AB470C85}" dt="2024-01-11T19:28:30.356" v="3968" actId="478"/>
          <ac:spMkLst>
            <pc:docMk/>
            <pc:sldMk cId="1807901967" sldId="1883"/>
            <ac:spMk id="8" creationId="{D3904BC8-B3B8-4DDA-AC34-A7847443B253}"/>
          </ac:spMkLst>
        </pc:spChg>
        <pc:spChg chg="del">
          <ac:chgData name="RochfordJ" userId="afa10cb3-f4ec-4c59-b9bf-faf4aa99cf1a" providerId="ADAL" clId="{6BBCF133-5E48-40D9-8128-CE32AB470C85}" dt="2024-01-11T19:28:30.356" v="3968" actId="478"/>
          <ac:spMkLst>
            <pc:docMk/>
            <pc:sldMk cId="1807901967" sldId="1883"/>
            <ac:spMk id="9" creationId="{02D0B475-FEB0-E8E5-A298-F0EAB1E41DD2}"/>
          </ac:spMkLst>
        </pc:spChg>
        <pc:picChg chg="add del">
          <ac:chgData name="RochfordJ" userId="afa10cb3-f4ec-4c59-b9bf-faf4aa99cf1a" providerId="ADAL" clId="{6BBCF133-5E48-40D9-8128-CE32AB470C85}" dt="2024-01-11T19:34:07.874" v="3972" actId="22"/>
          <ac:picMkLst>
            <pc:docMk/>
            <pc:sldMk cId="1807901967" sldId="1883"/>
            <ac:picMk id="4" creationId="{262A93DE-1CFF-B4E2-260B-FBDDF0B064FC}"/>
          </ac:picMkLst>
        </pc:picChg>
        <pc:picChg chg="add del mod">
          <ac:chgData name="RochfordJ" userId="afa10cb3-f4ec-4c59-b9bf-faf4aa99cf1a" providerId="ADAL" clId="{6BBCF133-5E48-40D9-8128-CE32AB470C85}" dt="2024-01-11T19:40:47.460" v="4078" actId="478"/>
          <ac:picMkLst>
            <pc:docMk/>
            <pc:sldMk cId="1807901967" sldId="1883"/>
            <ac:picMk id="5" creationId="{3BD0E8D4-3F84-CBF7-DD50-B59730882159}"/>
          </ac:picMkLst>
        </pc:picChg>
        <pc:picChg chg="add del">
          <ac:chgData name="RochfordJ" userId="afa10cb3-f4ec-4c59-b9bf-faf4aa99cf1a" providerId="ADAL" clId="{6BBCF133-5E48-40D9-8128-CE32AB470C85}" dt="2024-01-11T19:40:35.627" v="4074" actId="478"/>
          <ac:picMkLst>
            <pc:docMk/>
            <pc:sldMk cId="1807901967" sldId="1883"/>
            <ac:picMk id="6" creationId="{CADEC3C5-7797-1CC9-1D28-52F57041CA3C}"/>
          </ac:picMkLst>
        </pc:picChg>
      </pc:sldChg>
      <pc:sldChg chg="add del">
        <pc:chgData name="RochfordJ" userId="afa10cb3-f4ec-4c59-b9bf-faf4aa99cf1a" providerId="ADAL" clId="{6BBCF133-5E48-40D9-8128-CE32AB470C85}" dt="2024-01-12T00:26:02.427" v="7452" actId="47"/>
        <pc:sldMkLst>
          <pc:docMk/>
          <pc:sldMk cId="3062708704" sldId="1883"/>
        </pc:sldMkLst>
      </pc:sldChg>
      <pc:sldChg chg="add del setBg">
        <pc:chgData name="RochfordJ" userId="afa10cb3-f4ec-4c59-b9bf-faf4aa99cf1a" providerId="ADAL" clId="{6BBCF133-5E48-40D9-8128-CE32AB470C85}" dt="2024-01-11T23:38:53.289" v="6432"/>
        <pc:sldMkLst>
          <pc:docMk/>
          <pc:sldMk cId="252248514" sldId="1884"/>
        </pc:sldMkLst>
      </pc:sldChg>
      <pc:sldChg chg="add del">
        <pc:chgData name="RochfordJ" userId="afa10cb3-f4ec-4c59-b9bf-faf4aa99cf1a" providerId="ADAL" clId="{6BBCF133-5E48-40D9-8128-CE32AB470C85}" dt="2024-01-12T00:26:03.343" v="7453" actId="47"/>
        <pc:sldMkLst>
          <pc:docMk/>
          <pc:sldMk cId="2270800682" sldId="1884"/>
        </pc:sldMkLst>
      </pc:sldChg>
      <pc:sldChg chg="addSp delSp modSp add del mod setBg delAnim modAnim">
        <pc:chgData name="RochfordJ" userId="afa10cb3-f4ec-4c59-b9bf-faf4aa99cf1a" providerId="ADAL" clId="{6BBCF133-5E48-40D9-8128-CE32AB470C85}" dt="2024-01-11T23:38:48.754" v="6429" actId="2696"/>
        <pc:sldMkLst>
          <pc:docMk/>
          <pc:sldMk cId="3541583776" sldId="1884"/>
        </pc:sldMkLst>
        <pc:picChg chg="add del mod">
          <ac:chgData name="RochfordJ" userId="afa10cb3-f4ec-4c59-b9bf-faf4aa99cf1a" providerId="ADAL" clId="{6BBCF133-5E48-40D9-8128-CE32AB470C85}" dt="2024-01-11T19:35:55.901" v="3983" actId="478"/>
          <ac:picMkLst>
            <pc:docMk/>
            <pc:sldMk cId="3541583776" sldId="1884"/>
            <ac:picMk id="2" creationId="{A0AB783C-9F2E-BCC8-84BC-E3493CE7668F}"/>
          </ac:picMkLst>
        </pc:picChg>
        <pc:picChg chg="add mod">
          <ac:chgData name="RochfordJ" userId="afa10cb3-f4ec-4c59-b9bf-faf4aa99cf1a" providerId="ADAL" clId="{6BBCF133-5E48-40D9-8128-CE32AB470C85}" dt="2024-01-11T19:41:51.266" v="4087" actId="1076"/>
          <ac:picMkLst>
            <pc:docMk/>
            <pc:sldMk cId="3541583776" sldId="1884"/>
            <ac:picMk id="3" creationId="{B1BA4260-AAF0-6B84-EE71-3E3C7BBAE9C3}"/>
          </ac:picMkLst>
        </pc:picChg>
        <pc:picChg chg="del">
          <ac:chgData name="RochfordJ" userId="afa10cb3-f4ec-4c59-b9bf-faf4aa99cf1a" providerId="ADAL" clId="{6BBCF133-5E48-40D9-8128-CE32AB470C85}" dt="2024-01-11T19:34:18.046" v="3975" actId="478"/>
          <ac:picMkLst>
            <pc:docMk/>
            <pc:sldMk cId="3541583776" sldId="1884"/>
            <ac:picMk id="6" creationId="{CADEC3C5-7797-1CC9-1D28-52F57041CA3C}"/>
          </ac:picMkLst>
        </pc:picChg>
      </pc:sldChg>
      <pc:sldChg chg="add del">
        <pc:chgData name="RochfordJ" userId="afa10cb3-f4ec-4c59-b9bf-faf4aa99cf1a" providerId="ADAL" clId="{6BBCF133-5E48-40D9-8128-CE32AB470C85}" dt="2024-01-11T19:44:44.622" v="4130"/>
        <pc:sldMkLst>
          <pc:docMk/>
          <pc:sldMk cId="1882919765" sldId="1885"/>
        </pc:sldMkLst>
      </pc:sldChg>
      <pc:sldChg chg="delSp modSp add del mod">
        <pc:chgData name="RochfordJ" userId="afa10cb3-f4ec-4c59-b9bf-faf4aa99cf1a" providerId="ADAL" clId="{6BBCF133-5E48-40D9-8128-CE32AB470C85}" dt="2024-01-11T22:49:32.968" v="5836" actId="47"/>
        <pc:sldMkLst>
          <pc:docMk/>
          <pc:sldMk cId="4032231491" sldId="1885"/>
        </pc:sldMkLst>
        <pc:spChg chg="del mod">
          <ac:chgData name="RochfordJ" userId="afa10cb3-f4ec-4c59-b9bf-faf4aa99cf1a" providerId="ADAL" clId="{6BBCF133-5E48-40D9-8128-CE32AB470C85}" dt="2024-01-11T22:09:47.194" v="4651" actId="478"/>
          <ac:spMkLst>
            <pc:docMk/>
            <pc:sldMk cId="4032231491" sldId="1885"/>
            <ac:spMk id="5" creationId="{340055D2-157D-813F-62C2-453D0E9812A9}"/>
          </ac:spMkLst>
        </pc:spChg>
        <pc:spChg chg="del mod">
          <ac:chgData name="RochfordJ" userId="afa10cb3-f4ec-4c59-b9bf-faf4aa99cf1a" providerId="ADAL" clId="{6BBCF133-5E48-40D9-8128-CE32AB470C85}" dt="2024-01-11T22:49:10.973" v="5827"/>
          <ac:spMkLst>
            <pc:docMk/>
            <pc:sldMk cId="4032231491" sldId="1885"/>
            <ac:spMk id="8" creationId="{D3904BC8-B3B8-4DDA-AC34-A7847443B253}"/>
          </ac:spMkLst>
        </pc:spChg>
      </pc:sldChg>
      <pc:sldChg chg="add modTransition setBg">
        <pc:chgData name="RochfordJ" userId="afa10cb3-f4ec-4c59-b9bf-faf4aa99cf1a" providerId="ADAL" clId="{6BBCF133-5E48-40D9-8128-CE32AB470C85}" dt="2024-01-12T00:27:06.568" v="7465"/>
        <pc:sldMkLst>
          <pc:docMk/>
          <pc:sldMk cId="1112061791" sldId="1886"/>
        </pc:sldMkLst>
      </pc:sldChg>
      <pc:sldChg chg="add del setBg">
        <pc:chgData name="RochfordJ" userId="afa10cb3-f4ec-4c59-b9bf-faf4aa99cf1a" providerId="ADAL" clId="{6BBCF133-5E48-40D9-8128-CE32AB470C85}" dt="2024-01-11T19:45:54.912" v="4147"/>
        <pc:sldMkLst>
          <pc:docMk/>
          <pc:sldMk cId="2962016841" sldId="1886"/>
        </pc:sldMkLst>
      </pc:sldChg>
      <pc:sldChg chg="delSp modSp add del mod">
        <pc:chgData name="RochfordJ" userId="afa10cb3-f4ec-4c59-b9bf-faf4aa99cf1a" providerId="ADAL" clId="{6BBCF133-5E48-40D9-8128-CE32AB470C85}" dt="2024-01-11T22:50:18.102" v="5854" actId="47"/>
        <pc:sldMkLst>
          <pc:docMk/>
          <pc:sldMk cId="1728317737" sldId="1887"/>
        </pc:sldMkLst>
        <pc:spChg chg="del">
          <ac:chgData name="RochfordJ" userId="afa10cb3-f4ec-4c59-b9bf-faf4aa99cf1a" providerId="ADAL" clId="{6BBCF133-5E48-40D9-8128-CE32AB470C85}" dt="2024-01-11T22:49:51.704" v="5846" actId="21"/>
          <ac:spMkLst>
            <pc:docMk/>
            <pc:sldMk cId="1728317737" sldId="1887"/>
            <ac:spMk id="5" creationId="{340055D2-157D-813F-62C2-453D0E9812A9}"/>
          </ac:spMkLst>
        </pc:spChg>
        <pc:spChg chg="mod">
          <ac:chgData name="RochfordJ" userId="afa10cb3-f4ec-4c59-b9bf-faf4aa99cf1a" providerId="ADAL" clId="{6BBCF133-5E48-40D9-8128-CE32AB470C85}" dt="2024-01-11T22:26:22.846" v="4670" actId="20577"/>
          <ac:spMkLst>
            <pc:docMk/>
            <pc:sldMk cId="1728317737" sldId="1887"/>
            <ac:spMk id="8" creationId="{D3904BC8-B3B8-4DDA-AC34-A7847443B253}"/>
          </ac:spMkLst>
        </pc:spChg>
      </pc:sldChg>
      <pc:sldChg chg="addSp delSp modSp add del mod modNotesTx">
        <pc:chgData name="RochfordJ" userId="afa10cb3-f4ec-4c59-b9bf-faf4aa99cf1a" providerId="ADAL" clId="{6BBCF133-5E48-40D9-8128-CE32AB470C85}" dt="2024-01-11T22:48:51.622" v="5819" actId="47"/>
        <pc:sldMkLst>
          <pc:docMk/>
          <pc:sldMk cId="1283819138" sldId="1888"/>
        </pc:sldMkLst>
        <pc:spChg chg="add del mod">
          <ac:chgData name="RochfordJ" userId="afa10cb3-f4ec-4c59-b9bf-faf4aa99cf1a" providerId="ADAL" clId="{6BBCF133-5E48-40D9-8128-CE32AB470C85}" dt="2024-01-11T22:47:38.758" v="5782" actId="478"/>
          <ac:spMkLst>
            <pc:docMk/>
            <pc:sldMk cId="1283819138" sldId="1888"/>
            <ac:spMk id="2" creationId="{0413E445-054F-9EF4-9F97-7D63348B0DEC}"/>
          </ac:spMkLst>
        </pc:spChg>
        <pc:spChg chg="mod">
          <ac:chgData name="RochfordJ" userId="afa10cb3-f4ec-4c59-b9bf-faf4aa99cf1a" providerId="ADAL" clId="{6BBCF133-5E48-40D9-8128-CE32AB470C85}" dt="2024-01-11T22:48:13.908" v="5813" actId="20577"/>
          <ac:spMkLst>
            <pc:docMk/>
            <pc:sldMk cId="1283819138" sldId="1888"/>
            <ac:spMk id="8" creationId="{D3904BC8-B3B8-4DDA-AC34-A7847443B253}"/>
          </ac:spMkLst>
        </pc:spChg>
        <pc:spChg chg="del">
          <ac:chgData name="RochfordJ" userId="afa10cb3-f4ec-4c59-b9bf-faf4aa99cf1a" providerId="ADAL" clId="{6BBCF133-5E48-40D9-8128-CE32AB470C85}" dt="2024-01-11T22:25:47.278" v="4660" actId="478"/>
          <ac:spMkLst>
            <pc:docMk/>
            <pc:sldMk cId="1283819138" sldId="1888"/>
            <ac:spMk id="9" creationId="{02D0B475-FEB0-E8E5-A298-F0EAB1E41DD2}"/>
          </ac:spMkLst>
        </pc:spChg>
      </pc:sldChg>
      <pc:sldChg chg="addSp delSp modSp add mod modAnim">
        <pc:chgData name="RochfordJ" userId="afa10cb3-f4ec-4c59-b9bf-faf4aa99cf1a" providerId="ADAL" clId="{6BBCF133-5E48-40D9-8128-CE32AB470C85}" dt="2024-01-12T00:44:40.539" v="7517"/>
        <pc:sldMkLst>
          <pc:docMk/>
          <pc:sldMk cId="688997872" sldId="1889"/>
        </pc:sldMkLst>
        <pc:spChg chg="add del mod">
          <ac:chgData name="RochfordJ" userId="afa10cb3-f4ec-4c59-b9bf-faf4aa99cf1a" providerId="ADAL" clId="{6BBCF133-5E48-40D9-8128-CE32AB470C85}" dt="2024-01-11T23:40:28.949" v="6471" actId="478"/>
          <ac:spMkLst>
            <pc:docMk/>
            <pc:sldMk cId="688997872" sldId="1889"/>
            <ac:spMk id="2" creationId="{90C1BE30-1894-8F5B-6D45-3E3CD149C3A6}"/>
          </ac:spMkLst>
        </pc:spChg>
        <pc:spChg chg="mod">
          <ac:chgData name="RochfordJ" userId="afa10cb3-f4ec-4c59-b9bf-faf4aa99cf1a" providerId="ADAL" clId="{6BBCF133-5E48-40D9-8128-CE32AB470C85}" dt="2024-01-12T00:27:38.468" v="7486" actId="403"/>
          <ac:spMkLst>
            <pc:docMk/>
            <pc:sldMk cId="688997872" sldId="1889"/>
            <ac:spMk id="8" creationId="{D3904BC8-B3B8-4DDA-AC34-A7847443B253}"/>
          </ac:spMkLst>
        </pc:spChg>
      </pc:sldChg>
      <pc:sldChg chg="modSp add del mod">
        <pc:chgData name="RochfordJ" userId="afa10cb3-f4ec-4c59-b9bf-faf4aa99cf1a" providerId="ADAL" clId="{6BBCF133-5E48-40D9-8128-CE32AB470C85}" dt="2024-01-11T23:30:51.150" v="6075" actId="47"/>
        <pc:sldMkLst>
          <pc:docMk/>
          <pc:sldMk cId="1099659827" sldId="1890"/>
        </pc:sldMkLst>
        <pc:spChg chg="mod">
          <ac:chgData name="RochfordJ" userId="afa10cb3-f4ec-4c59-b9bf-faf4aa99cf1a" providerId="ADAL" clId="{6BBCF133-5E48-40D9-8128-CE32AB470C85}" dt="2024-01-11T23:30:48.664" v="6074" actId="20577"/>
          <ac:spMkLst>
            <pc:docMk/>
            <pc:sldMk cId="1099659827" sldId="1890"/>
            <ac:spMk id="8" creationId="{D3904BC8-B3B8-4DDA-AC34-A7847443B253}"/>
          </ac:spMkLst>
        </pc:spChg>
      </pc:sldChg>
      <pc:sldChg chg="addSp delSp modSp add mod modTransition modAnim">
        <pc:chgData name="RochfordJ" userId="afa10cb3-f4ec-4c59-b9bf-faf4aa99cf1a" providerId="ADAL" clId="{6BBCF133-5E48-40D9-8128-CE32AB470C85}" dt="2024-01-12T00:45:03.272" v="7522" actId="1076"/>
        <pc:sldMkLst>
          <pc:docMk/>
          <pc:sldMk cId="4182337910" sldId="1891"/>
        </pc:sldMkLst>
        <pc:spChg chg="add mod">
          <ac:chgData name="RochfordJ" userId="afa10cb3-f4ec-4c59-b9bf-faf4aa99cf1a" providerId="ADAL" clId="{6BBCF133-5E48-40D9-8128-CE32AB470C85}" dt="2024-01-11T22:51:11.163" v="5861" actId="208"/>
          <ac:spMkLst>
            <pc:docMk/>
            <pc:sldMk cId="4182337910" sldId="1891"/>
            <ac:spMk id="2" creationId="{36616638-0A08-BD2D-BFE4-649AFEA54BFE}"/>
          </ac:spMkLst>
        </pc:spChg>
        <pc:spChg chg="add mod">
          <ac:chgData name="RochfordJ" userId="afa10cb3-f4ec-4c59-b9bf-faf4aa99cf1a" providerId="ADAL" clId="{6BBCF133-5E48-40D9-8128-CE32AB470C85}" dt="2024-01-12T00:45:03.272" v="7522" actId="1076"/>
          <ac:spMkLst>
            <pc:docMk/>
            <pc:sldMk cId="4182337910" sldId="1891"/>
            <ac:spMk id="3" creationId="{340055D2-157D-813F-62C2-453D0E9812A9}"/>
          </ac:spMkLst>
        </pc:spChg>
        <pc:spChg chg="add del mod">
          <ac:chgData name="RochfordJ" userId="afa10cb3-f4ec-4c59-b9bf-faf4aa99cf1a" providerId="ADAL" clId="{6BBCF133-5E48-40D9-8128-CE32AB470C85}" dt="2024-01-11T22:50:44.700" v="5857" actId="21"/>
          <ac:spMkLst>
            <pc:docMk/>
            <pc:sldMk cId="4182337910" sldId="1891"/>
            <ac:spMk id="5" creationId="{340055D2-157D-813F-62C2-453D0E9812A9}"/>
          </ac:spMkLst>
        </pc:spChg>
        <pc:spChg chg="mod">
          <ac:chgData name="RochfordJ" userId="afa10cb3-f4ec-4c59-b9bf-faf4aa99cf1a" providerId="ADAL" clId="{6BBCF133-5E48-40D9-8128-CE32AB470C85}" dt="2024-01-12T00:44:57.293" v="7521" actId="403"/>
          <ac:spMkLst>
            <pc:docMk/>
            <pc:sldMk cId="4182337910" sldId="1891"/>
            <ac:spMk id="8" creationId="{D3904BC8-B3B8-4DDA-AC34-A7847443B253}"/>
          </ac:spMkLst>
        </pc:spChg>
      </pc:sldChg>
      <pc:sldChg chg="addSp delSp modSp add del mod">
        <pc:chgData name="RochfordJ" userId="afa10cb3-f4ec-4c59-b9bf-faf4aa99cf1a" providerId="ADAL" clId="{6BBCF133-5E48-40D9-8128-CE32AB470C85}" dt="2024-01-11T23:35:07.413" v="6207" actId="47"/>
        <pc:sldMkLst>
          <pc:docMk/>
          <pc:sldMk cId="433697688" sldId="1892"/>
        </pc:sldMkLst>
        <pc:spChg chg="add del mod">
          <ac:chgData name="RochfordJ" userId="afa10cb3-f4ec-4c59-b9bf-faf4aa99cf1a" providerId="ADAL" clId="{6BBCF133-5E48-40D9-8128-CE32AB470C85}" dt="2024-01-11T23:35:01.773" v="6205" actId="21"/>
          <ac:spMkLst>
            <pc:docMk/>
            <pc:sldMk cId="433697688" sldId="1892"/>
            <ac:spMk id="2" creationId="{2152EDBB-BEB8-9132-A779-B4BB296D673C}"/>
          </ac:spMkLst>
        </pc:spChg>
        <pc:spChg chg="mod">
          <ac:chgData name="RochfordJ" userId="afa10cb3-f4ec-4c59-b9bf-faf4aa99cf1a" providerId="ADAL" clId="{6BBCF133-5E48-40D9-8128-CE32AB470C85}" dt="2024-01-11T23:31:12.968" v="6132" actId="21"/>
          <ac:spMkLst>
            <pc:docMk/>
            <pc:sldMk cId="433697688" sldId="1892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6BBCF133-5E48-40D9-8128-CE32AB470C85}" dt="2024-01-11T22:54:09.668" v="5863"/>
        <pc:sldMkLst>
          <pc:docMk/>
          <pc:sldMk cId="740487854" sldId="1892"/>
        </pc:sldMkLst>
      </pc:sldChg>
      <pc:sldChg chg="addSp delSp modSp add del mod delAnim modAnim">
        <pc:chgData name="RochfordJ" userId="afa10cb3-f4ec-4c59-b9bf-faf4aa99cf1a" providerId="ADAL" clId="{6BBCF133-5E48-40D9-8128-CE32AB470C85}" dt="2024-01-11T23:42:27.430" v="6486" actId="47"/>
        <pc:sldMkLst>
          <pc:docMk/>
          <pc:sldMk cId="160321162" sldId="1893"/>
        </pc:sldMkLst>
        <pc:spChg chg="del">
          <ac:chgData name="RochfordJ" userId="afa10cb3-f4ec-4c59-b9bf-faf4aa99cf1a" providerId="ADAL" clId="{6BBCF133-5E48-40D9-8128-CE32AB470C85}" dt="2024-01-11T23:30:02.388" v="6064" actId="21"/>
          <ac:spMkLst>
            <pc:docMk/>
            <pc:sldMk cId="160321162" sldId="1893"/>
            <ac:spMk id="5" creationId="{F40F4924-5BB3-8F8C-2A55-862465441E55}"/>
          </ac:spMkLst>
        </pc:spChg>
        <pc:picChg chg="add del mod">
          <ac:chgData name="RochfordJ" userId="afa10cb3-f4ec-4c59-b9bf-faf4aa99cf1a" providerId="ADAL" clId="{6BBCF133-5E48-40D9-8128-CE32AB470C85}" dt="2024-01-11T23:30:02.388" v="6064" actId="21"/>
          <ac:picMkLst>
            <pc:docMk/>
            <pc:sldMk cId="160321162" sldId="1893"/>
            <ac:picMk id="2" creationId="{9B88F678-5A3F-A102-F398-0B26BD1E110F}"/>
          </ac:picMkLst>
        </pc:picChg>
      </pc:sldChg>
      <pc:sldChg chg="addSp delSp modSp add mod modTransition modAnim">
        <pc:chgData name="RochfordJ" userId="afa10cb3-f4ec-4c59-b9bf-faf4aa99cf1a" providerId="ADAL" clId="{6BBCF133-5E48-40D9-8128-CE32AB470C85}" dt="2024-01-12T00:46:54.685" v="7530"/>
        <pc:sldMkLst>
          <pc:docMk/>
          <pc:sldMk cId="1298784180" sldId="1894"/>
        </pc:sldMkLst>
        <pc:spChg chg="add del mod">
          <ac:chgData name="RochfordJ" userId="afa10cb3-f4ec-4c59-b9bf-faf4aa99cf1a" providerId="ADAL" clId="{6BBCF133-5E48-40D9-8128-CE32AB470C85}" dt="2024-01-12T00:02:20.134" v="6861" actId="478"/>
          <ac:spMkLst>
            <pc:docMk/>
            <pc:sldMk cId="1298784180" sldId="1894"/>
            <ac:spMk id="2" creationId="{2152EDBB-BEB8-9132-A779-B4BB296D673C}"/>
          </ac:spMkLst>
        </pc:spChg>
        <pc:spChg chg="mod">
          <ac:chgData name="RochfordJ" userId="afa10cb3-f4ec-4c59-b9bf-faf4aa99cf1a" providerId="ADAL" clId="{6BBCF133-5E48-40D9-8128-CE32AB470C85}" dt="2024-01-12T00:21:33.613" v="7375" actId="20577"/>
          <ac:spMkLst>
            <pc:docMk/>
            <pc:sldMk cId="1298784180" sldId="1894"/>
            <ac:spMk id="8" creationId="{D3904BC8-B3B8-4DDA-AC34-A7847443B253}"/>
          </ac:spMkLst>
        </pc:spChg>
      </pc:sldChg>
      <pc:sldChg chg="modSp add del mod">
        <pc:chgData name="RochfordJ" userId="afa10cb3-f4ec-4c59-b9bf-faf4aa99cf1a" providerId="ADAL" clId="{6BBCF133-5E48-40D9-8128-CE32AB470C85}" dt="2024-01-11T23:31:32.302" v="6136" actId="2696"/>
        <pc:sldMkLst>
          <pc:docMk/>
          <pc:sldMk cId="894165121" sldId="1895"/>
        </pc:sldMkLst>
        <pc:spChg chg="mod">
          <ac:chgData name="RochfordJ" userId="afa10cb3-f4ec-4c59-b9bf-faf4aa99cf1a" providerId="ADAL" clId="{6BBCF133-5E48-40D9-8128-CE32AB470C85}" dt="2024-01-11T23:31:22.545" v="6135"/>
          <ac:spMkLst>
            <pc:docMk/>
            <pc:sldMk cId="894165121" sldId="1895"/>
            <ac:spMk id="8" creationId="{D3904BC8-B3B8-4DDA-AC34-A7847443B253}"/>
          </ac:spMkLst>
        </pc:spChg>
      </pc:sldChg>
      <pc:sldChg chg="addSp delSp modSp add mod modTransition modAnim">
        <pc:chgData name="RochfordJ" userId="afa10cb3-f4ec-4c59-b9bf-faf4aa99cf1a" providerId="ADAL" clId="{6BBCF133-5E48-40D9-8128-CE32AB470C85}" dt="2024-01-12T00:29:04.194" v="7510"/>
        <pc:sldMkLst>
          <pc:docMk/>
          <pc:sldMk cId="1953561701" sldId="1895"/>
        </pc:sldMkLst>
        <pc:spChg chg="add del mod">
          <ac:chgData name="RochfordJ" userId="afa10cb3-f4ec-4c59-b9bf-faf4aa99cf1a" providerId="ADAL" clId="{6BBCF133-5E48-40D9-8128-CE32AB470C85}" dt="2024-01-11T23:37:44.631" v="6426" actId="478"/>
          <ac:spMkLst>
            <pc:docMk/>
            <pc:sldMk cId="1953561701" sldId="1895"/>
            <ac:spMk id="2" creationId="{6360E11E-E7E1-49D7-843A-09428A4C8295}"/>
          </ac:spMkLst>
        </pc:spChg>
        <pc:spChg chg="add mod">
          <ac:chgData name="RochfordJ" userId="afa10cb3-f4ec-4c59-b9bf-faf4aa99cf1a" providerId="ADAL" clId="{6BBCF133-5E48-40D9-8128-CE32AB470C85}" dt="2024-01-12T00:22:42.815" v="7393" actId="114"/>
          <ac:spMkLst>
            <pc:docMk/>
            <pc:sldMk cId="1953561701" sldId="1895"/>
            <ac:spMk id="3" creationId="{93456A81-D9D3-1AC9-52A4-D0DF3148D0D7}"/>
          </ac:spMkLst>
        </pc:spChg>
        <pc:spChg chg="add del mod">
          <ac:chgData name="RochfordJ" userId="afa10cb3-f4ec-4c59-b9bf-faf4aa99cf1a" providerId="ADAL" clId="{6BBCF133-5E48-40D9-8128-CE32AB470C85}" dt="2024-01-12T00:07:59.384" v="6938" actId="21"/>
          <ac:spMkLst>
            <pc:docMk/>
            <pc:sldMk cId="1953561701" sldId="1895"/>
            <ac:spMk id="4" creationId="{93456A81-D9D3-1AC9-52A4-D0DF3148D0D7}"/>
          </ac:spMkLst>
        </pc:spChg>
        <pc:spChg chg="mod">
          <ac:chgData name="RochfordJ" userId="afa10cb3-f4ec-4c59-b9bf-faf4aa99cf1a" providerId="ADAL" clId="{6BBCF133-5E48-40D9-8128-CE32AB470C85}" dt="2024-01-12T00:08:35.092" v="7041" actId="6549"/>
          <ac:spMkLst>
            <pc:docMk/>
            <pc:sldMk cId="1953561701" sldId="1895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6BBCF133-5E48-40D9-8128-CE32AB470C85}" dt="2024-01-12T00:47:52.024" v="7533"/>
        <pc:sldMkLst>
          <pc:docMk/>
          <pc:sldMk cId="1499119475" sldId="1896"/>
        </pc:sldMkLst>
      </pc:sldChg>
      <pc:sldChg chg="modSp add modTransition modAnim">
        <pc:chgData name="RochfordJ" userId="afa10cb3-f4ec-4c59-b9bf-faf4aa99cf1a" providerId="ADAL" clId="{6BBCF133-5E48-40D9-8128-CE32AB470C85}" dt="2024-01-12T00:48:12.892" v="7543"/>
        <pc:sldMkLst>
          <pc:docMk/>
          <pc:sldMk cId="2292239086" sldId="1896"/>
        </pc:sldMkLst>
        <pc:spChg chg="mod">
          <ac:chgData name="RochfordJ" userId="afa10cb3-f4ec-4c59-b9bf-faf4aa99cf1a" providerId="ADAL" clId="{6BBCF133-5E48-40D9-8128-CE32AB470C85}" dt="2024-01-12T00:48:04.115" v="7542" actId="20577"/>
          <ac:spMkLst>
            <pc:docMk/>
            <pc:sldMk cId="2292239086" sldId="1896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6BBCF133-5E48-40D9-8128-CE32AB470C85}" dt="2024-01-11T23:40:17.808" v="6469"/>
        <pc:sldMkLst>
          <pc:docMk/>
          <pc:sldMk cId="3051277309" sldId="1896"/>
        </pc:sldMkLst>
      </pc:sldChg>
      <pc:sldMasterChg chg="modTransition modSldLayout">
        <pc:chgData name="RochfordJ" userId="afa10cb3-f4ec-4c59-b9bf-faf4aa99cf1a" providerId="ADAL" clId="{6BBCF133-5E48-40D9-8128-CE32AB470C85}" dt="2024-01-11T19:25:05.156" v="3960"/>
        <pc:sldMasterMkLst>
          <pc:docMk/>
          <pc:sldMasterMk cId="0" sldId="2147483648"/>
        </pc:sldMasterMkLst>
        <pc:sldLayoutChg chg="modTransition">
          <pc:chgData name="RochfordJ" userId="afa10cb3-f4ec-4c59-b9bf-faf4aa99cf1a" providerId="ADAL" clId="{6BBCF133-5E48-40D9-8128-CE32AB470C85}" dt="2024-01-11T19:25:05.156" v="3960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RochfordJ" userId="afa10cb3-f4ec-4c59-b9bf-faf4aa99cf1a" providerId="ADAL" clId="{6BBCF133-5E48-40D9-8128-CE32AB470C85}" dt="2024-01-11T19:25:05.156" v="3960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RochfordJ" userId="afa10cb3-f4ec-4c59-b9bf-faf4aa99cf1a" providerId="ADAL" clId="{6BBCF133-5E48-40D9-8128-CE32AB470C85}" dt="2024-01-11T19:25:05.156" v="3960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RochfordJ" userId="afa10cb3-f4ec-4c59-b9bf-faf4aa99cf1a" providerId="ADAL" clId="{6BBCF133-5E48-40D9-8128-CE32AB470C85}" dt="2024-01-11T19:25:05.156" v="3960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RochfordJ" userId="afa10cb3-f4ec-4c59-b9bf-faf4aa99cf1a" providerId="ADAL" clId="{6BBCF133-5E48-40D9-8128-CE32AB470C85}" dt="2024-01-11T19:25:05.156" v="3960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RochfordJ" userId="afa10cb3-f4ec-4c59-b9bf-faf4aa99cf1a" providerId="ADAL" clId="{6BBCF133-5E48-40D9-8128-CE32AB470C85}" dt="2024-01-11T19:25:05.156" v="3960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RochfordJ" userId="afa10cb3-f4ec-4c59-b9bf-faf4aa99cf1a" providerId="ADAL" clId="{6BBCF133-5E48-40D9-8128-CE32AB470C85}" dt="2024-01-11T19:25:05.156" v="3960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RochfordJ" userId="afa10cb3-f4ec-4c59-b9bf-faf4aa99cf1a" providerId="ADAL" clId="{6BBCF133-5E48-40D9-8128-CE32AB470C85}" dt="2024-01-11T19:25:05.156" v="3960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RochfordJ" userId="afa10cb3-f4ec-4c59-b9bf-faf4aa99cf1a" providerId="ADAL" clId="{6BBCF133-5E48-40D9-8128-CE32AB470C85}" dt="2024-01-11T19:25:05.156" v="3960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RochfordJ" userId="afa10cb3-f4ec-4c59-b9bf-faf4aa99cf1a" providerId="ADAL" clId="{6BBCF133-5E48-40D9-8128-CE32AB470C85}" dt="2024-01-11T19:25:05.156" v="3960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RochfordJ" userId="afa10cb3-f4ec-4c59-b9bf-faf4aa99cf1a" providerId="ADAL" clId="{6BBCF133-5E48-40D9-8128-CE32AB470C85}" dt="2024-01-11T19:25:05.156" v="3960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modTransition modSldLayout">
        <pc:chgData name="RochfordJ" userId="afa10cb3-f4ec-4c59-b9bf-faf4aa99cf1a" providerId="ADAL" clId="{6BBCF133-5E48-40D9-8128-CE32AB470C85}" dt="2024-01-11T19:25:05.156" v="3960"/>
        <pc:sldMasterMkLst>
          <pc:docMk/>
          <pc:sldMasterMk cId="1501424845" sldId="2147483660"/>
        </pc:sldMasterMkLst>
        <pc:sldLayoutChg chg="modTransition">
          <pc:chgData name="RochfordJ" userId="afa10cb3-f4ec-4c59-b9bf-faf4aa99cf1a" providerId="ADAL" clId="{6BBCF133-5E48-40D9-8128-CE32AB470C85}" dt="2024-01-11T19:25:05.156" v="3960"/>
          <pc:sldLayoutMkLst>
            <pc:docMk/>
            <pc:sldMasterMk cId="1501424845" sldId="2147483660"/>
            <pc:sldLayoutMk cId="1560300890" sldId="2147483661"/>
          </pc:sldLayoutMkLst>
        </pc:sldLayoutChg>
        <pc:sldLayoutChg chg="modTransition">
          <pc:chgData name="RochfordJ" userId="afa10cb3-f4ec-4c59-b9bf-faf4aa99cf1a" providerId="ADAL" clId="{6BBCF133-5E48-40D9-8128-CE32AB470C85}" dt="2024-01-11T19:25:05.156" v="3960"/>
          <pc:sldLayoutMkLst>
            <pc:docMk/>
            <pc:sldMasterMk cId="1501424845" sldId="2147483660"/>
            <pc:sldLayoutMk cId="4187823804" sldId="2147483662"/>
          </pc:sldLayoutMkLst>
        </pc:sldLayoutChg>
        <pc:sldLayoutChg chg="modTransition">
          <pc:chgData name="RochfordJ" userId="afa10cb3-f4ec-4c59-b9bf-faf4aa99cf1a" providerId="ADAL" clId="{6BBCF133-5E48-40D9-8128-CE32AB470C85}" dt="2024-01-11T19:25:05.156" v="3960"/>
          <pc:sldLayoutMkLst>
            <pc:docMk/>
            <pc:sldMasterMk cId="1501424845" sldId="2147483660"/>
            <pc:sldLayoutMk cId="4282312145" sldId="2147483663"/>
          </pc:sldLayoutMkLst>
        </pc:sldLayoutChg>
        <pc:sldLayoutChg chg="modTransition">
          <pc:chgData name="RochfordJ" userId="afa10cb3-f4ec-4c59-b9bf-faf4aa99cf1a" providerId="ADAL" clId="{6BBCF133-5E48-40D9-8128-CE32AB470C85}" dt="2024-01-11T19:25:05.156" v="3960"/>
          <pc:sldLayoutMkLst>
            <pc:docMk/>
            <pc:sldMasterMk cId="1501424845" sldId="2147483660"/>
            <pc:sldLayoutMk cId="99226345" sldId="2147483664"/>
          </pc:sldLayoutMkLst>
        </pc:sldLayoutChg>
      </pc:sldMasterChg>
    </pc:docChg>
  </pc:docChgLst>
  <pc:docChgLst>
    <pc:chgData name="RochfordJ" userId="afa10cb3-f4ec-4c59-b9bf-faf4aa99cf1a" providerId="ADAL" clId="{469D8AF9-EBDF-4C8A-8B52-7AB7145E3F8A}"/>
    <pc:docChg chg="undo custSel modSld">
      <pc:chgData name="RochfordJ" userId="afa10cb3-f4ec-4c59-b9bf-faf4aa99cf1a" providerId="ADAL" clId="{469D8AF9-EBDF-4C8A-8B52-7AB7145E3F8A}" dt="2023-05-07T14:07:57.400" v="79"/>
      <pc:docMkLst>
        <pc:docMk/>
      </pc:docMkLst>
      <pc:sldChg chg="addSp delSp modSp mod modAnim">
        <pc:chgData name="RochfordJ" userId="afa10cb3-f4ec-4c59-b9bf-faf4aa99cf1a" providerId="ADAL" clId="{469D8AF9-EBDF-4C8A-8B52-7AB7145E3F8A}" dt="2023-05-07T14:07:57.400" v="79"/>
        <pc:sldMkLst>
          <pc:docMk/>
          <pc:sldMk cId="3200757223" sldId="1525"/>
        </pc:sldMkLst>
        <pc:spChg chg="del mod">
          <ac:chgData name="RochfordJ" userId="afa10cb3-f4ec-4c59-b9bf-faf4aa99cf1a" providerId="ADAL" clId="{469D8AF9-EBDF-4C8A-8B52-7AB7145E3F8A}" dt="2023-05-07T14:07:16.942" v="70" actId="478"/>
          <ac:spMkLst>
            <pc:docMk/>
            <pc:sldMk cId="3200757223" sldId="1525"/>
            <ac:spMk id="2" creationId="{DD7BB29C-EBA2-628B-FF0F-DB359815063A}"/>
          </ac:spMkLst>
        </pc:spChg>
        <pc:picChg chg="add mod">
          <ac:chgData name="RochfordJ" userId="afa10cb3-f4ec-4c59-b9bf-faf4aa99cf1a" providerId="ADAL" clId="{469D8AF9-EBDF-4C8A-8B52-7AB7145E3F8A}" dt="2023-05-07T14:07:38.251" v="76" actId="1076"/>
          <ac:picMkLst>
            <pc:docMk/>
            <pc:sldMk cId="3200757223" sldId="1525"/>
            <ac:picMk id="4" creationId="{BB3BB536-91C7-500F-82ED-F7C2C853304C}"/>
          </ac:picMkLst>
        </pc:picChg>
      </pc:sldChg>
    </pc:docChg>
  </pc:docChgLst>
  <pc:docChgLst>
    <pc:chgData name="RochfordJ" userId="afa10cb3-f4ec-4c59-b9bf-faf4aa99cf1a" providerId="ADAL" clId="{DFF995AB-07D0-4EDA-8A2E-A808F37025DE}"/>
    <pc:docChg chg="undo custSel modSld">
      <pc:chgData name="RochfordJ" userId="afa10cb3-f4ec-4c59-b9bf-faf4aa99cf1a" providerId="ADAL" clId="{DFF995AB-07D0-4EDA-8A2E-A808F37025DE}" dt="2023-06-11T14:26:39.003" v="175" actId="20577"/>
      <pc:docMkLst>
        <pc:docMk/>
      </pc:docMkLst>
      <pc:sldChg chg="addSp delSp modSp mod delAnim modAnim">
        <pc:chgData name="RochfordJ" userId="afa10cb3-f4ec-4c59-b9bf-faf4aa99cf1a" providerId="ADAL" clId="{DFF995AB-07D0-4EDA-8A2E-A808F37025DE}" dt="2023-06-11T14:26:39.003" v="175" actId="20577"/>
        <pc:sldMkLst>
          <pc:docMk/>
          <pc:sldMk cId="3200757223" sldId="1525"/>
        </pc:sldMkLst>
        <pc:spChg chg="add mod">
          <ac:chgData name="RochfordJ" userId="afa10cb3-f4ec-4c59-b9bf-faf4aa99cf1a" providerId="ADAL" clId="{DFF995AB-07D0-4EDA-8A2E-A808F37025DE}" dt="2023-06-11T14:26:39.003" v="175" actId="20577"/>
          <ac:spMkLst>
            <pc:docMk/>
            <pc:sldMk cId="3200757223" sldId="1525"/>
            <ac:spMk id="2" creationId="{9DC99DC9-68CB-D854-125A-00C59BBD62AE}"/>
          </ac:spMkLst>
        </pc:spChg>
        <pc:picChg chg="del mod">
          <ac:chgData name="RochfordJ" userId="afa10cb3-f4ec-4c59-b9bf-faf4aa99cf1a" providerId="ADAL" clId="{DFF995AB-07D0-4EDA-8A2E-A808F37025DE}" dt="2023-06-11T14:25:13.843" v="105" actId="478"/>
          <ac:picMkLst>
            <pc:docMk/>
            <pc:sldMk cId="3200757223" sldId="1525"/>
            <ac:picMk id="4" creationId="{BB3BB536-91C7-500F-82ED-F7C2C853304C}"/>
          </ac:picMkLst>
        </pc:picChg>
      </pc:sldChg>
    </pc:docChg>
  </pc:docChgLst>
  <pc:docChgLst>
    <pc:chgData name="RochfordJ" userId="afa10cb3-f4ec-4c59-b9bf-faf4aa99cf1a" providerId="ADAL" clId="{A59754E4-D839-4847-9D25-AE81EA107732}"/>
    <pc:docChg chg="undo redo custSel addSld delSld modSld modMainMaster">
      <pc:chgData name="RochfordJ" userId="afa10cb3-f4ec-4c59-b9bf-faf4aa99cf1a" providerId="ADAL" clId="{A59754E4-D839-4847-9D25-AE81EA107732}" dt="2022-12-19T22:42:45.605" v="4392"/>
      <pc:docMkLst>
        <pc:docMk/>
      </pc:docMkLst>
      <pc:sldChg chg="addSp delSp modSp mod modTransition">
        <pc:chgData name="RochfordJ" userId="afa10cb3-f4ec-4c59-b9bf-faf4aa99cf1a" providerId="ADAL" clId="{A59754E4-D839-4847-9D25-AE81EA107732}" dt="2022-12-19T22:42:45.605" v="4392"/>
        <pc:sldMkLst>
          <pc:docMk/>
          <pc:sldMk cId="2060548998" sldId="1387"/>
        </pc:sldMkLst>
        <pc:spChg chg="mod">
          <ac:chgData name="RochfordJ" userId="afa10cb3-f4ec-4c59-b9bf-faf4aa99cf1a" providerId="ADAL" clId="{A59754E4-D839-4847-9D25-AE81EA107732}" dt="2022-12-19T22:41:59.854" v="4391" actId="20577"/>
          <ac:spMkLst>
            <pc:docMk/>
            <pc:sldMk cId="2060548998" sldId="1387"/>
            <ac:spMk id="2" creationId="{00000000-0000-0000-0000-000000000000}"/>
          </ac:spMkLst>
        </pc:spChg>
        <pc:spChg chg="add del mod">
          <ac:chgData name="RochfordJ" userId="afa10cb3-f4ec-4c59-b9bf-faf4aa99cf1a" providerId="ADAL" clId="{A59754E4-D839-4847-9D25-AE81EA107732}" dt="2022-12-19T22:41:07.389" v="4276"/>
          <ac:spMkLst>
            <pc:docMk/>
            <pc:sldMk cId="2060548998" sldId="1387"/>
            <ac:spMk id="3" creationId="{5FC92168-3C7F-1F7D-CC11-543C8F5B9238}"/>
          </ac:spMkLst>
        </pc:spChg>
        <pc:spChg chg="del">
          <ac:chgData name="RochfordJ" userId="afa10cb3-f4ec-4c59-b9bf-faf4aa99cf1a" providerId="ADAL" clId="{A59754E4-D839-4847-9D25-AE81EA107732}" dt="2022-12-19T21:14:14.441" v="4071" actId="478"/>
          <ac:spMkLst>
            <pc:docMk/>
            <pc:sldMk cId="2060548998" sldId="1387"/>
            <ac:spMk id="3" creationId="{ECA2BC9E-63ED-4553-92EF-3B295E57DC5E}"/>
          </ac:spMkLst>
        </pc:spChg>
      </pc:sldChg>
      <pc:sldChg chg="modTransition">
        <pc:chgData name="RochfordJ" userId="afa10cb3-f4ec-4c59-b9bf-faf4aa99cf1a" providerId="ADAL" clId="{A59754E4-D839-4847-9D25-AE81EA107732}" dt="2022-12-19T22:42:45.605" v="4392"/>
        <pc:sldMkLst>
          <pc:docMk/>
          <pc:sldMk cId="2918920854" sldId="1523"/>
        </pc:sldMkLst>
      </pc:sldChg>
      <pc:sldChg chg="modTransition">
        <pc:chgData name="RochfordJ" userId="afa10cb3-f4ec-4c59-b9bf-faf4aa99cf1a" providerId="ADAL" clId="{A59754E4-D839-4847-9D25-AE81EA107732}" dt="2022-12-19T22:42:45.605" v="4392"/>
        <pc:sldMkLst>
          <pc:docMk/>
          <pc:sldMk cId="2229265656" sldId="1524"/>
        </pc:sldMkLst>
      </pc:sldChg>
      <pc:sldChg chg="modTransition">
        <pc:chgData name="RochfordJ" userId="afa10cb3-f4ec-4c59-b9bf-faf4aa99cf1a" providerId="ADAL" clId="{A59754E4-D839-4847-9D25-AE81EA107732}" dt="2022-12-19T22:42:45.605" v="4392"/>
        <pc:sldMkLst>
          <pc:docMk/>
          <pc:sldMk cId="3200757223" sldId="1525"/>
        </pc:sldMkLst>
      </pc:sldChg>
      <pc:sldChg chg="modSp del mod modTransition">
        <pc:chgData name="RochfordJ" userId="afa10cb3-f4ec-4c59-b9bf-faf4aa99cf1a" providerId="ADAL" clId="{A59754E4-D839-4847-9D25-AE81EA107732}" dt="2022-12-19T16:04:28.093" v="74" actId="47"/>
        <pc:sldMkLst>
          <pc:docMk/>
          <pc:sldMk cId="3399515172" sldId="1546"/>
        </pc:sldMkLst>
        <pc:spChg chg="mod">
          <ac:chgData name="RochfordJ" userId="afa10cb3-f4ec-4c59-b9bf-faf4aa99cf1a" providerId="ADAL" clId="{A59754E4-D839-4847-9D25-AE81EA107732}" dt="2022-12-19T16:03:32.482" v="50" actId="20577"/>
          <ac:spMkLst>
            <pc:docMk/>
            <pc:sldMk cId="3399515172" sldId="1546"/>
            <ac:spMk id="8" creationId="{D3904BC8-B3B8-4DDA-AC34-A7847443B253}"/>
          </ac:spMkLst>
        </pc:spChg>
      </pc:sldChg>
      <pc:sldChg chg="delSp del mod modTransition">
        <pc:chgData name="RochfordJ" userId="afa10cb3-f4ec-4c59-b9bf-faf4aa99cf1a" providerId="ADAL" clId="{A59754E4-D839-4847-9D25-AE81EA107732}" dt="2022-12-19T20:14:48.640" v="2389" actId="47"/>
        <pc:sldMkLst>
          <pc:docMk/>
          <pc:sldMk cId="1338189362" sldId="1560"/>
        </pc:sldMkLst>
        <pc:spChg chg="del">
          <ac:chgData name="RochfordJ" userId="afa10cb3-f4ec-4c59-b9bf-faf4aa99cf1a" providerId="ADAL" clId="{A59754E4-D839-4847-9D25-AE81EA107732}" dt="2022-12-19T20:14:47.076" v="2388" actId="21"/>
          <ac:spMkLst>
            <pc:docMk/>
            <pc:sldMk cId="1338189362" sldId="1560"/>
            <ac:spMk id="5" creationId="{53DC7CF1-28D0-482B-BBFA-0544E67FA092}"/>
          </ac:spMkLst>
        </pc:spChg>
      </pc:sldChg>
      <pc:sldChg chg="modSp mod modTransition">
        <pc:chgData name="RochfordJ" userId="afa10cb3-f4ec-4c59-b9bf-faf4aa99cf1a" providerId="ADAL" clId="{A59754E4-D839-4847-9D25-AE81EA107732}" dt="2022-12-19T22:42:45.605" v="4392"/>
        <pc:sldMkLst>
          <pc:docMk/>
          <pc:sldMk cId="2518655285" sldId="1561"/>
        </pc:sldMkLst>
        <pc:spChg chg="mod">
          <ac:chgData name="RochfordJ" userId="afa10cb3-f4ec-4c59-b9bf-faf4aa99cf1a" providerId="ADAL" clId="{A59754E4-D839-4847-9D25-AE81EA107732}" dt="2022-12-19T15:56:11.376" v="6" actId="6549"/>
          <ac:spMkLst>
            <pc:docMk/>
            <pc:sldMk cId="2518655285" sldId="1561"/>
            <ac:spMk id="4" creationId="{BE3149DE-A1D8-41BD-9271-AAEEB9289D4B}"/>
          </ac:spMkLst>
        </pc:spChg>
      </pc:sldChg>
      <pc:sldChg chg="del modTransition">
        <pc:chgData name="RochfordJ" userId="afa10cb3-f4ec-4c59-b9bf-faf4aa99cf1a" providerId="ADAL" clId="{A59754E4-D839-4847-9D25-AE81EA107732}" dt="2022-12-19T21:15:04.266" v="4186" actId="47"/>
        <pc:sldMkLst>
          <pc:docMk/>
          <pc:sldMk cId="3238954290" sldId="1745"/>
        </pc:sldMkLst>
      </pc:sldChg>
      <pc:sldChg chg="add del">
        <pc:chgData name="RochfordJ" userId="afa10cb3-f4ec-4c59-b9bf-faf4aa99cf1a" providerId="ADAL" clId="{A59754E4-D839-4847-9D25-AE81EA107732}" dt="2022-12-19T16:03:20.862" v="37" actId="47"/>
        <pc:sldMkLst>
          <pc:docMk/>
          <pc:sldMk cId="1314094577" sldId="1746"/>
        </pc:sldMkLst>
      </pc:sldChg>
      <pc:sldChg chg="addSp del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1583339139" sldId="1746"/>
        </pc:sldMkLst>
        <pc:spChg chg="add del mod">
          <ac:chgData name="RochfordJ" userId="afa10cb3-f4ec-4c59-b9bf-faf4aa99cf1a" providerId="ADAL" clId="{A59754E4-D839-4847-9D25-AE81EA107732}" dt="2022-12-19T20:23:10.422" v="2630" actId="21"/>
          <ac:spMkLst>
            <pc:docMk/>
            <pc:sldMk cId="1583339139" sldId="1746"/>
            <ac:spMk id="2" creationId="{C6D32FD4-B5D3-A1DD-B637-9C7038DCF550}"/>
          </ac:spMkLst>
        </pc:spChg>
        <pc:spChg chg="add mod">
          <ac:chgData name="RochfordJ" userId="afa10cb3-f4ec-4c59-b9bf-faf4aa99cf1a" providerId="ADAL" clId="{A59754E4-D839-4847-9D25-AE81EA107732}" dt="2022-12-19T20:34:19.840" v="3224" actId="14100"/>
          <ac:spMkLst>
            <pc:docMk/>
            <pc:sldMk cId="1583339139" sldId="1746"/>
            <ac:spMk id="3" creationId="{5B60E26F-2ABE-B038-7D78-0BCBBA6EAE9E}"/>
          </ac:spMkLst>
        </pc:spChg>
        <pc:spChg chg="add mod">
          <ac:chgData name="RochfordJ" userId="afa10cb3-f4ec-4c59-b9bf-faf4aa99cf1a" providerId="ADAL" clId="{A59754E4-D839-4847-9D25-AE81EA107732}" dt="2022-12-19T20:23:53.271" v="2642" actId="1036"/>
          <ac:spMkLst>
            <pc:docMk/>
            <pc:sldMk cId="1583339139" sldId="1746"/>
            <ac:spMk id="4" creationId="{D77305E8-A9D6-D9EA-E66F-1CFD9A910D8E}"/>
          </ac:spMkLst>
        </pc:spChg>
        <pc:spChg chg="add del mod">
          <ac:chgData name="RochfordJ" userId="afa10cb3-f4ec-4c59-b9bf-faf4aa99cf1a" providerId="ADAL" clId="{A59754E4-D839-4847-9D25-AE81EA107732}" dt="2022-12-19T20:34:09.406" v="3220" actId="478"/>
          <ac:spMkLst>
            <pc:docMk/>
            <pc:sldMk cId="1583339139" sldId="1746"/>
            <ac:spMk id="5" creationId="{06B8040E-2587-0297-C5EB-E541724FD7BF}"/>
          </ac:spMkLst>
        </pc:spChg>
        <pc:spChg chg="mod">
          <ac:chgData name="RochfordJ" userId="afa10cb3-f4ec-4c59-b9bf-faf4aa99cf1a" providerId="ADAL" clId="{A59754E4-D839-4847-9D25-AE81EA107732}" dt="2022-12-19T20:34:12.853" v="3222" actId="20577"/>
          <ac:spMkLst>
            <pc:docMk/>
            <pc:sldMk cId="1583339139" sldId="1746"/>
            <ac:spMk id="8" creationId="{D3904BC8-B3B8-4DDA-AC34-A7847443B253}"/>
          </ac:spMkLst>
        </pc:spChg>
      </pc:sldChg>
      <pc:sldChg chg="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1512457863" sldId="1747"/>
        </pc:sldMkLst>
        <pc:spChg chg="mod">
          <ac:chgData name="RochfordJ" userId="afa10cb3-f4ec-4c59-b9bf-faf4aa99cf1a" providerId="ADAL" clId="{A59754E4-D839-4847-9D25-AE81EA107732}" dt="2022-12-19T16:18:45.196" v="355" actId="207"/>
          <ac:spMkLst>
            <pc:docMk/>
            <pc:sldMk cId="1512457863" sldId="1747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A59754E4-D839-4847-9D25-AE81EA107732}" dt="2022-12-19T16:03:21.033" v="38" actId="47"/>
        <pc:sldMkLst>
          <pc:docMk/>
          <pc:sldMk cId="2358534725" sldId="1747"/>
        </pc:sldMkLst>
      </pc:sldChg>
      <pc:sldChg chg="add del">
        <pc:chgData name="RochfordJ" userId="afa10cb3-f4ec-4c59-b9bf-faf4aa99cf1a" providerId="ADAL" clId="{A59754E4-D839-4847-9D25-AE81EA107732}" dt="2022-12-19T16:03:21.192" v="39" actId="47"/>
        <pc:sldMkLst>
          <pc:docMk/>
          <pc:sldMk cId="565621791" sldId="1748"/>
        </pc:sldMkLst>
      </pc:sldChg>
      <pc:sldChg chg="modSp add del mod">
        <pc:chgData name="RochfordJ" userId="afa10cb3-f4ec-4c59-b9bf-faf4aa99cf1a" providerId="ADAL" clId="{A59754E4-D839-4847-9D25-AE81EA107732}" dt="2022-12-19T16:12:16.204" v="125" actId="47"/>
        <pc:sldMkLst>
          <pc:docMk/>
          <pc:sldMk cId="2674867903" sldId="1748"/>
        </pc:sldMkLst>
        <pc:spChg chg="mod">
          <ac:chgData name="RochfordJ" userId="afa10cb3-f4ec-4c59-b9bf-faf4aa99cf1a" providerId="ADAL" clId="{A59754E4-D839-4847-9D25-AE81EA107732}" dt="2022-12-19T16:11:48.384" v="123" actId="20577"/>
          <ac:spMkLst>
            <pc:docMk/>
            <pc:sldMk cId="2674867903" sldId="1748"/>
            <ac:spMk id="8" creationId="{D3904BC8-B3B8-4DDA-AC34-A7847443B253}"/>
          </ac:spMkLst>
        </pc:spChg>
      </pc:sldChg>
      <pc:sldChg chg="addSp del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1695653968" sldId="1749"/>
        </pc:sldMkLst>
        <pc:spChg chg="add mod">
          <ac:chgData name="RochfordJ" userId="afa10cb3-f4ec-4c59-b9bf-faf4aa99cf1a" providerId="ADAL" clId="{A59754E4-D839-4847-9D25-AE81EA107732}" dt="2022-12-19T20:38:03.030" v="3348" actId="1037"/>
          <ac:spMkLst>
            <pc:docMk/>
            <pc:sldMk cId="1695653968" sldId="1749"/>
            <ac:spMk id="2" creationId="{E1DAC374-4A3A-85B7-2E56-9948360E3B23}"/>
          </ac:spMkLst>
        </pc:spChg>
        <pc:spChg chg="add mod">
          <ac:chgData name="RochfordJ" userId="afa10cb3-f4ec-4c59-b9bf-faf4aa99cf1a" providerId="ADAL" clId="{A59754E4-D839-4847-9D25-AE81EA107732}" dt="2022-12-19T20:35:00.185" v="3249" actId="1036"/>
          <ac:spMkLst>
            <pc:docMk/>
            <pc:sldMk cId="1695653968" sldId="1749"/>
            <ac:spMk id="3" creationId="{A20161D7-5EFE-3CFA-8C04-C0DEDFC1CAA3}"/>
          </ac:spMkLst>
        </pc:spChg>
        <pc:spChg chg="add mod">
          <ac:chgData name="RochfordJ" userId="afa10cb3-f4ec-4c59-b9bf-faf4aa99cf1a" providerId="ADAL" clId="{A59754E4-D839-4847-9D25-AE81EA107732}" dt="2022-12-19T20:34:54.558" v="3246" actId="14100"/>
          <ac:spMkLst>
            <pc:docMk/>
            <pc:sldMk cId="1695653968" sldId="1749"/>
            <ac:spMk id="4" creationId="{A64FD0E6-56F6-57DC-BEB9-2C3EC395AE45}"/>
          </ac:spMkLst>
        </pc:spChg>
        <pc:spChg chg="add mod">
          <ac:chgData name="RochfordJ" userId="afa10cb3-f4ec-4c59-b9bf-faf4aa99cf1a" providerId="ADAL" clId="{A59754E4-D839-4847-9D25-AE81EA107732}" dt="2022-12-19T20:35:19.212" v="3254" actId="1036"/>
          <ac:spMkLst>
            <pc:docMk/>
            <pc:sldMk cId="1695653968" sldId="1749"/>
            <ac:spMk id="5" creationId="{73DEE477-1EEC-8B29-7F4D-B1FE1CA7D022}"/>
          </ac:spMkLst>
        </pc:spChg>
        <pc:spChg chg="add mod">
          <ac:chgData name="RochfordJ" userId="afa10cb3-f4ec-4c59-b9bf-faf4aa99cf1a" providerId="ADAL" clId="{A59754E4-D839-4847-9D25-AE81EA107732}" dt="2022-12-19T20:35:40.154" v="3265" actId="14100"/>
          <ac:spMkLst>
            <pc:docMk/>
            <pc:sldMk cId="1695653968" sldId="1749"/>
            <ac:spMk id="6" creationId="{9A63A55B-5A80-38A9-8CEC-9D6D057E064B}"/>
          </ac:spMkLst>
        </pc:spChg>
        <pc:spChg chg="add del mod">
          <ac:chgData name="RochfordJ" userId="afa10cb3-f4ec-4c59-b9bf-faf4aa99cf1a" providerId="ADAL" clId="{A59754E4-D839-4847-9D25-AE81EA107732}" dt="2022-12-19T20:37:53.378" v="3341" actId="21"/>
          <ac:spMkLst>
            <pc:docMk/>
            <pc:sldMk cId="1695653968" sldId="1749"/>
            <ac:spMk id="7" creationId="{22B41489-2DA3-DFC4-8972-9F0F37D1640A}"/>
          </ac:spMkLst>
        </pc:spChg>
        <pc:spChg chg="mod">
          <ac:chgData name="RochfordJ" userId="afa10cb3-f4ec-4c59-b9bf-faf4aa99cf1a" providerId="ADAL" clId="{A59754E4-D839-4847-9D25-AE81EA107732}" dt="2022-12-19T20:35:27.672" v="3256" actId="20577"/>
          <ac:spMkLst>
            <pc:docMk/>
            <pc:sldMk cId="1695653968" sldId="1749"/>
            <ac:spMk id="8" creationId="{D3904BC8-B3B8-4DDA-AC34-A7847443B253}"/>
          </ac:spMkLst>
        </pc:spChg>
        <pc:spChg chg="add mod">
          <ac:chgData name="RochfordJ" userId="afa10cb3-f4ec-4c59-b9bf-faf4aa99cf1a" providerId="ADAL" clId="{A59754E4-D839-4847-9D25-AE81EA107732}" dt="2022-12-19T20:38:05.234" v="3349"/>
          <ac:spMkLst>
            <pc:docMk/>
            <pc:sldMk cId="1695653968" sldId="1749"/>
            <ac:spMk id="9" creationId="{7D454501-F06A-D764-05A7-795E02430568}"/>
          </ac:spMkLst>
        </pc:spChg>
      </pc:sldChg>
      <pc:sldChg chg="add del">
        <pc:chgData name="RochfordJ" userId="afa10cb3-f4ec-4c59-b9bf-faf4aa99cf1a" providerId="ADAL" clId="{A59754E4-D839-4847-9D25-AE81EA107732}" dt="2022-12-19T16:03:21.342" v="40" actId="47"/>
        <pc:sldMkLst>
          <pc:docMk/>
          <pc:sldMk cId="3513514216" sldId="1749"/>
        </pc:sldMkLst>
      </pc:sldChg>
      <pc:sldChg chg="add del">
        <pc:chgData name="RochfordJ" userId="afa10cb3-f4ec-4c59-b9bf-faf4aa99cf1a" providerId="ADAL" clId="{A59754E4-D839-4847-9D25-AE81EA107732}" dt="2022-12-19T16:03:21.494" v="41" actId="47"/>
        <pc:sldMkLst>
          <pc:docMk/>
          <pc:sldMk cId="3898513910" sldId="1750"/>
        </pc:sldMkLst>
      </pc:sldChg>
      <pc:sldChg chg="add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4002032069" sldId="1750"/>
        </pc:sldMkLst>
        <pc:spChg chg="add mod">
          <ac:chgData name="RochfordJ" userId="afa10cb3-f4ec-4c59-b9bf-faf4aa99cf1a" providerId="ADAL" clId="{A59754E4-D839-4847-9D25-AE81EA107732}" dt="2022-12-19T20:44:08.769" v="3723" actId="1037"/>
          <ac:spMkLst>
            <pc:docMk/>
            <pc:sldMk cId="4002032069" sldId="1750"/>
            <ac:spMk id="2" creationId="{9C6B0E7C-4117-536B-E651-47BF19C00332}"/>
          </ac:spMkLst>
        </pc:spChg>
        <pc:spChg chg="mod">
          <ac:chgData name="RochfordJ" userId="afa10cb3-f4ec-4c59-b9bf-faf4aa99cf1a" providerId="ADAL" clId="{A59754E4-D839-4847-9D25-AE81EA107732}" dt="2022-12-19T16:18:38.475" v="353" actId="207"/>
          <ac:spMkLst>
            <pc:docMk/>
            <pc:sldMk cId="4002032069" sldId="1750"/>
            <ac:spMk id="8" creationId="{D3904BC8-B3B8-4DDA-AC34-A7847443B253}"/>
          </ac:spMkLst>
        </pc:spChg>
      </pc:sldChg>
      <pc:sldChg chg="addSp del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3432394766" sldId="1751"/>
        </pc:sldMkLst>
        <pc:spChg chg="add del mod">
          <ac:chgData name="RochfordJ" userId="afa10cb3-f4ec-4c59-b9bf-faf4aa99cf1a" providerId="ADAL" clId="{A59754E4-D839-4847-9D25-AE81EA107732}" dt="2022-12-19T20:44:12.209" v="3724" actId="478"/>
          <ac:spMkLst>
            <pc:docMk/>
            <pc:sldMk cId="3432394766" sldId="1751"/>
            <ac:spMk id="2" creationId="{0893A9A8-1DF3-B04A-43E0-52295EB805EC}"/>
          </ac:spMkLst>
        </pc:spChg>
        <pc:spChg chg="add mod">
          <ac:chgData name="RochfordJ" userId="afa10cb3-f4ec-4c59-b9bf-faf4aa99cf1a" providerId="ADAL" clId="{A59754E4-D839-4847-9D25-AE81EA107732}" dt="2022-12-19T20:44:12.499" v="3725"/>
          <ac:spMkLst>
            <pc:docMk/>
            <pc:sldMk cId="3432394766" sldId="1751"/>
            <ac:spMk id="3" creationId="{6CB1A15A-872D-1FFC-2C43-C9A959E8D8EA}"/>
          </ac:spMkLst>
        </pc:spChg>
        <pc:spChg chg="mod">
          <ac:chgData name="RochfordJ" userId="afa10cb3-f4ec-4c59-b9bf-faf4aa99cf1a" providerId="ADAL" clId="{A59754E4-D839-4847-9D25-AE81EA107732}" dt="2022-12-19T16:18:35.515" v="352" actId="207"/>
          <ac:spMkLst>
            <pc:docMk/>
            <pc:sldMk cId="3432394766" sldId="1751"/>
            <ac:spMk id="8" creationId="{D3904BC8-B3B8-4DDA-AC34-A7847443B253}"/>
          </ac:spMkLst>
        </pc:spChg>
        <pc:cxnChg chg="add mod">
          <ac:chgData name="RochfordJ" userId="afa10cb3-f4ec-4c59-b9bf-faf4aa99cf1a" providerId="ADAL" clId="{A59754E4-D839-4847-9D25-AE81EA107732}" dt="2022-12-19T20:47:58.318" v="3810" actId="14100"/>
          <ac:cxnSpMkLst>
            <pc:docMk/>
            <pc:sldMk cId="3432394766" sldId="1751"/>
            <ac:cxnSpMk id="4" creationId="{428B6DBD-EAA2-7B88-84BC-2136B2B42E27}"/>
          </ac:cxnSpMkLst>
        </pc:cxnChg>
        <pc:cxnChg chg="add mod">
          <ac:chgData name="RochfordJ" userId="afa10cb3-f4ec-4c59-b9bf-faf4aa99cf1a" providerId="ADAL" clId="{A59754E4-D839-4847-9D25-AE81EA107732}" dt="2022-12-19T20:47:55.286" v="3809" actId="14100"/>
          <ac:cxnSpMkLst>
            <pc:docMk/>
            <pc:sldMk cId="3432394766" sldId="1751"/>
            <ac:cxnSpMk id="5" creationId="{6C6C9C6B-9E76-B640-063A-B25C37351EEE}"/>
          </ac:cxnSpMkLst>
        </pc:cxnChg>
      </pc:sldChg>
      <pc:sldChg chg="add del">
        <pc:chgData name="RochfordJ" userId="afa10cb3-f4ec-4c59-b9bf-faf4aa99cf1a" providerId="ADAL" clId="{A59754E4-D839-4847-9D25-AE81EA107732}" dt="2022-12-19T16:03:21.742" v="42" actId="47"/>
        <pc:sldMkLst>
          <pc:docMk/>
          <pc:sldMk cId="4054259310" sldId="1751"/>
        </pc:sldMkLst>
      </pc:sldChg>
      <pc:sldChg chg="add del">
        <pc:chgData name="RochfordJ" userId="afa10cb3-f4ec-4c59-b9bf-faf4aa99cf1a" providerId="ADAL" clId="{A59754E4-D839-4847-9D25-AE81EA107732}" dt="2022-12-19T16:03:21.802" v="43" actId="47"/>
        <pc:sldMkLst>
          <pc:docMk/>
          <pc:sldMk cId="1668241271" sldId="1752"/>
        </pc:sldMkLst>
      </pc:sldChg>
      <pc:sldChg chg="addSp del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2788813261" sldId="1752"/>
        </pc:sldMkLst>
        <pc:spChg chg="add del mod">
          <ac:chgData name="RochfordJ" userId="afa10cb3-f4ec-4c59-b9bf-faf4aa99cf1a" providerId="ADAL" clId="{A59754E4-D839-4847-9D25-AE81EA107732}" dt="2022-12-19T20:44:19.577" v="3729" actId="478"/>
          <ac:spMkLst>
            <pc:docMk/>
            <pc:sldMk cId="2788813261" sldId="1752"/>
            <ac:spMk id="2" creationId="{D660EAB5-4831-1763-C2FC-3AD800EB1F91}"/>
          </ac:spMkLst>
        </pc:spChg>
        <pc:spChg chg="add mod">
          <ac:chgData name="RochfordJ" userId="afa10cb3-f4ec-4c59-b9bf-faf4aa99cf1a" providerId="ADAL" clId="{A59754E4-D839-4847-9D25-AE81EA107732}" dt="2022-12-19T20:48:30.784" v="3817" actId="20577"/>
          <ac:spMkLst>
            <pc:docMk/>
            <pc:sldMk cId="2788813261" sldId="1752"/>
            <ac:spMk id="3" creationId="{69F8279E-6422-C445-D950-B0365D2C2419}"/>
          </ac:spMkLst>
        </pc:spChg>
        <pc:spChg chg="mod">
          <ac:chgData name="RochfordJ" userId="afa10cb3-f4ec-4c59-b9bf-faf4aa99cf1a" providerId="ADAL" clId="{A59754E4-D839-4847-9D25-AE81EA107732}" dt="2022-12-19T20:48:13.992" v="3816" actId="20577"/>
          <ac:spMkLst>
            <pc:docMk/>
            <pc:sldMk cId="2788813261" sldId="1752"/>
            <ac:spMk id="8" creationId="{D3904BC8-B3B8-4DDA-AC34-A7847443B253}"/>
          </ac:spMkLst>
        </pc:spChg>
        <pc:cxnChg chg="add mod">
          <ac:chgData name="RochfordJ" userId="afa10cb3-f4ec-4c59-b9bf-faf4aa99cf1a" providerId="ADAL" clId="{A59754E4-D839-4847-9D25-AE81EA107732}" dt="2022-12-19T20:48:37.816" v="3818"/>
          <ac:cxnSpMkLst>
            <pc:docMk/>
            <pc:sldMk cId="2788813261" sldId="1752"/>
            <ac:cxnSpMk id="4" creationId="{741159A5-334D-E304-B378-A55677711549}"/>
          </ac:cxnSpMkLst>
        </pc:cxnChg>
        <pc:cxnChg chg="add mod">
          <ac:chgData name="RochfordJ" userId="afa10cb3-f4ec-4c59-b9bf-faf4aa99cf1a" providerId="ADAL" clId="{A59754E4-D839-4847-9D25-AE81EA107732}" dt="2022-12-19T20:48:37.816" v="3818"/>
          <ac:cxnSpMkLst>
            <pc:docMk/>
            <pc:sldMk cId="2788813261" sldId="1752"/>
            <ac:cxnSpMk id="5" creationId="{7CC126BB-D6C3-2AAF-61F2-ECE6AEFB992C}"/>
          </ac:cxnSpMkLst>
        </pc:cxnChg>
      </pc:sldChg>
      <pc:sldChg chg="add del">
        <pc:chgData name="RochfordJ" userId="afa10cb3-f4ec-4c59-b9bf-faf4aa99cf1a" providerId="ADAL" clId="{A59754E4-D839-4847-9D25-AE81EA107732}" dt="2022-12-19T16:03:21.972" v="44" actId="47"/>
        <pc:sldMkLst>
          <pc:docMk/>
          <pc:sldMk cId="2492737365" sldId="1753"/>
        </pc:sldMkLst>
      </pc:sldChg>
      <pc:sldChg chg="addSp del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3374263902" sldId="1753"/>
        </pc:sldMkLst>
        <pc:spChg chg="add del mod">
          <ac:chgData name="RochfordJ" userId="afa10cb3-f4ec-4c59-b9bf-faf4aa99cf1a" providerId="ADAL" clId="{A59754E4-D839-4847-9D25-AE81EA107732}" dt="2022-12-19T20:44:26.271" v="3732" actId="478"/>
          <ac:spMkLst>
            <pc:docMk/>
            <pc:sldMk cId="3374263902" sldId="1753"/>
            <ac:spMk id="2" creationId="{AC3B3E3A-186C-59F0-2696-3F5B5C28FA99}"/>
          </ac:spMkLst>
        </pc:spChg>
        <pc:spChg chg="add mod">
          <ac:chgData name="RochfordJ" userId="afa10cb3-f4ec-4c59-b9bf-faf4aa99cf1a" providerId="ADAL" clId="{A59754E4-D839-4847-9D25-AE81EA107732}" dt="2022-12-19T20:45:42.198" v="3771" actId="20577"/>
          <ac:spMkLst>
            <pc:docMk/>
            <pc:sldMk cId="3374263902" sldId="1753"/>
            <ac:spMk id="3" creationId="{9EE67E11-6DB9-8304-DD3A-9E40AD4DF7A3}"/>
          </ac:spMkLst>
        </pc:spChg>
        <pc:spChg chg="mod">
          <ac:chgData name="RochfordJ" userId="afa10cb3-f4ec-4c59-b9bf-faf4aa99cf1a" providerId="ADAL" clId="{A59754E4-D839-4847-9D25-AE81EA107732}" dt="2022-12-19T20:49:22.738" v="3825" actId="115"/>
          <ac:spMkLst>
            <pc:docMk/>
            <pc:sldMk cId="3374263902" sldId="1753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A59754E4-D839-4847-9D25-AE81EA107732}" dt="2022-12-19T16:03:22.122" v="45" actId="47"/>
        <pc:sldMkLst>
          <pc:docMk/>
          <pc:sldMk cId="534151786" sldId="1754"/>
        </pc:sldMkLst>
      </pc:sldChg>
      <pc:sldChg chg="addSp del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1965616016" sldId="1754"/>
        </pc:sldMkLst>
        <pc:spChg chg="add del mod">
          <ac:chgData name="RochfordJ" userId="afa10cb3-f4ec-4c59-b9bf-faf4aa99cf1a" providerId="ADAL" clId="{A59754E4-D839-4847-9D25-AE81EA107732}" dt="2022-12-19T20:45:46.959" v="3772" actId="478"/>
          <ac:spMkLst>
            <pc:docMk/>
            <pc:sldMk cId="1965616016" sldId="1754"/>
            <ac:spMk id="2" creationId="{05FC0466-2F07-29AD-F73A-86A38F89BC6D}"/>
          </ac:spMkLst>
        </pc:spChg>
        <pc:spChg chg="add mod">
          <ac:chgData name="RochfordJ" userId="afa10cb3-f4ec-4c59-b9bf-faf4aa99cf1a" providerId="ADAL" clId="{A59754E4-D839-4847-9D25-AE81EA107732}" dt="2022-12-19T20:45:47.241" v="3773"/>
          <ac:spMkLst>
            <pc:docMk/>
            <pc:sldMk cId="1965616016" sldId="1754"/>
            <ac:spMk id="3" creationId="{5E48CF86-BF3D-CFF7-0255-F2053B187CAC}"/>
          </ac:spMkLst>
        </pc:spChg>
        <pc:spChg chg="mod">
          <ac:chgData name="RochfordJ" userId="afa10cb3-f4ec-4c59-b9bf-faf4aa99cf1a" providerId="ADAL" clId="{A59754E4-D839-4847-9D25-AE81EA107732}" dt="2022-12-19T20:49:42.225" v="3837" actId="403"/>
          <ac:spMkLst>
            <pc:docMk/>
            <pc:sldMk cId="1965616016" sldId="1754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A59754E4-D839-4847-9D25-AE81EA107732}" dt="2022-12-19T16:03:22.282" v="46" actId="47"/>
        <pc:sldMkLst>
          <pc:docMk/>
          <pc:sldMk cId="4506942" sldId="1755"/>
        </pc:sldMkLst>
      </pc:sldChg>
      <pc:sldChg chg="add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39589052" sldId="1755"/>
        </pc:sldMkLst>
        <pc:spChg chg="add mod">
          <ac:chgData name="RochfordJ" userId="afa10cb3-f4ec-4c59-b9bf-faf4aa99cf1a" providerId="ADAL" clId="{A59754E4-D839-4847-9D25-AE81EA107732}" dt="2022-12-19T20:45:51.122" v="3774"/>
          <ac:spMkLst>
            <pc:docMk/>
            <pc:sldMk cId="39589052" sldId="1755"/>
            <ac:spMk id="2" creationId="{D029C1A1-54B0-79F4-79CC-7C77D3C7BFC1}"/>
          </ac:spMkLst>
        </pc:spChg>
        <pc:spChg chg="mod">
          <ac:chgData name="RochfordJ" userId="afa10cb3-f4ec-4c59-b9bf-faf4aa99cf1a" providerId="ADAL" clId="{A59754E4-D839-4847-9D25-AE81EA107732}" dt="2022-12-19T20:49:58.138" v="3842" actId="115"/>
          <ac:spMkLst>
            <pc:docMk/>
            <pc:sldMk cId="39589052" sldId="1755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A59754E4-D839-4847-9D25-AE81EA107732}" dt="2022-12-19T16:03:22.432" v="47" actId="47"/>
        <pc:sldMkLst>
          <pc:docMk/>
          <pc:sldMk cId="622587272" sldId="1756"/>
        </pc:sldMkLst>
      </pc:sldChg>
      <pc:sldChg chg="add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1226376558" sldId="1756"/>
        </pc:sldMkLst>
        <pc:spChg chg="add mod">
          <ac:chgData name="RochfordJ" userId="afa10cb3-f4ec-4c59-b9bf-faf4aa99cf1a" providerId="ADAL" clId="{A59754E4-D839-4847-9D25-AE81EA107732}" dt="2022-12-19T20:46:50.204" v="3800" actId="20577"/>
          <ac:spMkLst>
            <pc:docMk/>
            <pc:sldMk cId="1226376558" sldId="1756"/>
            <ac:spMk id="2" creationId="{D5789903-60BF-03AB-301E-D556D9BC36E6}"/>
          </ac:spMkLst>
        </pc:spChg>
        <pc:spChg chg="add mod">
          <ac:chgData name="RochfordJ" userId="afa10cb3-f4ec-4c59-b9bf-faf4aa99cf1a" providerId="ADAL" clId="{A59754E4-D839-4847-9D25-AE81EA107732}" dt="2022-12-19T20:52:02.982" v="3999" actId="1076"/>
          <ac:spMkLst>
            <pc:docMk/>
            <pc:sldMk cId="1226376558" sldId="1756"/>
            <ac:spMk id="5" creationId="{DFF1BF08-5847-6EE5-3458-A2FF0C05E388}"/>
          </ac:spMkLst>
        </pc:spChg>
        <pc:spChg chg="mod">
          <ac:chgData name="RochfordJ" userId="afa10cb3-f4ec-4c59-b9bf-faf4aa99cf1a" providerId="ADAL" clId="{A59754E4-D839-4847-9D25-AE81EA107732}" dt="2022-12-19T20:45:07.096" v="3742" actId="403"/>
          <ac:spMkLst>
            <pc:docMk/>
            <pc:sldMk cId="1226376558" sldId="1756"/>
            <ac:spMk id="8" creationId="{D3904BC8-B3B8-4DDA-AC34-A7847443B253}"/>
          </ac:spMkLst>
        </pc:spChg>
        <pc:cxnChg chg="add mod">
          <ac:chgData name="RochfordJ" userId="afa10cb3-f4ec-4c59-b9bf-faf4aa99cf1a" providerId="ADAL" clId="{A59754E4-D839-4847-9D25-AE81EA107732}" dt="2022-12-19T20:50:28.970" v="3846"/>
          <ac:cxnSpMkLst>
            <pc:docMk/>
            <pc:sldMk cId="1226376558" sldId="1756"/>
            <ac:cxnSpMk id="3" creationId="{90A0DC0E-1335-A312-F75E-F11C9F2AAC92}"/>
          </ac:cxnSpMkLst>
        </pc:cxnChg>
        <pc:cxnChg chg="add mod">
          <ac:chgData name="RochfordJ" userId="afa10cb3-f4ec-4c59-b9bf-faf4aa99cf1a" providerId="ADAL" clId="{A59754E4-D839-4847-9D25-AE81EA107732}" dt="2022-12-19T20:50:28.970" v="3846"/>
          <ac:cxnSpMkLst>
            <pc:docMk/>
            <pc:sldMk cId="1226376558" sldId="1756"/>
            <ac:cxnSpMk id="4" creationId="{4F772D53-D8EA-3BAF-6237-A586948A2E88}"/>
          </ac:cxnSpMkLst>
        </pc:cxnChg>
      </pc:sldChg>
      <pc:sldChg chg="add del">
        <pc:chgData name="RochfordJ" userId="afa10cb3-f4ec-4c59-b9bf-faf4aa99cf1a" providerId="ADAL" clId="{A59754E4-D839-4847-9D25-AE81EA107732}" dt="2022-12-19T16:15:32.873" v="275" actId="47"/>
        <pc:sldMkLst>
          <pc:docMk/>
          <pc:sldMk cId="151833011" sldId="1757"/>
        </pc:sldMkLst>
      </pc:sldChg>
      <pc:sldChg chg="add del">
        <pc:chgData name="RochfordJ" userId="afa10cb3-f4ec-4c59-b9bf-faf4aa99cf1a" providerId="ADAL" clId="{A59754E4-D839-4847-9D25-AE81EA107732}" dt="2022-12-19T16:03:23.084" v="48" actId="47"/>
        <pc:sldMkLst>
          <pc:docMk/>
          <pc:sldMk cId="334151924" sldId="1757"/>
        </pc:sldMkLst>
      </pc:sldChg>
      <pc:sldChg chg="add del">
        <pc:chgData name="RochfordJ" userId="afa10cb3-f4ec-4c59-b9bf-faf4aa99cf1a" providerId="ADAL" clId="{A59754E4-D839-4847-9D25-AE81EA107732}" dt="2022-12-19T16:03:28.112" v="49" actId="47"/>
        <pc:sldMkLst>
          <pc:docMk/>
          <pc:sldMk cId="383011646" sldId="1758"/>
        </pc:sldMkLst>
      </pc:sldChg>
      <pc:sldChg chg="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4037206716" sldId="1758"/>
        </pc:sldMkLst>
        <pc:spChg chg="mod">
          <ac:chgData name="RochfordJ" userId="afa10cb3-f4ec-4c59-b9bf-faf4aa99cf1a" providerId="ADAL" clId="{A59754E4-D839-4847-9D25-AE81EA107732}" dt="2022-12-19T16:18:19.914" v="346" actId="207"/>
          <ac:spMkLst>
            <pc:docMk/>
            <pc:sldMk cId="4037206716" sldId="1758"/>
            <ac:spMk id="8" creationId="{D3904BC8-B3B8-4DDA-AC34-A7847443B253}"/>
          </ac:spMkLst>
        </pc:spChg>
      </pc:sldChg>
      <pc:sldChg chg="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906758680" sldId="1759"/>
        </pc:sldMkLst>
        <pc:spChg chg="mod">
          <ac:chgData name="RochfordJ" userId="afa10cb3-f4ec-4c59-b9bf-faf4aa99cf1a" providerId="ADAL" clId="{A59754E4-D839-4847-9D25-AE81EA107732}" dt="2022-12-19T20:52:31.608" v="4002" actId="14100"/>
          <ac:spMkLst>
            <pc:docMk/>
            <pc:sldMk cId="906758680" sldId="1759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A59754E4-D839-4847-9D25-AE81EA107732}" dt="2022-12-19T16:15:43.413" v="276" actId="47"/>
        <pc:sldMkLst>
          <pc:docMk/>
          <pc:sldMk cId="984046165" sldId="1759"/>
        </pc:sldMkLst>
      </pc:sldChg>
      <pc:sldChg chg="add del">
        <pc:chgData name="RochfordJ" userId="afa10cb3-f4ec-4c59-b9bf-faf4aa99cf1a" providerId="ADAL" clId="{A59754E4-D839-4847-9D25-AE81EA107732}" dt="2022-12-19T16:03:28.112" v="49" actId="47"/>
        <pc:sldMkLst>
          <pc:docMk/>
          <pc:sldMk cId="2162443328" sldId="1759"/>
        </pc:sldMkLst>
      </pc:sldChg>
      <pc:sldChg chg="add del">
        <pc:chgData name="RochfordJ" userId="afa10cb3-f4ec-4c59-b9bf-faf4aa99cf1a" providerId="ADAL" clId="{A59754E4-D839-4847-9D25-AE81EA107732}" dt="2022-12-19T16:15:43.413" v="276" actId="47"/>
        <pc:sldMkLst>
          <pc:docMk/>
          <pc:sldMk cId="1383395452" sldId="1760"/>
        </pc:sldMkLst>
      </pc:sldChg>
      <pc:sldChg chg="add del">
        <pc:chgData name="RochfordJ" userId="afa10cb3-f4ec-4c59-b9bf-faf4aa99cf1a" providerId="ADAL" clId="{A59754E4-D839-4847-9D25-AE81EA107732}" dt="2022-12-19T16:03:28.112" v="49" actId="47"/>
        <pc:sldMkLst>
          <pc:docMk/>
          <pc:sldMk cId="2600570754" sldId="1760"/>
        </pc:sldMkLst>
      </pc:sldChg>
      <pc:sldChg chg="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3318380372" sldId="1760"/>
        </pc:sldMkLst>
        <pc:spChg chg="mod">
          <ac:chgData name="RochfordJ" userId="afa10cb3-f4ec-4c59-b9bf-faf4aa99cf1a" providerId="ADAL" clId="{A59754E4-D839-4847-9D25-AE81EA107732}" dt="2022-12-19T21:09:13.181" v="4025" actId="20577"/>
          <ac:spMkLst>
            <pc:docMk/>
            <pc:sldMk cId="3318380372" sldId="1760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A59754E4-D839-4847-9D25-AE81EA107732}" dt="2022-12-19T16:15:43.413" v="276" actId="47"/>
        <pc:sldMkLst>
          <pc:docMk/>
          <pc:sldMk cId="526056095" sldId="1761"/>
        </pc:sldMkLst>
      </pc:sldChg>
      <pc:sldChg chg="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3888739903" sldId="1761"/>
        </pc:sldMkLst>
        <pc:spChg chg="mod">
          <ac:chgData name="RochfordJ" userId="afa10cb3-f4ec-4c59-b9bf-faf4aa99cf1a" providerId="ADAL" clId="{A59754E4-D839-4847-9D25-AE81EA107732}" dt="2022-12-19T16:18:11.275" v="343" actId="207"/>
          <ac:spMkLst>
            <pc:docMk/>
            <pc:sldMk cId="3888739903" sldId="1761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A59754E4-D839-4847-9D25-AE81EA107732}" dt="2022-12-19T16:03:28.112" v="49" actId="47"/>
        <pc:sldMkLst>
          <pc:docMk/>
          <pc:sldMk cId="4248265921" sldId="1761"/>
        </pc:sldMkLst>
      </pc:sldChg>
      <pc:sldChg chg="add del">
        <pc:chgData name="RochfordJ" userId="afa10cb3-f4ec-4c59-b9bf-faf4aa99cf1a" providerId="ADAL" clId="{A59754E4-D839-4847-9D25-AE81EA107732}" dt="2022-12-19T16:15:43.413" v="276" actId="47"/>
        <pc:sldMkLst>
          <pc:docMk/>
          <pc:sldMk cId="710446415" sldId="1762"/>
        </pc:sldMkLst>
      </pc:sldChg>
      <pc:sldChg chg="add del">
        <pc:chgData name="RochfordJ" userId="afa10cb3-f4ec-4c59-b9bf-faf4aa99cf1a" providerId="ADAL" clId="{A59754E4-D839-4847-9D25-AE81EA107732}" dt="2022-12-19T16:03:28.112" v="49" actId="47"/>
        <pc:sldMkLst>
          <pc:docMk/>
          <pc:sldMk cId="964603075" sldId="1762"/>
        </pc:sldMkLst>
      </pc:sldChg>
      <pc:sldChg chg="addSp del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3658048915" sldId="1762"/>
        </pc:sldMkLst>
        <pc:spChg chg="add del mod">
          <ac:chgData name="RochfordJ" userId="afa10cb3-f4ec-4c59-b9bf-faf4aa99cf1a" providerId="ADAL" clId="{A59754E4-D839-4847-9D25-AE81EA107732}" dt="2022-12-19T21:14:10.435" v="4070" actId="478"/>
          <ac:spMkLst>
            <pc:docMk/>
            <pc:sldMk cId="3658048915" sldId="1762"/>
            <ac:spMk id="2" creationId="{9AEB0196-AC61-49EE-8310-A0DCDE4D3814}"/>
          </ac:spMkLst>
        </pc:spChg>
        <pc:spChg chg="mod">
          <ac:chgData name="RochfordJ" userId="afa10cb3-f4ec-4c59-b9bf-faf4aa99cf1a" providerId="ADAL" clId="{A59754E4-D839-4847-9D25-AE81EA107732}" dt="2022-12-19T16:18:04.118" v="342" actId="207"/>
          <ac:spMkLst>
            <pc:docMk/>
            <pc:sldMk cId="3658048915" sldId="1762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A59754E4-D839-4847-9D25-AE81EA107732}" dt="2022-12-19T16:15:43.413" v="276" actId="47"/>
        <pc:sldMkLst>
          <pc:docMk/>
          <pc:sldMk cId="307138949" sldId="1763"/>
        </pc:sldMkLst>
      </pc:sldChg>
      <pc:sldChg chg="add del">
        <pc:chgData name="RochfordJ" userId="afa10cb3-f4ec-4c59-b9bf-faf4aa99cf1a" providerId="ADAL" clId="{A59754E4-D839-4847-9D25-AE81EA107732}" dt="2022-12-19T16:03:28.112" v="49" actId="47"/>
        <pc:sldMkLst>
          <pc:docMk/>
          <pc:sldMk cId="1527357700" sldId="1763"/>
        </pc:sldMkLst>
      </pc:sldChg>
      <pc:sldChg chg="add del">
        <pc:chgData name="RochfordJ" userId="afa10cb3-f4ec-4c59-b9bf-faf4aa99cf1a" providerId="ADAL" clId="{A59754E4-D839-4847-9D25-AE81EA107732}" dt="2022-12-19T16:23:21.322" v="357" actId="47"/>
        <pc:sldMkLst>
          <pc:docMk/>
          <pc:sldMk cId="1883427939" sldId="1763"/>
        </pc:sldMkLst>
      </pc:sldChg>
      <pc:sldChg chg="delSp add mod modTransition setBg">
        <pc:chgData name="RochfordJ" userId="afa10cb3-f4ec-4c59-b9bf-faf4aa99cf1a" providerId="ADAL" clId="{A59754E4-D839-4847-9D25-AE81EA107732}" dt="2022-12-19T22:42:45.605" v="4392"/>
        <pc:sldMkLst>
          <pc:docMk/>
          <pc:sldMk cId="3652280313" sldId="1763"/>
        </pc:sldMkLst>
        <pc:spChg chg="del">
          <ac:chgData name="RochfordJ" userId="afa10cb3-f4ec-4c59-b9bf-faf4aa99cf1a" providerId="ADAL" clId="{A59754E4-D839-4847-9D25-AE81EA107732}" dt="2022-12-19T17:40:53.096" v="363" actId="478"/>
          <ac:spMkLst>
            <pc:docMk/>
            <pc:sldMk cId="3652280313" sldId="1763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A59754E4-D839-4847-9D25-AE81EA107732}" dt="2022-12-19T16:23:21.792" v="358" actId="47"/>
        <pc:sldMkLst>
          <pc:docMk/>
          <pc:sldMk cId="674695597" sldId="1764"/>
        </pc:sldMkLst>
      </pc:sldChg>
      <pc:sldChg chg="add del">
        <pc:chgData name="RochfordJ" userId="afa10cb3-f4ec-4c59-b9bf-faf4aa99cf1a" providerId="ADAL" clId="{A59754E4-D839-4847-9D25-AE81EA107732}" dt="2022-12-19T16:03:28.112" v="49" actId="47"/>
        <pc:sldMkLst>
          <pc:docMk/>
          <pc:sldMk cId="1424512680" sldId="1764"/>
        </pc:sldMkLst>
      </pc:sldChg>
      <pc:sldChg chg="add del">
        <pc:chgData name="RochfordJ" userId="afa10cb3-f4ec-4c59-b9bf-faf4aa99cf1a" providerId="ADAL" clId="{A59754E4-D839-4847-9D25-AE81EA107732}" dt="2022-12-19T16:15:43.413" v="276" actId="47"/>
        <pc:sldMkLst>
          <pc:docMk/>
          <pc:sldMk cId="2984579897" sldId="1764"/>
        </pc:sldMkLst>
      </pc:sldChg>
      <pc:sldChg chg="add modTransition setBg">
        <pc:chgData name="RochfordJ" userId="afa10cb3-f4ec-4c59-b9bf-faf4aa99cf1a" providerId="ADAL" clId="{A59754E4-D839-4847-9D25-AE81EA107732}" dt="2022-12-19T22:42:45.605" v="4392"/>
        <pc:sldMkLst>
          <pc:docMk/>
          <pc:sldMk cId="3765259397" sldId="1764"/>
        </pc:sldMkLst>
      </pc:sldChg>
      <pc:sldChg chg="add del">
        <pc:chgData name="RochfordJ" userId="afa10cb3-f4ec-4c59-b9bf-faf4aa99cf1a" providerId="ADAL" clId="{A59754E4-D839-4847-9D25-AE81EA107732}" dt="2022-12-19T16:03:28.112" v="49" actId="47"/>
        <pc:sldMkLst>
          <pc:docMk/>
          <pc:sldMk cId="1356183657" sldId="1765"/>
        </pc:sldMkLst>
      </pc:sldChg>
      <pc:sldChg chg="add del">
        <pc:chgData name="RochfordJ" userId="afa10cb3-f4ec-4c59-b9bf-faf4aa99cf1a" providerId="ADAL" clId="{A59754E4-D839-4847-9D25-AE81EA107732}" dt="2022-12-19T16:23:22.058" v="359" actId="47"/>
        <pc:sldMkLst>
          <pc:docMk/>
          <pc:sldMk cId="1568295357" sldId="1765"/>
        </pc:sldMkLst>
      </pc:sldChg>
      <pc:sldChg chg="add del">
        <pc:chgData name="RochfordJ" userId="afa10cb3-f4ec-4c59-b9bf-faf4aa99cf1a" providerId="ADAL" clId="{A59754E4-D839-4847-9D25-AE81EA107732}" dt="2022-12-19T16:15:43.413" v="276" actId="47"/>
        <pc:sldMkLst>
          <pc:docMk/>
          <pc:sldMk cId="2466095686" sldId="1765"/>
        </pc:sldMkLst>
      </pc:sldChg>
      <pc:sldChg chg="addSp modSp add del mod setBg">
        <pc:chgData name="RochfordJ" userId="afa10cb3-f4ec-4c59-b9bf-faf4aa99cf1a" providerId="ADAL" clId="{A59754E4-D839-4847-9D25-AE81EA107732}" dt="2022-12-19T18:04:54.495" v="531" actId="47"/>
        <pc:sldMkLst>
          <pc:docMk/>
          <pc:sldMk cId="3152205913" sldId="1765"/>
        </pc:sldMkLst>
        <pc:spChg chg="add mod">
          <ac:chgData name="RochfordJ" userId="afa10cb3-f4ec-4c59-b9bf-faf4aa99cf1a" providerId="ADAL" clId="{A59754E4-D839-4847-9D25-AE81EA107732}" dt="2022-12-19T18:04:52.991" v="530" actId="21"/>
          <ac:spMkLst>
            <pc:docMk/>
            <pc:sldMk cId="3152205913" sldId="1765"/>
            <ac:spMk id="2" creationId="{1FCFDA86-B0B7-7E93-20D0-6A12E6963E02}"/>
          </ac:spMkLst>
        </pc:spChg>
      </pc:sldChg>
      <pc:sldChg chg="add del">
        <pc:chgData name="RochfordJ" userId="afa10cb3-f4ec-4c59-b9bf-faf4aa99cf1a" providerId="ADAL" clId="{A59754E4-D839-4847-9D25-AE81EA107732}" dt="2022-12-19T20:09:23.573" v="2262" actId="47"/>
        <pc:sldMkLst>
          <pc:docMk/>
          <pc:sldMk cId="169055658" sldId="1766"/>
        </pc:sldMkLst>
      </pc:sldChg>
      <pc:sldChg chg="add del">
        <pc:chgData name="RochfordJ" userId="afa10cb3-f4ec-4c59-b9bf-faf4aa99cf1a" providerId="ADAL" clId="{A59754E4-D839-4847-9D25-AE81EA107732}" dt="2022-12-19T16:03:28.112" v="49" actId="47"/>
        <pc:sldMkLst>
          <pc:docMk/>
          <pc:sldMk cId="1312146133" sldId="1766"/>
        </pc:sldMkLst>
      </pc:sldChg>
      <pc:sldChg chg="add del">
        <pc:chgData name="RochfordJ" userId="afa10cb3-f4ec-4c59-b9bf-faf4aa99cf1a" providerId="ADAL" clId="{A59754E4-D839-4847-9D25-AE81EA107732}" dt="2022-12-19T16:15:43.413" v="276" actId="47"/>
        <pc:sldMkLst>
          <pc:docMk/>
          <pc:sldMk cId="2339296958" sldId="1766"/>
        </pc:sldMkLst>
      </pc:sldChg>
      <pc:sldChg chg="add del">
        <pc:chgData name="RochfordJ" userId="afa10cb3-f4ec-4c59-b9bf-faf4aa99cf1a" providerId="ADAL" clId="{A59754E4-D839-4847-9D25-AE81EA107732}" dt="2022-12-19T16:23:22.805" v="360" actId="47"/>
        <pc:sldMkLst>
          <pc:docMk/>
          <pc:sldMk cId="3189169325" sldId="1766"/>
        </pc:sldMkLst>
      </pc:sldChg>
      <pc:sldChg chg="add del">
        <pc:chgData name="RochfordJ" userId="afa10cb3-f4ec-4c59-b9bf-faf4aa99cf1a" providerId="ADAL" clId="{A59754E4-D839-4847-9D25-AE81EA107732}" dt="2022-12-19T20:09:24.230" v="2263" actId="47"/>
        <pc:sldMkLst>
          <pc:docMk/>
          <pc:sldMk cId="345595932" sldId="1767"/>
        </pc:sldMkLst>
      </pc:sldChg>
      <pc:sldChg chg="add del">
        <pc:chgData name="RochfordJ" userId="afa10cb3-f4ec-4c59-b9bf-faf4aa99cf1a" providerId="ADAL" clId="{A59754E4-D839-4847-9D25-AE81EA107732}" dt="2022-12-19T16:15:43.413" v="276" actId="47"/>
        <pc:sldMkLst>
          <pc:docMk/>
          <pc:sldMk cId="1785217351" sldId="1767"/>
        </pc:sldMkLst>
      </pc:sldChg>
      <pc:sldChg chg="add del">
        <pc:chgData name="RochfordJ" userId="afa10cb3-f4ec-4c59-b9bf-faf4aa99cf1a" providerId="ADAL" clId="{A59754E4-D839-4847-9D25-AE81EA107732}" dt="2022-12-19T16:23:23.424" v="361" actId="47"/>
        <pc:sldMkLst>
          <pc:docMk/>
          <pc:sldMk cId="3197238508" sldId="1767"/>
        </pc:sldMkLst>
      </pc:sldChg>
      <pc:sldChg chg="add del">
        <pc:chgData name="RochfordJ" userId="afa10cb3-f4ec-4c59-b9bf-faf4aa99cf1a" providerId="ADAL" clId="{A59754E4-D839-4847-9D25-AE81EA107732}" dt="2022-12-19T16:03:28.112" v="49" actId="47"/>
        <pc:sldMkLst>
          <pc:docMk/>
          <pc:sldMk cId="3934861726" sldId="1767"/>
        </pc:sldMkLst>
      </pc:sldChg>
      <pc:sldChg chg="add del">
        <pc:chgData name="RochfordJ" userId="afa10cb3-f4ec-4c59-b9bf-faf4aa99cf1a" providerId="ADAL" clId="{A59754E4-D839-4847-9D25-AE81EA107732}" dt="2022-12-19T16:15:43.413" v="276" actId="47"/>
        <pc:sldMkLst>
          <pc:docMk/>
          <pc:sldMk cId="2213162688" sldId="1768"/>
        </pc:sldMkLst>
      </pc:sldChg>
      <pc:sldChg chg="add del">
        <pc:chgData name="RochfordJ" userId="afa10cb3-f4ec-4c59-b9bf-faf4aa99cf1a" providerId="ADAL" clId="{A59754E4-D839-4847-9D25-AE81EA107732}" dt="2022-12-19T20:09:24.761" v="2264" actId="47"/>
        <pc:sldMkLst>
          <pc:docMk/>
          <pc:sldMk cId="3869489962" sldId="1768"/>
        </pc:sldMkLst>
      </pc:sldChg>
      <pc:sldChg chg="add del">
        <pc:chgData name="RochfordJ" userId="afa10cb3-f4ec-4c59-b9bf-faf4aa99cf1a" providerId="ADAL" clId="{A59754E4-D839-4847-9D25-AE81EA107732}" dt="2022-12-19T20:09:25.340" v="2265" actId="47"/>
        <pc:sldMkLst>
          <pc:docMk/>
          <pc:sldMk cId="334990043" sldId="1769"/>
        </pc:sldMkLst>
      </pc:sldChg>
      <pc:sldChg chg="add del">
        <pc:chgData name="RochfordJ" userId="afa10cb3-f4ec-4c59-b9bf-faf4aa99cf1a" providerId="ADAL" clId="{A59754E4-D839-4847-9D25-AE81EA107732}" dt="2022-12-19T16:15:43.413" v="276" actId="47"/>
        <pc:sldMkLst>
          <pc:docMk/>
          <pc:sldMk cId="3569935680" sldId="1769"/>
        </pc:sldMkLst>
      </pc:sldChg>
      <pc:sldChg chg="add del">
        <pc:chgData name="RochfordJ" userId="afa10cb3-f4ec-4c59-b9bf-faf4aa99cf1a" providerId="ADAL" clId="{A59754E4-D839-4847-9D25-AE81EA107732}" dt="2022-12-19T20:09:25.965" v="2266" actId="47"/>
        <pc:sldMkLst>
          <pc:docMk/>
          <pc:sldMk cId="1823823090" sldId="1770"/>
        </pc:sldMkLst>
      </pc:sldChg>
      <pc:sldChg chg="add del setBg">
        <pc:chgData name="RochfordJ" userId="afa10cb3-f4ec-4c59-b9bf-faf4aa99cf1a" providerId="ADAL" clId="{A59754E4-D839-4847-9D25-AE81EA107732}" dt="2022-12-19T18:01:18.790" v="468"/>
        <pc:sldMkLst>
          <pc:docMk/>
          <pc:sldMk cId="314767390" sldId="1771"/>
        </pc:sldMkLst>
      </pc:sldChg>
      <pc:sldChg chg="add del">
        <pc:chgData name="RochfordJ" userId="afa10cb3-f4ec-4c59-b9bf-faf4aa99cf1a" providerId="ADAL" clId="{A59754E4-D839-4847-9D25-AE81EA107732}" dt="2022-12-19T18:07:32.461" v="679" actId="47"/>
        <pc:sldMkLst>
          <pc:docMk/>
          <pc:sldMk cId="650672451" sldId="1771"/>
        </pc:sldMkLst>
      </pc:sldChg>
      <pc:sldChg chg="add del setBg">
        <pc:chgData name="RochfordJ" userId="afa10cb3-f4ec-4c59-b9bf-faf4aa99cf1a" providerId="ADAL" clId="{A59754E4-D839-4847-9D25-AE81EA107732}" dt="2022-12-19T18:01:59.462" v="475"/>
        <pc:sldMkLst>
          <pc:docMk/>
          <pc:sldMk cId="872081059" sldId="1772"/>
        </pc:sldMkLst>
      </pc:sldChg>
      <pc:sldChg chg="add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2799619426" sldId="1772"/>
        </pc:sldMkLst>
        <pc:spChg chg="mod">
          <ac:chgData name="RochfordJ" userId="afa10cb3-f4ec-4c59-b9bf-faf4aa99cf1a" providerId="ADAL" clId="{A59754E4-D839-4847-9D25-AE81EA107732}" dt="2022-12-19T18:05:14.431" v="540" actId="20577"/>
          <ac:spMkLst>
            <pc:docMk/>
            <pc:sldMk cId="2799619426" sldId="1772"/>
            <ac:spMk id="2" creationId="{1FCFDA86-B0B7-7E93-20D0-6A12E6963E02}"/>
          </ac:spMkLst>
        </pc:spChg>
        <pc:picChg chg="add mod">
          <ac:chgData name="RochfordJ" userId="afa10cb3-f4ec-4c59-b9bf-faf4aa99cf1a" providerId="ADAL" clId="{A59754E4-D839-4847-9D25-AE81EA107732}" dt="2022-12-19T19:36:19.206" v="941"/>
          <ac:picMkLst>
            <pc:docMk/>
            <pc:sldMk cId="2799619426" sldId="1772"/>
            <ac:picMk id="3" creationId="{EF229B66-187B-20DA-D5E7-E45C74E91992}"/>
          </ac:picMkLst>
        </pc:picChg>
      </pc:sldChg>
      <pc:sldChg chg="add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997397551" sldId="1773"/>
        </pc:sldMkLst>
        <pc:spChg chg="mod">
          <ac:chgData name="RochfordJ" userId="afa10cb3-f4ec-4c59-b9bf-faf4aa99cf1a" providerId="ADAL" clId="{A59754E4-D839-4847-9D25-AE81EA107732}" dt="2022-12-19T19:36:34.528" v="942" actId="20577"/>
          <ac:spMkLst>
            <pc:docMk/>
            <pc:sldMk cId="997397551" sldId="1773"/>
            <ac:spMk id="2" creationId="{1FCFDA86-B0B7-7E93-20D0-6A12E6963E02}"/>
          </ac:spMkLst>
        </pc:spChg>
        <pc:picChg chg="add mod">
          <ac:chgData name="RochfordJ" userId="afa10cb3-f4ec-4c59-b9bf-faf4aa99cf1a" providerId="ADAL" clId="{A59754E4-D839-4847-9D25-AE81EA107732}" dt="2022-12-19T19:36:17.167" v="940"/>
          <ac:picMkLst>
            <pc:docMk/>
            <pc:sldMk cId="997397551" sldId="1773"/>
            <ac:picMk id="3" creationId="{79045793-9524-0F31-797E-56C2EC94517C}"/>
          </ac:picMkLst>
        </pc:picChg>
      </pc:sldChg>
      <pc:sldChg chg="add del setBg">
        <pc:chgData name="RochfordJ" userId="afa10cb3-f4ec-4c59-b9bf-faf4aa99cf1a" providerId="ADAL" clId="{A59754E4-D839-4847-9D25-AE81EA107732}" dt="2022-12-19T18:04:49.611" v="528"/>
        <pc:sldMkLst>
          <pc:docMk/>
          <pc:sldMk cId="2313335357" sldId="1773"/>
        </pc:sldMkLst>
      </pc:sldChg>
      <pc:sldChg chg="add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1457720054" sldId="1774"/>
        </pc:sldMkLst>
        <pc:spChg chg="mod">
          <ac:chgData name="RochfordJ" userId="afa10cb3-f4ec-4c59-b9bf-faf4aa99cf1a" providerId="ADAL" clId="{A59754E4-D839-4847-9D25-AE81EA107732}" dt="2022-12-19T18:07:11.460" v="678" actId="179"/>
          <ac:spMkLst>
            <pc:docMk/>
            <pc:sldMk cId="1457720054" sldId="1774"/>
            <ac:spMk id="2" creationId="{1FCFDA86-B0B7-7E93-20D0-6A12E6963E02}"/>
          </ac:spMkLst>
        </pc:spChg>
        <pc:picChg chg="add mod">
          <ac:chgData name="RochfordJ" userId="afa10cb3-f4ec-4c59-b9bf-faf4aa99cf1a" providerId="ADAL" clId="{A59754E4-D839-4847-9D25-AE81EA107732}" dt="2022-12-19T19:36:15.539" v="939"/>
          <ac:picMkLst>
            <pc:docMk/>
            <pc:sldMk cId="1457720054" sldId="1774"/>
            <ac:picMk id="3" creationId="{F2C0150B-5965-3780-8B76-449EF1470128}"/>
          </ac:picMkLst>
        </pc:picChg>
      </pc:sldChg>
      <pc:sldChg chg="add del setBg">
        <pc:chgData name="RochfordJ" userId="afa10cb3-f4ec-4c59-b9bf-faf4aa99cf1a" providerId="ADAL" clId="{A59754E4-D839-4847-9D25-AE81EA107732}" dt="2022-12-19T18:05:20.974" v="542"/>
        <pc:sldMkLst>
          <pc:docMk/>
          <pc:sldMk cId="3849013817" sldId="1774"/>
        </pc:sldMkLst>
      </pc:sldChg>
      <pc:sldChg chg="addSp del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85798695" sldId="1775"/>
        </pc:sldMkLst>
        <pc:spChg chg="mod">
          <ac:chgData name="RochfordJ" userId="afa10cb3-f4ec-4c59-b9bf-faf4aa99cf1a" providerId="ADAL" clId="{A59754E4-D839-4847-9D25-AE81EA107732}" dt="2022-12-19T18:09:43.785" v="749" actId="20577"/>
          <ac:spMkLst>
            <pc:docMk/>
            <pc:sldMk cId="85798695" sldId="1775"/>
            <ac:spMk id="2" creationId="{1FCFDA86-B0B7-7E93-20D0-6A12E6963E02}"/>
          </ac:spMkLst>
        </pc:spChg>
        <pc:picChg chg="add del mod">
          <ac:chgData name="RochfordJ" userId="afa10cb3-f4ec-4c59-b9bf-faf4aa99cf1a" providerId="ADAL" clId="{A59754E4-D839-4847-9D25-AE81EA107732}" dt="2022-12-19T18:29:29.473" v="755" actId="478"/>
          <ac:picMkLst>
            <pc:docMk/>
            <pc:sldMk cId="85798695" sldId="1775"/>
            <ac:picMk id="4" creationId="{0F33A600-7E2D-7BA6-C5F4-42E024D030B0}"/>
          </ac:picMkLst>
        </pc:picChg>
        <pc:picChg chg="add del mod">
          <ac:chgData name="RochfordJ" userId="afa10cb3-f4ec-4c59-b9bf-faf4aa99cf1a" providerId="ADAL" clId="{A59754E4-D839-4847-9D25-AE81EA107732}" dt="2022-12-19T18:34:22.321" v="767" actId="478"/>
          <ac:picMkLst>
            <pc:docMk/>
            <pc:sldMk cId="85798695" sldId="1775"/>
            <ac:picMk id="6" creationId="{BBA90759-D86C-E692-4948-A316B91D41B8}"/>
          </ac:picMkLst>
        </pc:picChg>
        <pc:picChg chg="add del mod">
          <ac:chgData name="RochfordJ" userId="afa10cb3-f4ec-4c59-b9bf-faf4aa99cf1a" providerId="ADAL" clId="{A59754E4-D839-4847-9D25-AE81EA107732}" dt="2022-12-19T19:29:28.818" v="841" actId="21"/>
          <ac:picMkLst>
            <pc:docMk/>
            <pc:sldMk cId="85798695" sldId="1775"/>
            <ac:picMk id="8" creationId="{EAF83E26-CD15-F34A-987D-D2D779EC72A0}"/>
          </ac:picMkLst>
        </pc:picChg>
        <pc:picChg chg="add del mod">
          <ac:chgData name="RochfordJ" userId="afa10cb3-f4ec-4c59-b9bf-faf4aa99cf1a" providerId="ADAL" clId="{A59754E4-D839-4847-9D25-AE81EA107732}" dt="2022-12-19T18:38:57.210" v="779" actId="478"/>
          <ac:picMkLst>
            <pc:docMk/>
            <pc:sldMk cId="85798695" sldId="1775"/>
            <ac:picMk id="10" creationId="{9F1D1BE4-A114-EC01-1097-66D661E143A0}"/>
          </ac:picMkLst>
        </pc:picChg>
        <pc:picChg chg="add del mod">
          <ac:chgData name="RochfordJ" userId="afa10cb3-f4ec-4c59-b9bf-faf4aa99cf1a" providerId="ADAL" clId="{A59754E4-D839-4847-9D25-AE81EA107732}" dt="2022-12-19T18:39:52.365" v="786" actId="478"/>
          <ac:picMkLst>
            <pc:docMk/>
            <pc:sldMk cId="85798695" sldId="1775"/>
            <ac:picMk id="12" creationId="{A1299B77-19BB-0F27-9A2F-B3B9925E40AC}"/>
          </ac:picMkLst>
        </pc:picChg>
        <pc:picChg chg="add del mod">
          <ac:chgData name="RochfordJ" userId="afa10cb3-f4ec-4c59-b9bf-faf4aa99cf1a" providerId="ADAL" clId="{A59754E4-D839-4847-9D25-AE81EA107732}" dt="2022-12-19T19:29:28.818" v="841" actId="21"/>
          <ac:picMkLst>
            <pc:docMk/>
            <pc:sldMk cId="85798695" sldId="1775"/>
            <ac:picMk id="14" creationId="{FB89F221-124E-BCD1-97FB-A2FE542D5CFA}"/>
          </ac:picMkLst>
        </pc:picChg>
        <pc:picChg chg="add del mod">
          <ac:chgData name="RochfordJ" userId="afa10cb3-f4ec-4c59-b9bf-faf4aa99cf1a" providerId="ADAL" clId="{A59754E4-D839-4847-9D25-AE81EA107732}" dt="2022-12-19T19:29:28.818" v="841" actId="21"/>
          <ac:picMkLst>
            <pc:docMk/>
            <pc:sldMk cId="85798695" sldId="1775"/>
            <ac:picMk id="16" creationId="{075DF4EF-2AB2-7F57-D045-AA9B72785333}"/>
          </ac:picMkLst>
        </pc:picChg>
        <pc:picChg chg="add del mod">
          <ac:chgData name="RochfordJ" userId="afa10cb3-f4ec-4c59-b9bf-faf4aa99cf1a" providerId="ADAL" clId="{A59754E4-D839-4847-9D25-AE81EA107732}" dt="2022-12-19T19:29:28.818" v="841" actId="21"/>
          <ac:picMkLst>
            <pc:docMk/>
            <pc:sldMk cId="85798695" sldId="1775"/>
            <ac:picMk id="18" creationId="{777D1B4D-0E1F-C346-19A0-4D24370117C7}"/>
          </ac:picMkLst>
        </pc:picChg>
        <pc:picChg chg="add del mod">
          <ac:chgData name="RochfordJ" userId="afa10cb3-f4ec-4c59-b9bf-faf4aa99cf1a" providerId="ADAL" clId="{A59754E4-D839-4847-9D25-AE81EA107732}" dt="2022-12-19T19:29:28.818" v="841" actId="21"/>
          <ac:picMkLst>
            <pc:docMk/>
            <pc:sldMk cId="85798695" sldId="1775"/>
            <ac:picMk id="20" creationId="{DBFB5C2F-5E6B-856E-EFB0-66AC3A2CC1CD}"/>
          </ac:picMkLst>
        </pc:picChg>
        <pc:picChg chg="add del mod">
          <ac:chgData name="RochfordJ" userId="afa10cb3-f4ec-4c59-b9bf-faf4aa99cf1a" providerId="ADAL" clId="{A59754E4-D839-4847-9D25-AE81EA107732}" dt="2022-12-19T19:29:28.818" v="841" actId="21"/>
          <ac:picMkLst>
            <pc:docMk/>
            <pc:sldMk cId="85798695" sldId="1775"/>
            <ac:picMk id="22" creationId="{B177142A-5CCE-555F-6A44-F2C97BDE1457}"/>
          </ac:picMkLst>
        </pc:picChg>
        <pc:picChg chg="add del mod">
          <ac:chgData name="RochfordJ" userId="afa10cb3-f4ec-4c59-b9bf-faf4aa99cf1a" providerId="ADAL" clId="{A59754E4-D839-4847-9D25-AE81EA107732}" dt="2022-12-19T19:29:28.818" v="841" actId="21"/>
          <ac:picMkLst>
            <pc:docMk/>
            <pc:sldMk cId="85798695" sldId="1775"/>
            <ac:picMk id="24" creationId="{D2B60B0F-C6F6-B871-EAE2-FD738FE60362}"/>
          </ac:picMkLst>
        </pc:picChg>
        <pc:picChg chg="add del mod">
          <ac:chgData name="RochfordJ" userId="afa10cb3-f4ec-4c59-b9bf-faf4aa99cf1a" providerId="ADAL" clId="{A59754E4-D839-4847-9D25-AE81EA107732}" dt="2022-12-19T19:29:28.818" v="841" actId="21"/>
          <ac:picMkLst>
            <pc:docMk/>
            <pc:sldMk cId="85798695" sldId="1775"/>
            <ac:picMk id="26" creationId="{2E4DC376-8F6E-DA9B-5507-CDF37D7FAFC8}"/>
          </ac:picMkLst>
        </pc:picChg>
        <pc:picChg chg="add mod">
          <ac:chgData name="RochfordJ" userId="afa10cb3-f4ec-4c59-b9bf-faf4aa99cf1a" providerId="ADAL" clId="{A59754E4-D839-4847-9D25-AE81EA107732}" dt="2022-12-19T19:36:14.283" v="938"/>
          <ac:picMkLst>
            <pc:docMk/>
            <pc:sldMk cId="85798695" sldId="1775"/>
            <ac:picMk id="27" creationId="{4096BCFD-A2AE-455A-4937-8DB47F8407AF}"/>
          </ac:picMkLst>
        </pc:picChg>
      </pc:sldChg>
      <pc:sldChg chg="add del setBg">
        <pc:chgData name="RochfordJ" userId="afa10cb3-f4ec-4c59-b9bf-faf4aa99cf1a" providerId="ADAL" clId="{A59754E4-D839-4847-9D25-AE81EA107732}" dt="2022-12-19T18:07:35.696" v="681"/>
        <pc:sldMkLst>
          <pc:docMk/>
          <pc:sldMk cId="2322748535" sldId="1775"/>
        </pc:sldMkLst>
      </pc:sldChg>
      <pc:sldChg chg="addSp delSp modSp add del mod">
        <pc:chgData name="RochfordJ" userId="afa10cb3-f4ec-4c59-b9bf-faf4aa99cf1a" providerId="ADAL" clId="{A59754E4-D839-4847-9D25-AE81EA107732}" dt="2022-12-19T19:36:49.449" v="943" actId="47"/>
        <pc:sldMkLst>
          <pc:docMk/>
          <pc:sldMk cId="1163218734" sldId="1776"/>
        </pc:sldMkLst>
        <pc:picChg chg="add mod">
          <ac:chgData name="RochfordJ" userId="afa10cb3-f4ec-4c59-b9bf-faf4aa99cf1a" providerId="ADAL" clId="{A59754E4-D839-4847-9D25-AE81EA107732}" dt="2022-12-19T19:34:56.730" v="917" actId="1440"/>
          <ac:picMkLst>
            <pc:docMk/>
            <pc:sldMk cId="1163218734" sldId="1776"/>
            <ac:picMk id="3" creationId="{2BB7C340-61EF-9015-E103-6065D0915288}"/>
          </ac:picMkLst>
        </pc:picChg>
        <pc:picChg chg="add del mod">
          <ac:chgData name="RochfordJ" userId="afa10cb3-f4ec-4c59-b9bf-faf4aa99cf1a" providerId="ADAL" clId="{A59754E4-D839-4847-9D25-AE81EA107732}" dt="2022-12-19T19:35:42.254" v="931" actId="478"/>
          <ac:picMkLst>
            <pc:docMk/>
            <pc:sldMk cId="1163218734" sldId="1776"/>
            <ac:picMk id="4" creationId="{0159FE60-DA7E-F372-9F20-901FA715D3DD}"/>
          </ac:picMkLst>
        </pc:picChg>
        <pc:picChg chg="add del mod">
          <ac:chgData name="RochfordJ" userId="afa10cb3-f4ec-4c59-b9bf-faf4aa99cf1a" providerId="ADAL" clId="{A59754E4-D839-4847-9D25-AE81EA107732}" dt="2022-12-19T19:35:42.254" v="931" actId="478"/>
          <ac:picMkLst>
            <pc:docMk/>
            <pc:sldMk cId="1163218734" sldId="1776"/>
            <ac:picMk id="5" creationId="{54BF7165-2E5D-B3AF-BBAA-F81A2C87DBC2}"/>
          </ac:picMkLst>
        </pc:picChg>
        <pc:picChg chg="del">
          <ac:chgData name="RochfordJ" userId="afa10cb3-f4ec-4c59-b9bf-faf4aa99cf1a" providerId="ADAL" clId="{A59754E4-D839-4847-9D25-AE81EA107732}" dt="2022-12-19T19:29:31.048" v="842" actId="478"/>
          <ac:picMkLst>
            <pc:docMk/>
            <pc:sldMk cId="1163218734" sldId="1776"/>
            <ac:picMk id="6" creationId="{BBA90759-D86C-E692-4948-A316B91D41B8}"/>
          </ac:picMkLst>
        </pc:picChg>
        <pc:picChg chg="add del mod">
          <ac:chgData name="RochfordJ" userId="afa10cb3-f4ec-4c59-b9bf-faf4aa99cf1a" providerId="ADAL" clId="{A59754E4-D839-4847-9D25-AE81EA107732}" dt="2022-12-19T19:35:42.254" v="931" actId="478"/>
          <ac:picMkLst>
            <pc:docMk/>
            <pc:sldMk cId="1163218734" sldId="1776"/>
            <ac:picMk id="7" creationId="{70F10F00-B712-672B-DC9C-CF83E96C2193}"/>
          </ac:picMkLst>
        </pc:picChg>
        <pc:picChg chg="add del mod">
          <ac:chgData name="RochfordJ" userId="afa10cb3-f4ec-4c59-b9bf-faf4aa99cf1a" providerId="ADAL" clId="{A59754E4-D839-4847-9D25-AE81EA107732}" dt="2022-12-19T19:35:39.883" v="930" actId="478"/>
          <ac:picMkLst>
            <pc:docMk/>
            <pc:sldMk cId="1163218734" sldId="1776"/>
            <ac:picMk id="8" creationId="{6E76B02F-8058-5E3F-3023-C5403B42DDC7}"/>
          </ac:picMkLst>
        </pc:picChg>
        <pc:picChg chg="add del mod">
          <ac:chgData name="RochfordJ" userId="afa10cb3-f4ec-4c59-b9bf-faf4aa99cf1a" providerId="ADAL" clId="{A59754E4-D839-4847-9D25-AE81EA107732}" dt="2022-12-19T19:35:39.883" v="930" actId="478"/>
          <ac:picMkLst>
            <pc:docMk/>
            <pc:sldMk cId="1163218734" sldId="1776"/>
            <ac:picMk id="9" creationId="{4B44D115-A4A3-B5FC-9702-586F405F9E94}"/>
          </ac:picMkLst>
        </pc:picChg>
        <pc:picChg chg="add del mod">
          <ac:chgData name="RochfordJ" userId="afa10cb3-f4ec-4c59-b9bf-faf4aa99cf1a" providerId="ADAL" clId="{A59754E4-D839-4847-9D25-AE81EA107732}" dt="2022-12-19T19:35:39.883" v="930" actId="478"/>
          <ac:picMkLst>
            <pc:docMk/>
            <pc:sldMk cId="1163218734" sldId="1776"/>
            <ac:picMk id="10" creationId="{C934C7A0-0275-8E36-7BE8-4CA64AE55AB4}"/>
          </ac:picMkLst>
        </pc:picChg>
        <pc:picChg chg="add del mod">
          <ac:chgData name="RochfordJ" userId="afa10cb3-f4ec-4c59-b9bf-faf4aa99cf1a" providerId="ADAL" clId="{A59754E4-D839-4847-9D25-AE81EA107732}" dt="2022-12-19T19:35:39.883" v="930" actId="478"/>
          <ac:picMkLst>
            <pc:docMk/>
            <pc:sldMk cId="1163218734" sldId="1776"/>
            <ac:picMk id="11" creationId="{3767B0E8-6297-A370-819C-00417D4E8F8D}"/>
          </ac:picMkLst>
        </pc:picChg>
      </pc:sldChg>
      <pc:sldChg chg="add del setBg">
        <pc:chgData name="RochfordJ" userId="afa10cb3-f4ec-4c59-b9bf-faf4aa99cf1a" providerId="ADAL" clId="{A59754E4-D839-4847-9D25-AE81EA107732}" dt="2022-12-19T18:31:02.045" v="765"/>
        <pc:sldMkLst>
          <pc:docMk/>
          <pc:sldMk cId="1704332275" sldId="1776"/>
        </pc:sldMkLst>
      </pc:sldChg>
      <pc:sldChg chg="add del setBg">
        <pc:chgData name="RochfordJ" userId="afa10cb3-f4ec-4c59-b9bf-faf4aa99cf1a" providerId="ADAL" clId="{A59754E4-D839-4847-9D25-AE81EA107732}" dt="2022-12-19T19:35:21.432" v="919"/>
        <pc:sldMkLst>
          <pc:docMk/>
          <pc:sldMk cId="85059013" sldId="1777"/>
        </pc:sldMkLst>
      </pc:sldChg>
      <pc:sldChg chg="del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3677141094" sldId="1777"/>
        </pc:sldMkLst>
        <pc:spChg chg="mod">
          <ac:chgData name="RochfordJ" userId="afa10cb3-f4ec-4c59-b9bf-faf4aa99cf1a" providerId="ADAL" clId="{A59754E4-D839-4847-9D25-AE81EA107732}" dt="2022-12-19T19:46:55.833" v="1189" actId="403"/>
          <ac:spMkLst>
            <pc:docMk/>
            <pc:sldMk cId="3677141094" sldId="1777"/>
            <ac:spMk id="2" creationId="{1FCFDA86-B0B7-7E93-20D0-6A12E6963E02}"/>
          </ac:spMkLst>
        </pc:spChg>
        <pc:picChg chg="del">
          <ac:chgData name="RochfordJ" userId="afa10cb3-f4ec-4c59-b9bf-faf4aa99cf1a" providerId="ADAL" clId="{A59754E4-D839-4847-9D25-AE81EA107732}" dt="2022-12-19T19:35:47.870" v="932" actId="478"/>
          <ac:picMkLst>
            <pc:docMk/>
            <pc:sldMk cId="3677141094" sldId="1777"/>
            <ac:picMk id="5" creationId="{54BF7165-2E5D-B3AF-BBAA-F81A2C87DBC2}"/>
          </ac:picMkLst>
        </pc:picChg>
        <pc:picChg chg="del">
          <ac:chgData name="RochfordJ" userId="afa10cb3-f4ec-4c59-b9bf-faf4aa99cf1a" providerId="ADAL" clId="{A59754E4-D839-4847-9D25-AE81EA107732}" dt="2022-12-19T19:35:47.870" v="932" actId="478"/>
          <ac:picMkLst>
            <pc:docMk/>
            <pc:sldMk cId="3677141094" sldId="1777"/>
            <ac:picMk id="7" creationId="{70F10F00-B712-672B-DC9C-CF83E96C2193}"/>
          </ac:picMkLst>
        </pc:picChg>
        <pc:picChg chg="del">
          <ac:chgData name="RochfordJ" userId="afa10cb3-f4ec-4c59-b9bf-faf4aa99cf1a" providerId="ADAL" clId="{A59754E4-D839-4847-9D25-AE81EA107732}" dt="2022-12-19T19:35:47.870" v="932" actId="478"/>
          <ac:picMkLst>
            <pc:docMk/>
            <pc:sldMk cId="3677141094" sldId="1777"/>
            <ac:picMk id="8" creationId="{6E76B02F-8058-5E3F-3023-C5403B42DDC7}"/>
          </ac:picMkLst>
        </pc:picChg>
        <pc:picChg chg="del">
          <ac:chgData name="RochfordJ" userId="afa10cb3-f4ec-4c59-b9bf-faf4aa99cf1a" providerId="ADAL" clId="{A59754E4-D839-4847-9D25-AE81EA107732}" dt="2022-12-19T19:35:47.870" v="932" actId="478"/>
          <ac:picMkLst>
            <pc:docMk/>
            <pc:sldMk cId="3677141094" sldId="1777"/>
            <ac:picMk id="9" creationId="{4B44D115-A4A3-B5FC-9702-586F405F9E94}"/>
          </ac:picMkLst>
        </pc:picChg>
        <pc:picChg chg="del">
          <ac:chgData name="RochfordJ" userId="afa10cb3-f4ec-4c59-b9bf-faf4aa99cf1a" providerId="ADAL" clId="{A59754E4-D839-4847-9D25-AE81EA107732}" dt="2022-12-19T19:35:47.870" v="932" actId="478"/>
          <ac:picMkLst>
            <pc:docMk/>
            <pc:sldMk cId="3677141094" sldId="1777"/>
            <ac:picMk id="10" creationId="{C934C7A0-0275-8E36-7BE8-4CA64AE55AB4}"/>
          </ac:picMkLst>
        </pc:picChg>
        <pc:picChg chg="del">
          <ac:chgData name="RochfordJ" userId="afa10cb3-f4ec-4c59-b9bf-faf4aa99cf1a" providerId="ADAL" clId="{A59754E4-D839-4847-9D25-AE81EA107732}" dt="2022-12-19T19:35:47.870" v="932" actId="478"/>
          <ac:picMkLst>
            <pc:docMk/>
            <pc:sldMk cId="3677141094" sldId="1777"/>
            <ac:picMk id="11" creationId="{3767B0E8-6297-A370-819C-00417D4E8F8D}"/>
          </ac:picMkLst>
        </pc:picChg>
      </pc:sldChg>
      <pc:sldChg chg="del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313809081" sldId="1778"/>
        </pc:sldMkLst>
        <pc:spChg chg="mod">
          <ac:chgData name="RochfordJ" userId="afa10cb3-f4ec-4c59-b9bf-faf4aa99cf1a" providerId="ADAL" clId="{A59754E4-D839-4847-9D25-AE81EA107732}" dt="2022-12-19T19:50:01.031" v="1365" actId="20577"/>
          <ac:spMkLst>
            <pc:docMk/>
            <pc:sldMk cId="313809081" sldId="1778"/>
            <ac:spMk id="2" creationId="{1FCFDA86-B0B7-7E93-20D0-6A12E6963E02}"/>
          </ac:spMkLst>
        </pc:spChg>
        <pc:picChg chg="del">
          <ac:chgData name="RochfordJ" userId="afa10cb3-f4ec-4c59-b9bf-faf4aa99cf1a" providerId="ADAL" clId="{A59754E4-D839-4847-9D25-AE81EA107732}" dt="2022-12-19T19:35:52.501" v="933" actId="478"/>
          <ac:picMkLst>
            <pc:docMk/>
            <pc:sldMk cId="313809081" sldId="1778"/>
            <ac:picMk id="7" creationId="{70F10F00-B712-672B-DC9C-CF83E96C2193}"/>
          </ac:picMkLst>
        </pc:picChg>
        <pc:picChg chg="del">
          <ac:chgData name="RochfordJ" userId="afa10cb3-f4ec-4c59-b9bf-faf4aa99cf1a" providerId="ADAL" clId="{A59754E4-D839-4847-9D25-AE81EA107732}" dt="2022-12-19T19:35:52.501" v="933" actId="478"/>
          <ac:picMkLst>
            <pc:docMk/>
            <pc:sldMk cId="313809081" sldId="1778"/>
            <ac:picMk id="8" creationId="{6E76B02F-8058-5E3F-3023-C5403B42DDC7}"/>
          </ac:picMkLst>
        </pc:picChg>
        <pc:picChg chg="del">
          <ac:chgData name="RochfordJ" userId="afa10cb3-f4ec-4c59-b9bf-faf4aa99cf1a" providerId="ADAL" clId="{A59754E4-D839-4847-9D25-AE81EA107732}" dt="2022-12-19T19:35:52.501" v="933" actId="478"/>
          <ac:picMkLst>
            <pc:docMk/>
            <pc:sldMk cId="313809081" sldId="1778"/>
            <ac:picMk id="9" creationId="{4B44D115-A4A3-B5FC-9702-586F405F9E94}"/>
          </ac:picMkLst>
        </pc:picChg>
        <pc:picChg chg="del">
          <ac:chgData name="RochfordJ" userId="afa10cb3-f4ec-4c59-b9bf-faf4aa99cf1a" providerId="ADAL" clId="{A59754E4-D839-4847-9D25-AE81EA107732}" dt="2022-12-19T19:35:52.501" v="933" actId="478"/>
          <ac:picMkLst>
            <pc:docMk/>
            <pc:sldMk cId="313809081" sldId="1778"/>
            <ac:picMk id="10" creationId="{C934C7A0-0275-8E36-7BE8-4CA64AE55AB4}"/>
          </ac:picMkLst>
        </pc:picChg>
        <pc:picChg chg="del">
          <ac:chgData name="RochfordJ" userId="afa10cb3-f4ec-4c59-b9bf-faf4aa99cf1a" providerId="ADAL" clId="{A59754E4-D839-4847-9D25-AE81EA107732}" dt="2022-12-19T19:35:52.501" v="933" actId="478"/>
          <ac:picMkLst>
            <pc:docMk/>
            <pc:sldMk cId="313809081" sldId="1778"/>
            <ac:picMk id="11" creationId="{3767B0E8-6297-A370-819C-00417D4E8F8D}"/>
          </ac:picMkLst>
        </pc:picChg>
      </pc:sldChg>
      <pc:sldChg chg="add del setBg">
        <pc:chgData name="RochfordJ" userId="afa10cb3-f4ec-4c59-b9bf-faf4aa99cf1a" providerId="ADAL" clId="{A59754E4-D839-4847-9D25-AE81EA107732}" dt="2022-12-19T19:35:23.106" v="922"/>
        <pc:sldMkLst>
          <pc:docMk/>
          <pc:sldMk cId="3216391872" sldId="1778"/>
        </pc:sldMkLst>
      </pc:sldChg>
      <pc:sldChg chg="del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564988176" sldId="1779"/>
        </pc:sldMkLst>
        <pc:spChg chg="mod">
          <ac:chgData name="RochfordJ" userId="afa10cb3-f4ec-4c59-b9bf-faf4aa99cf1a" providerId="ADAL" clId="{A59754E4-D839-4847-9D25-AE81EA107732}" dt="2022-12-19T19:51:50.149" v="1462" actId="20577"/>
          <ac:spMkLst>
            <pc:docMk/>
            <pc:sldMk cId="564988176" sldId="1779"/>
            <ac:spMk id="2" creationId="{1FCFDA86-B0B7-7E93-20D0-6A12E6963E02}"/>
          </ac:spMkLst>
        </pc:spChg>
        <pc:picChg chg="del">
          <ac:chgData name="RochfordJ" userId="afa10cb3-f4ec-4c59-b9bf-faf4aa99cf1a" providerId="ADAL" clId="{A59754E4-D839-4847-9D25-AE81EA107732}" dt="2022-12-19T19:35:57.004" v="934" actId="478"/>
          <ac:picMkLst>
            <pc:docMk/>
            <pc:sldMk cId="564988176" sldId="1779"/>
            <ac:picMk id="8" creationId="{6E76B02F-8058-5E3F-3023-C5403B42DDC7}"/>
          </ac:picMkLst>
        </pc:picChg>
        <pc:picChg chg="del">
          <ac:chgData name="RochfordJ" userId="afa10cb3-f4ec-4c59-b9bf-faf4aa99cf1a" providerId="ADAL" clId="{A59754E4-D839-4847-9D25-AE81EA107732}" dt="2022-12-19T19:35:57.004" v="934" actId="478"/>
          <ac:picMkLst>
            <pc:docMk/>
            <pc:sldMk cId="564988176" sldId="1779"/>
            <ac:picMk id="9" creationId="{4B44D115-A4A3-B5FC-9702-586F405F9E94}"/>
          </ac:picMkLst>
        </pc:picChg>
        <pc:picChg chg="del">
          <ac:chgData name="RochfordJ" userId="afa10cb3-f4ec-4c59-b9bf-faf4aa99cf1a" providerId="ADAL" clId="{A59754E4-D839-4847-9D25-AE81EA107732}" dt="2022-12-19T19:35:57.004" v="934" actId="478"/>
          <ac:picMkLst>
            <pc:docMk/>
            <pc:sldMk cId="564988176" sldId="1779"/>
            <ac:picMk id="10" creationId="{C934C7A0-0275-8E36-7BE8-4CA64AE55AB4}"/>
          </ac:picMkLst>
        </pc:picChg>
        <pc:picChg chg="del">
          <ac:chgData name="RochfordJ" userId="afa10cb3-f4ec-4c59-b9bf-faf4aa99cf1a" providerId="ADAL" clId="{A59754E4-D839-4847-9D25-AE81EA107732}" dt="2022-12-19T19:35:57.004" v="934" actId="478"/>
          <ac:picMkLst>
            <pc:docMk/>
            <pc:sldMk cId="564988176" sldId="1779"/>
            <ac:picMk id="11" creationId="{3767B0E8-6297-A370-819C-00417D4E8F8D}"/>
          </ac:picMkLst>
        </pc:picChg>
      </pc:sldChg>
      <pc:sldChg chg="add del setBg">
        <pc:chgData name="RochfordJ" userId="afa10cb3-f4ec-4c59-b9bf-faf4aa99cf1a" providerId="ADAL" clId="{A59754E4-D839-4847-9D25-AE81EA107732}" dt="2022-12-19T19:35:24.528" v="925"/>
        <pc:sldMkLst>
          <pc:docMk/>
          <pc:sldMk cId="2386070309" sldId="1779"/>
        </pc:sldMkLst>
      </pc:sldChg>
      <pc:sldChg chg="del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1191248751" sldId="1780"/>
        </pc:sldMkLst>
        <pc:spChg chg="mod">
          <ac:chgData name="RochfordJ" userId="afa10cb3-f4ec-4c59-b9bf-faf4aa99cf1a" providerId="ADAL" clId="{A59754E4-D839-4847-9D25-AE81EA107732}" dt="2022-12-19T21:17:59.883" v="4226" actId="20577"/>
          <ac:spMkLst>
            <pc:docMk/>
            <pc:sldMk cId="1191248751" sldId="1780"/>
            <ac:spMk id="2" creationId="{1FCFDA86-B0B7-7E93-20D0-6A12E6963E02}"/>
          </ac:spMkLst>
        </pc:spChg>
        <pc:picChg chg="del">
          <ac:chgData name="RochfordJ" userId="afa10cb3-f4ec-4c59-b9bf-faf4aa99cf1a" providerId="ADAL" clId="{A59754E4-D839-4847-9D25-AE81EA107732}" dt="2022-12-19T19:36:00.793" v="935" actId="478"/>
          <ac:picMkLst>
            <pc:docMk/>
            <pc:sldMk cId="1191248751" sldId="1780"/>
            <ac:picMk id="9" creationId="{4B44D115-A4A3-B5FC-9702-586F405F9E94}"/>
          </ac:picMkLst>
        </pc:picChg>
        <pc:picChg chg="del">
          <ac:chgData name="RochfordJ" userId="afa10cb3-f4ec-4c59-b9bf-faf4aa99cf1a" providerId="ADAL" clId="{A59754E4-D839-4847-9D25-AE81EA107732}" dt="2022-12-19T19:36:00.793" v="935" actId="478"/>
          <ac:picMkLst>
            <pc:docMk/>
            <pc:sldMk cId="1191248751" sldId="1780"/>
            <ac:picMk id="10" creationId="{C934C7A0-0275-8E36-7BE8-4CA64AE55AB4}"/>
          </ac:picMkLst>
        </pc:picChg>
        <pc:picChg chg="del">
          <ac:chgData name="RochfordJ" userId="afa10cb3-f4ec-4c59-b9bf-faf4aa99cf1a" providerId="ADAL" clId="{A59754E4-D839-4847-9D25-AE81EA107732}" dt="2022-12-19T19:36:00.793" v="935" actId="478"/>
          <ac:picMkLst>
            <pc:docMk/>
            <pc:sldMk cId="1191248751" sldId="1780"/>
            <ac:picMk id="11" creationId="{3767B0E8-6297-A370-819C-00417D4E8F8D}"/>
          </ac:picMkLst>
        </pc:picChg>
      </pc:sldChg>
      <pc:sldChg chg="add del setBg">
        <pc:chgData name="RochfordJ" userId="afa10cb3-f4ec-4c59-b9bf-faf4aa99cf1a" providerId="ADAL" clId="{A59754E4-D839-4847-9D25-AE81EA107732}" dt="2022-12-19T19:35:28.615" v="928"/>
        <pc:sldMkLst>
          <pc:docMk/>
          <pc:sldMk cId="3099724797" sldId="1780"/>
        </pc:sldMkLst>
      </pc:sldChg>
      <pc:sldChg chg="addSp del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340255813" sldId="1781"/>
        </pc:sldMkLst>
        <pc:spChg chg="mod">
          <ac:chgData name="RochfordJ" userId="afa10cb3-f4ec-4c59-b9bf-faf4aa99cf1a" providerId="ADAL" clId="{A59754E4-D839-4847-9D25-AE81EA107732}" dt="2022-12-19T20:01:06.078" v="1919" actId="20577"/>
          <ac:spMkLst>
            <pc:docMk/>
            <pc:sldMk cId="340255813" sldId="1781"/>
            <ac:spMk id="2" creationId="{1FCFDA86-B0B7-7E93-20D0-6A12E6963E02}"/>
          </ac:spMkLst>
        </pc:spChg>
        <pc:picChg chg="del">
          <ac:chgData name="RochfordJ" userId="afa10cb3-f4ec-4c59-b9bf-faf4aa99cf1a" providerId="ADAL" clId="{A59754E4-D839-4847-9D25-AE81EA107732}" dt="2022-12-19T19:36:03.371" v="936" actId="478"/>
          <ac:picMkLst>
            <pc:docMk/>
            <pc:sldMk cId="340255813" sldId="1781"/>
            <ac:picMk id="10" creationId="{C934C7A0-0275-8E36-7BE8-4CA64AE55AB4}"/>
          </ac:picMkLst>
        </pc:picChg>
        <pc:picChg chg="del">
          <ac:chgData name="RochfordJ" userId="afa10cb3-f4ec-4c59-b9bf-faf4aa99cf1a" providerId="ADAL" clId="{A59754E4-D839-4847-9D25-AE81EA107732}" dt="2022-12-19T19:36:03.371" v="936" actId="478"/>
          <ac:picMkLst>
            <pc:docMk/>
            <pc:sldMk cId="340255813" sldId="1781"/>
            <ac:picMk id="11" creationId="{3767B0E8-6297-A370-819C-00417D4E8F8D}"/>
          </ac:picMkLst>
        </pc:picChg>
        <pc:picChg chg="add mod">
          <ac:chgData name="RochfordJ" userId="afa10cb3-f4ec-4c59-b9bf-faf4aa99cf1a" providerId="ADAL" clId="{A59754E4-D839-4847-9D25-AE81EA107732}" dt="2022-12-19T21:19:39.244" v="4232" actId="1076"/>
          <ac:picMkLst>
            <pc:docMk/>
            <pc:sldMk cId="340255813" sldId="1781"/>
            <ac:picMk id="1026" creationId="{7237A40B-5AF1-AEDB-C140-C107E9BFC365}"/>
          </ac:picMkLst>
        </pc:picChg>
      </pc:sldChg>
      <pc:sldChg chg="add del setBg">
        <pc:chgData name="RochfordJ" userId="afa10cb3-f4ec-4c59-b9bf-faf4aa99cf1a" providerId="ADAL" clId="{A59754E4-D839-4847-9D25-AE81EA107732}" dt="2022-12-19T19:35:28.615" v="928"/>
        <pc:sldMkLst>
          <pc:docMk/>
          <pc:sldMk cId="2772804547" sldId="1781"/>
        </pc:sldMkLst>
      </pc:sldChg>
      <pc:sldChg chg="addSp del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5573060" sldId="1782"/>
        </pc:sldMkLst>
        <pc:spChg chg="mod">
          <ac:chgData name="RochfordJ" userId="afa10cb3-f4ec-4c59-b9bf-faf4aa99cf1a" providerId="ADAL" clId="{A59754E4-D839-4847-9D25-AE81EA107732}" dt="2022-12-19T20:05:38.969" v="2162" actId="20577"/>
          <ac:spMkLst>
            <pc:docMk/>
            <pc:sldMk cId="5573060" sldId="1782"/>
            <ac:spMk id="2" creationId="{1FCFDA86-B0B7-7E93-20D0-6A12E6963E02}"/>
          </ac:spMkLst>
        </pc:spChg>
        <pc:picChg chg="del">
          <ac:chgData name="RochfordJ" userId="afa10cb3-f4ec-4c59-b9bf-faf4aa99cf1a" providerId="ADAL" clId="{A59754E4-D839-4847-9D25-AE81EA107732}" dt="2022-12-19T19:36:04.685" v="937" actId="478"/>
          <ac:picMkLst>
            <pc:docMk/>
            <pc:sldMk cId="5573060" sldId="1782"/>
            <ac:picMk id="11" creationId="{3767B0E8-6297-A370-819C-00417D4E8F8D}"/>
          </ac:picMkLst>
        </pc:picChg>
        <pc:picChg chg="add mod">
          <ac:chgData name="RochfordJ" userId="afa10cb3-f4ec-4c59-b9bf-faf4aa99cf1a" providerId="ADAL" clId="{A59754E4-D839-4847-9D25-AE81EA107732}" dt="2022-12-19T21:20:24.709" v="4239" actId="1076"/>
          <ac:picMkLst>
            <pc:docMk/>
            <pc:sldMk cId="5573060" sldId="1782"/>
            <ac:picMk id="2050" creationId="{B434EA75-3181-7257-6588-0F5BFF8F63D8}"/>
          </ac:picMkLst>
        </pc:picChg>
      </pc:sldChg>
      <pc:sldChg chg="add del setBg">
        <pc:chgData name="RochfordJ" userId="afa10cb3-f4ec-4c59-b9bf-faf4aa99cf1a" providerId="ADAL" clId="{A59754E4-D839-4847-9D25-AE81EA107732}" dt="2022-12-19T19:35:28.615" v="928"/>
        <pc:sldMkLst>
          <pc:docMk/>
          <pc:sldMk cId="1109478159" sldId="1782"/>
        </pc:sldMkLst>
      </pc:sldChg>
      <pc:sldChg chg="add del setBg">
        <pc:chgData name="RochfordJ" userId="afa10cb3-f4ec-4c59-b9bf-faf4aa99cf1a" providerId="ADAL" clId="{A59754E4-D839-4847-9D25-AE81EA107732}" dt="2022-12-19T19:35:28.615" v="928"/>
        <pc:sldMkLst>
          <pc:docMk/>
          <pc:sldMk cId="631267508" sldId="1783"/>
        </pc:sldMkLst>
      </pc:sldChg>
      <pc:sldChg chg="add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3754481222" sldId="1783"/>
        </pc:sldMkLst>
        <pc:spChg chg="mod">
          <ac:chgData name="RochfordJ" userId="afa10cb3-f4ec-4c59-b9bf-faf4aa99cf1a" providerId="ADAL" clId="{A59754E4-D839-4847-9D25-AE81EA107732}" dt="2022-12-19T20:07:23.078" v="2218" actId="20577"/>
          <ac:spMkLst>
            <pc:docMk/>
            <pc:sldMk cId="3754481222" sldId="1783"/>
            <ac:spMk id="2" creationId="{1FCFDA86-B0B7-7E93-20D0-6A12E6963E02}"/>
          </ac:spMkLst>
        </pc:spChg>
        <pc:picChg chg="add mod">
          <ac:chgData name="RochfordJ" userId="afa10cb3-f4ec-4c59-b9bf-faf4aa99cf1a" providerId="ADAL" clId="{A59754E4-D839-4847-9D25-AE81EA107732}" dt="2022-12-19T21:22:00.428" v="4247" actId="14100"/>
          <ac:picMkLst>
            <pc:docMk/>
            <pc:sldMk cId="3754481222" sldId="1783"/>
            <ac:picMk id="3074" creationId="{275FF47C-52D4-BC5B-FCD5-C6DA90A01BD7}"/>
          </ac:picMkLst>
        </pc:picChg>
      </pc:sldChg>
      <pc:sldChg chg="addSp del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1178785642" sldId="1784"/>
        </pc:sldMkLst>
        <pc:spChg chg="mod">
          <ac:chgData name="RochfordJ" userId="afa10cb3-f4ec-4c59-b9bf-faf4aa99cf1a" providerId="ADAL" clId="{A59754E4-D839-4847-9D25-AE81EA107732}" dt="2022-12-19T19:47:26.418" v="1221" actId="20577"/>
          <ac:spMkLst>
            <pc:docMk/>
            <pc:sldMk cId="1178785642" sldId="1784"/>
            <ac:spMk id="2" creationId="{1FCFDA86-B0B7-7E93-20D0-6A12E6963E02}"/>
          </ac:spMkLst>
        </pc:spChg>
        <pc:spChg chg="add del mod">
          <ac:chgData name="RochfordJ" userId="afa10cb3-f4ec-4c59-b9bf-faf4aa99cf1a" providerId="ADAL" clId="{A59754E4-D839-4847-9D25-AE81EA107732}" dt="2022-12-19T19:44:58.038" v="1159" actId="478"/>
          <ac:spMkLst>
            <pc:docMk/>
            <pc:sldMk cId="1178785642" sldId="1784"/>
            <ac:spMk id="5" creationId="{7458E0F7-155F-DB14-846F-B735F5F62E48}"/>
          </ac:spMkLst>
        </pc:spChg>
      </pc:sldChg>
      <pc:sldChg chg="add del setBg">
        <pc:chgData name="RochfordJ" userId="afa10cb3-f4ec-4c59-b9bf-faf4aa99cf1a" providerId="ADAL" clId="{A59754E4-D839-4847-9D25-AE81EA107732}" dt="2022-12-19T19:40:45.330" v="1044"/>
        <pc:sldMkLst>
          <pc:docMk/>
          <pc:sldMk cId="3116809492" sldId="1784"/>
        </pc:sldMkLst>
      </pc:sldChg>
      <pc:sldChg chg="add del setBg">
        <pc:chgData name="RochfordJ" userId="afa10cb3-f4ec-4c59-b9bf-faf4aa99cf1a" providerId="ADAL" clId="{A59754E4-D839-4847-9D25-AE81EA107732}" dt="2022-12-19T20:07:28.489" v="2220"/>
        <pc:sldMkLst>
          <pc:docMk/>
          <pc:sldMk cId="699955308" sldId="1785"/>
        </pc:sldMkLst>
      </pc:sldChg>
      <pc:sldChg chg="add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1405781830" sldId="1785"/>
        </pc:sldMkLst>
        <pc:spChg chg="mod">
          <ac:chgData name="RochfordJ" userId="afa10cb3-f4ec-4c59-b9bf-faf4aa99cf1a" providerId="ADAL" clId="{A59754E4-D839-4847-9D25-AE81EA107732}" dt="2022-12-19T20:09:17.195" v="2261" actId="6549"/>
          <ac:spMkLst>
            <pc:docMk/>
            <pc:sldMk cId="1405781830" sldId="1785"/>
            <ac:spMk id="2" creationId="{1FCFDA86-B0B7-7E93-20D0-6A12E6963E02}"/>
          </ac:spMkLst>
        </pc:spChg>
        <pc:picChg chg="add mod">
          <ac:chgData name="RochfordJ" userId="afa10cb3-f4ec-4c59-b9bf-faf4aa99cf1a" providerId="ADAL" clId="{A59754E4-D839-4847-9D25-AE81EA107732}" dt="2022-12-19T21:22:06.945" v="4248"/>
          <ac:picMkLst>
            <pc:docMk/>
            <pc:sldMk cId="1405781830" sldId="1785"/>
            <ac:picMk id="6" creationId="{200D0721-FE18-4860-25F8-04D63B1B7C69}"/>
          </ac:picMkLst>
        </pc:picChg>
      </pc:sldChg>
      <pc:sldChg chg="addSp del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761684177" sldId="1786"/>
        </pc:sldMkLst>
        <pc:spChg chg="del">
          <ac:chgData name="RochfordJ" userId="afa10cb3-f4ec-4c59-b9bf-faf4aa99cf1a" providerId="ADAL" clId="{A59754E4-D839-4847-9D25-AE81EA107732}" dt="2022-12-19T20:09:36.447" v="2270" actId="478"/>
          <ac:spMkLst>
            <pc:docMk/>
            <pc:sldMk cId="761684177" sldId="1786"/>
            <ac:spMk id="2" creationId="{1FCFDA86-B0B7-7E93-20D0-6A12E6963E02}"/>
          </ac:spMkLst>
        </pc:spChg>
        <pc:spChg chg="add del mod">
          <ac:chgData name="RochfordJ" userId="afa10cb3-f4ec-4c59-b9bf-faf4aa99cf1a" providerId="ADAL" clId="{A59754E4-D839-4847-9D25-AE81EA107732}" dt="2022-12-19T20:10:02.335" v="2272" actId="478"/>
          <ac:spMkLst>
            <pc:docMk/>
            <pc:sldMk cId="761684177" sldId="1786"/>
            <ac:spMk id="6" creationId="{8E51A5CF-0A66-814C-9A8F-70B333697C75}"/>
          </ac:spMkLst>
        </pc:spChg>
        <pc:spChg chg="add del mod">
          <ac:chgData name="RochfordJ" userId="afa10cb3-f4ec-4c59-b9bf-faf4aa99cf1a" providerId="ADAL" clId="{A59754E4-D839-4847-9D25-AE81EA107732}" dt="2022-12-19T20:10:02.335" v="2272" actId="478"/>
          <ac:spMkLst>
            <pc:docMk/>
            <pc:sldMk cId="761684177" sldId="1786"/>
            <ac:spMk id="12" creationId="{91CA10CA-82EF-363A-458E-F37D04184CF5}"/>
          </ac:spMkLst>
        </pc:spChg>
        <pc:spChg chg="add mod">
          <ac:chgData name="RochfordJ" userId="afa10cb3-f4ec-4c59-b9bf-faf4aa99cf1a" providerId="ADAL" clId="{A59754E4-D839-4847-9D25-AE81EA107732}" dt="2022-12-19T20:13:19.797" v="2368" actId="20577"/>
          <ac:spMkLst>
            <pc:docMk/>
            <pc:sldMk cId="761684177" sldId="1786"/>
            <ac:spMk id="22" creationId="{D9AA1521-2F81-B7CE-2EE6-2F01F0A1B31F}"/>
          </ac:spMkLst>
        </pc:spChg>
        <pc:spChg chg="add mod">
          <ac:chgData name="RochfordJ" userId="afa10cb3-f4ec-4c59-b9bf-faf4aa99cf1a" providerId="ADAL" clId="{A59754E4-D839-4847-9D25-AE81EA107732}" dt="2022-12-19T20:14:36.477" v="2387" actId="1037"/>
          <ac:spMkLst>
            <pc:docMk/>
            <pc:sldMk cId="761684177" sldId="1786"/>
            <ac:spMk id="23" creationId="{13A6BAA7-F97F-99F1-D59F-FE54EB1B4E55}"/>
          </ac:spMkLst>
        </pc:spChg>
        <pc:cxnChg chg="add mod">
          <ac:chgData name="RochfordJ" userId="afa10cb3-f4ec-4c59-b9bf-faf4aa99cf1a" providerId="ADAL" clId="{A59754E4-D839-4847-9D25-AE81EA107732}" dt="2022-12-19T20:14:31.072" v="2386" actId="14100"/>
          <ac:cxnSpMkLst>
            <pc:docMk/>
            <pc:sldMk cId="761684177" sldId="1786"/>
            <ac:cxnSpMk id="14" creationId="{58084C88-DD1B-ED3B-E305-B3D4EE4615B1}"/>
          </ac:cxnSpMkLst>
        </pc:cxnChg>
        <pc:cxnChg chg="add mod">
          <ac:chgData name="RochfordJ" userId="afa10cb3-f4ec-4c59-b9bf-faf4aa99cf1a" providerId="ADAL" clId="{A59754E4-D839-4847-9D25-AE81EA107732}" dt="2022-12-19T20:14:31.072" v="2386" actId="14100"/>
          <ac:cxnSpMkLst>
            <pc:docMk/>
            <pc:sldMk cId="761684177" sldId="1786"/>
            <ac:cxnSpMk id="16" creationId="{70B2C66E-3631-A8E4-53EA-A6E977EC01CD}"/>
          </ac:cxnSpMkLst>
        </pc:cxnChg>
      </pc:sldChg>
      <pc:sldChg chg="add del setBg">
        <pc:chgData name="RochfordJ" userId="afa10cb3-f4ec-4c59-b9bf-faf4aa99cf1a" providerId="ADAL" clId="{A59754E4-D839-4847-9D25-AE81EA107732}" dt="2022-12-19T20:09:34.710" v="2268"/>
        <pc:sldMkLst>
          <pc:docMk/>
          <pc:sldMk cId="1179325694" sldId="1786"/>
        </pc:sldMkLst>
      </pc:sldChg>
      <pc:sldChg chg="del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945333241" sldId="1787"/>
        </pc:sldMkLst>
        <pc:spChg chg="mod">
          <ac:chgData name="RochfordJ" userId="afa10cb3-f4ec-4c59-b9bf-faf4aa99cf1a" providerId="ADAL" clId="{A59754E4-D839-4847-9D25-AE81EA107732}" dt="2022-12-19T20:40:53.822" v="3522" actId="207"/>
          <ac:spMkLst>
            <pc:docMk/>
            <pc:sldMk cId="945333241" sldId="1787"/>
            <ac:spMk id="2" creationId="{E1DAC374-4A3A-85B7-2E56-9948360E3B23}"/>
          </ac:spMkLst>
        </pc:spChg>
        <pc:spChg chg="del">
          <ac:chgData name="RochfordJ" userId="afa10cb3-f4ec-4c59-b9bf-faf4aa99cf1a" providerId="ADAL" clId="{A59754E4-D839-4847-9D25-AE81EA107732}" dt="2022-12-19T20:38:19.721" v="3354" actId="478"/>
          <ac:spMkLst>
            <pc:docMk/>
            <pc:sldMk cId="945333241" sldId="1787"/>
            <ac:spMk id="3" creationId="{A20161D7-5EFE-3CFA-8C04-C0DEDFC1CAA3}"/>
          </ac:spMkLst>
        </pc:spChg>
        <pc:spChg chg="del">
          <ac:chgData name="RochfordJ" userId="afa10cb3-f4ec-4c59-b9bf-faf4aa99cf1a" providerId="ADAL" clId="{A59754E4-D839-4847-9D25-AE81EA107732}" dt="2022-12-19T20:38:19.721" v="3354" actId="478"/>
          <ac:spMkLst>
            <pc:docMk/>
            <pc:sldMk cId="945333241" sldId="1787"/>
            <ac:spMk id="4" creationId="{A64FD0E6-56F6-57DC-BEB9-2C3EC395AE45}"/>
          </ac:spMkLst>
        </pc:spChg>
        <pc:spChg chg="del">
          <ac:chgData name="RochfordJ" userId="afa10cb3-f4ec-4c59-b9bf-faf4aa99cf1a" providerId="ADAL" clId="{A59754E4-D839-4847-9D25-AE81EA107732}" dt="2022-12-19T20:38:21.902" v="3355" actId="478"/>
          <ac:spMkLst>
            <pc:docMk/>
            <pc:sldMk cId="945333241" sldId="1787"/>
            <ac:spMk id="5" creationId="{73DEE477-1EEC-8B29-7F4D-B1FE1CA7D022}"/>
          </ac:spMkLst>
        </pc:spChg>
        <pc:spChg chg="del">
          <ac:chgData name="RochfordJ" userId="afa10cb3-f4ec-4c59-b9bf-faf4aa99cf1a" providerId="ADAL" clId="{A59754E4-D839-4847-9D25-AE81EA107732}" dt="2022-12-19T20:38:19.721" v="3354" actId="478"/>
          <ac:spMkLst>
            <pc:docMk/>
            <pc:sldMk cId="945333241" sldId="1787"/>
            <ac:spMk id="6" creationId="{9A63A55B-5A80-38A9-8CEC-9D6D057E064B}"/>
          </ac:spMkLst>
        </pc:spChg>
        <pc:spChg chg="del">
          <ac:chgData name="RochfordJ" userId="afa10cb3-f4ec-4c59-b9bf-faf4aa99cf1a" providerId="ADAL" clId="{A59754E4-D839-4847-9D25-AE81EA107732}" dt="2022-12-19T20:38:13.239" v="3353" actId="478"/>
          <ac:spMkLst>
            <pc:docMk/>
            <pc:sldMk cId="945333241" sldId="1787"/>
            <ac:spMk id="9" creationId="{7D454501-F06A-D764-05A7-795E02430568}"/>
          </ac:spMkLst>
        </pc:spChg>
      </pc:sldChg>
      <pc:sldChg chg="add del">
        <pc:chgData name="RochfordJ" userId="afa10cb3-f4ec-4c59-b9bf-faf4aa99cf1a" providerId="ADAL" clId="{A59754E4-D839-4847-9D25-AE81EA107732}" dt="2022-12-19T20:38:11.368" v="3351"/>
        <pc:sldMkLst>
          <pc:docMk/>
          <pc:sldMk cId="3202716297" sldId="1787"/>
        </pc:sldMkLst>
      </pc:sldChg>
      <pc:sldChg chg="add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1441082869" sldId="1788"/>
        </pc:sldMkLst>
        <pc:spChg chg="mod">
          <ac:chgData name="RochfordJ" userId="afa10cb3-f4ec-4c59-b9bf-faf4aa99cf1a" providerId="ADAL" clId="{A59754E4-D839-4847-9D25-AE81EA107732}" dt="2022-12-19T20:50:14.238" v="3844" actId="115"/>
          <ac:spMkLst>
            <pc:docMk/>
            <pc:sldMk cId="1441082869" sldId="1788"/>
            <ac:spMk id="8" creationId="{D3904BC8-B3B8-4DDA-AC34-A7847443B253}"/>
          </ac:spMkLst>
        </pc:spChg>
        <pc:cxnChg chg="add mod">
          <ac:chgData name="RochfordJ" userId="afa10cb3-f4ec-4c59-b9bf-faf4aa99cf1a" providerId="ADAL" clId="{A59754E4-D839-4847-9D25-AE81EA107732}" dt="2022-12-19T20:50:18.433" v="3845"/>
          <ac:cxnSpMkLst>
            <pc:docMk/>
            <pc:sldMk cId="1441082869" sldId="1788"/>
            <ac:cxnSpMk id="3" creationId="{6401E50A-4A7F-C192-31F3-F12C808B8781}"/>
          </ac:cxnSpMkLst>
        </pc:cxnChg>
        <pc:cxnChg chg="add mod">
          <ac:chgData name="RochfordJ" userId="afa10cb3-f4ec-4c59-b9bf-faf4aa99cf1a" providerId="ADAL" clId="{A59754E4-D839-4847-9D25-AE81EA107732}" dt="2022-12-19T20:50:18.433" v="3845"/>
          <ac:cxnSpMkLst>
            <pc:docMk/>
            <pc:sldMk cId="1441082869" sldId="1788"/>
            <ac:cxnSpMk id="4" creationId="{C67819ED-2239-FD66-0719-DE3D8A3F8863}"/>
          </ac:cxnSpMkLst>
        </pc:cxnChg>
      </pc:sldChg>
      <pc:sldChg chg="addSp delSp modSp add mod modTransition delAnim modAnim">
        <pc:chgData name="RochfordJ" userId="afa10cb3-f4ec-4c59-b9bf-faf4aa99cf1a" providerId="ADAL" clId="{A59754E4-D839-4847-9D25-AE81EA107732}" dt="2022-12-19T22:42:45.605" v="4392"/>
        <pc:sldMkLst>
          <pc:docMk/>
          <pc:sldMk cId="256310508" sldId="1789"/>
        </pc:sldMkLst>
        <pc:spChg chg="del">
          <ac:chgData name="RochfordJ" userId="afa10cb3-f4ec-4c59-b9bf-faf4aa99cf1a" providerId="ADAL" clId="{A59754E4-D839-4847-9D25-AE81EA107732}" dt="2022-12-19T21:07:36.607" v="4012" actId="478"/>
          <ac:spMkLst>
            <pc:docMk/>
            <pc:sldMk cId="256310508" sldId="1789"/>
            <ac:spMk id="8" creationId="{D3904BC8-B3B8-4DDA-AC34-A7847443B253}"/>
          </ac:spMkLst>
        </pc:spChg>
        <pc:picChg chg="add del mod">
          <ac:chgData name="RochfordJ" userId="afa10cb3-f4ec-4c59-b9bf-faf4aa99cf1a" providerId="ADAL" clId="{A59754E4-D839-4847-9D25-AE81EA107732}" dt="2022-12-19T21:07:33.614" v="4011" actId="21"/>
          <ac:picMkLst>
            <pc:docMk/>
            <pc:sldMk cId="256310508" sldId="1789"/>
            <ac:picMk id="2" creationId="{993B2CC6-BF2E-F30C-764B-F2D2DC40A9CF}"/>
          </ac:picMkLst>
        </pc:picChg>
        <pc:picChg chg="add mod">
          <ac:chgData name="RochfordJ" userId="afa10cb3-f4ec-4c59-b9bf-faf4aa99cf1a" providerId="ADAL" clId="{A59754E4-D839-4847-9D25-AE81EA107732}" dt="2022-12-19T21:07:37.049" v="4013"/>
          <ac:picMkLst>
            <pc:docMk/>
            <pc:sldMk cId="256310508" sldId="1789"/>
            <ac:picMk id="3" creationId="{D0BD9689-670A-25A7-D981-0A56CF382731}"/>
          </ac:picMkLst>
        </pc:picChg>
      </pc:sldChg>
      <pc:sldChg chg="add del">
        <pc:chgData name="RochfordJ" userId="afa10cb3-f4ec-4c59-b9bf-faf4aa99cf1a" providerId="ADAL" clId="{A59754E4-D839-4847-9D25-AE81EA107732}" dt="2022-12-19T21:08:29.515" v="4015" actId="47"/>
        <pc:sldMkLst>
          <pc:docMk/>
          <pc:sldMk cId="343113012" sldId="1790"/>
        </pc:sldMkLst>
      </pc:sldChg>
      <pc:sldChg chg="addSp modSp add mod modTransition">
        <pc:chgData name="RochfordJ" userId="afa10cb3-f4ec-4c59-b9bf-faf4aa99cf1a" providerId="ADAL" clId="{A59754E4-D839-4847-9D25-AE81EA107732}" dt="2022-12-19T22:42:45.605" v="4392"/>
        <pc:sldMkLst>
          <pc:docMk/>
          <pc:sldMk cId="1433018957" sldId="1791"/>
        </pc:sldMkLst>
        <pc:spChg chg="add mod">
          <ac:chgData name="RochfordJ" userId="afa10cb3-f4ec-4c59-b9bf-faf4aa99cf1a" providerId="ADAL" clId="{A59754E4-D839-4847-9D25-AE81EA107732}" dt="2022-12-19T21:08:58.566" v="4021" actId="1035"/>
          <ac:spMkLst>
            <pc:docMk/>
            <pc:sldMk cId="1433018957" sldId="1791"/>
            <ac:spMk id="2" creationId="{732680EA-9722-F10B-C972-BDFF869CDD5E}"/>
          </ac:spMkLst>
        </pc:spChg>
        <pc:spChg chg="add mod">
          <ac:chgData name="RochfordJ" userId="afa10cb3-f4ec-4c59-b9bf-faf4aa99cf1a" providerId="ADAL" clId="{A59754E4-D839-4847-9D25-AE81EA107732}" dt="2022-12-19T21:11:33.481" v="4028" actId="14100"/>
          <ac:spMkLst>
            <pc:docMk/>
            <pc:sldMk cId="1433018957" sldId="1791"/>
            <ac:spMk id="3" creationId="{E133DDFC-CAE6-211C-F475-194E78F55E82}"/>
          </ac:spMkLst>
        </pc:spChg>
        <pc:spChg chg="add mod">
          <ac:chgData name="RochfordJ" userId="afa10cb3-f4ec-4c59-b9bf-faf4aa99cf1a" providerId="ADAL" clId="{A59754E4-D839-4847-9D25-AE81EA107732}" dt="2022-12-19T21:12:58.305" v="4068" actId="1076"/>
          <ac:spMkLst>
            <pc:docMk/>
            <pc:sldMk cId="1433018957" sldId="1791"/>
            <ac:spMk id="4" creationId="{537229EE-5456-265A-5B72-892C339EE38A}"/>
          </ac:spMkLst>
        </pc:spChg>
      </pc:sldChg>
      <pc:sldMasterChg chg="modTransition modSldLayout">
        <pc:chgData name="RochfordJ" userId="afa10cb3-f4ec-4c59-b9bf-faf4aa99cf1a" providerId="ADAL" clId="{A59754E4-D839-4847-9D25-AE81EA107732}" dt="2022-12-19T22:42:45.605" v="4392"/>
        <pc:sldMasterMkLst>
          <pc:docMk/>
          <pc:sldMasterMk cId="0" sldId="2147483648"/>
        </pc:sldMasterMkLst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modTransition modSldLayout">
        <pc:chgData name="RochfordJ" userId="afa10cb3-f4ec-4c59-b9bf-faf4aa99cf1a" providerId="ADAL" clId="{A59754E4-D839-4847-9D25-AE81EA107732}" dt="2022-12-19T22:42:45.605" v="4392"/>
        <pc:sldMasterMkLst>
          <pc:docMk/>
          <pc:sldMasterMk cId="1501424845" sldId="2147483660"/>
        </pc:sldMasterMkLst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1501424845" sldId="2147483660"/>
            <pc:sldLayoutMk cId="1560300890" sldId="2147483661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1501424845" sldId="2147483660"/>
            <pc:sldLayoutMk cId="4187823804" sldId="2147483662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1501424845" sldId="2147483660"/>
            <pc:sldLayoutMk cId="4282312145" sldId="2147483663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1501424845" sldId="2147483660"/>
            <pc:sldLayoutMk cId="99226345" sldId="2147483664"/>
          </pc:sldLayoutMkLst>
        </pc:sldLayoutChg>
      </pc:sldMasterChg>
      <pc:sldMasterChg chg="modTransition modSldLayout">
        <pc:chgData name="RochfordJ" userId="afa10cb3-f4ec-4c59-b9bf-faf4aa99cf1a" providerId="ADAL" clId="{A59754E4-D839-4847-9D25-AE81EA107732}" dt="2022-12-19T22:42:45.605" v="4392"/>
        <pc:sldMasterMkLst>
          <pc:docMk/>
          <pc:sldMasterMk cId="2118766820" sldId="2147483665"/>
        </pc:sldMasterMkLst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2118766820" sldId="2147483665"/>
            <pc:sldLayoutMk cId="3411685818" sldId="2147483666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2118766820" sldId="2147483665"/>
            <pc:sldLayoutMk cId="1123770644" sldId="2147483667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2118766820" sldId="2147483665"/>
            <pc:sldLayoutMk cId="1596411813" sldId="2147483668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2118766820" sldId="2147483665"/>
            <pc:sldLayoutMk cId="62652972" sldId="2147483669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2118766820" sldId="2147483665"/>
            <pc:sldLayoutMk cId="4095470106" sldId="2147483670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2118766820" sldId="2147483665"/>
            <pc:sldLayoutMk cId="540502475" sldId="2147483671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2118766820" sldId="2147483665"/>
            <pc:sldLayoutMk cId="3409870719" sldId="2147483672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2118766820" sldId="2147483665"/>
            <pc:sldLayoutMk cId="3912137903" sldId="2147483673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2118766820" sldId="2147483665"/>
            <pc:sldLayoutMk cId="2570029543" sldId="2147483674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2118766820" sldId="2147483665"/>
            <pc:sldLayoutMk cId="2296955780" sldId="2147483675"/>
          </pc:sldLayoutMkLst>
        </pc:sldLayoutChg>
        <pc:sldLayoutChg chg="modTransition">
          <pc:chgData name="RochfordJ" userId="afa10cb3-f4ec-4c59-b9bf-faf4aa99cf1a" providerId="ADAL" clId="{A59754E4-D839-4847-9D25-AE81EA107732}" dt="2022-12-19T22:42:45.605" v="4392"/>
          <pc:sldLayoutMkLst>
            <pc:docMk/>
            <pc:sldMasterMk cId="2118766820" sldId="2147483665"/>
            <pc:sldLayoutMk cId="2851807990" sldId="2147483676"/>
          </pc:sldLayoutMkLst>
        </pc:sldLayoutChg>
      </pc:sldMasterChg>
    </pc:docChg>
  </pc:docChgLst>
  <pc:docChgLst>
    <pc:chgData name="RochfordJ" userId="afa10cb3-f4ec-4c59-b9bf-faf4aa99cf1a" providerId="ADAL" clId="{A0E9AA97-25AC-46D3-804A-743404A0F2B6}"/>
    <pc:docChg chg="custSel addSld delSld modSld modMainMaster">
      <pc:chgData name="RochfordJ" userId="afa10cb3-f4ec-4c59-b9bf-faf4aa99cf1a" providerId="ADAL" clId="{A0E9AA97-25AC-46D3-804A-743404A0F2B6}" dt="2023-01-19T19:21:08.289" v="58"/>
      <pc:docMkLst>
        <pc:docMk/>
      </pc:docMkLst>
      <pc:sldChg chg="add del setBg">
        <pc:chgData name="RochfordJ" userId="afa10cb3-f4ec-4c59-b9bf-faf4aa99cf1a" providerId="ADAL" clId="{A0E9AA97-25AC-46D3-804A-743404A0F2B6}" dt="2023-01-12T03:39:21.355" v="56"/>
        <pc:sldMkLst>
          <pc:docMk/>
          <pc:sldMk cId="2060548998" sldId="1387"/>
        </pc:sldMkLst>
      </pc:sldChg>
      <pc:sldChg chg="modTransition">
        <pc:chgData name="RochfordJ" userId="afa10cb3-f4ec-4c59-b9bf-faf4aa99cf1a" providerId="ADAL" clId="{A0E9AA97-25AC-46D3-804A-743404A0F2B6}" dt="2023-01-09T19:26:40.568" v="53"/>
        <pc:sldMkLst>
          <pc:docMk/>
          <pc:sldMk cId="2918920854" sldId="1523"/>
        </pc:sldMkLst>
      </pc:sldChg>
      <pc:sldChg chg="modTransition">
        <pc:chgData name="RochfordJ" userId="afa10cb3-f4ec-4c59-b9bf-faf4aa99cf1a" providerId="ADAL" clId="{A0E9AA97-25AC-46D3-804A-743404A0F2B6}" dt="2023-01-09T19:26:40.568" v="53"/>
        <pc:sldMkLst>
          <pc:docMk/>
          <pc:sldMk cId="2229265656" sldId="1524"/>
        </pc:sldMkLst>
      </pc:sldChg>
      <pc:sldChg chg="modTransition">
        <pc:chgData name="RochfordJ" userId="afa10cb3-f4ec-4c59-b9bf-faf4aa99cf1a" providerId="ADAL" clId="{A0E9AA97-25AC-46D3-804A-743404A0F2B6}" dt="2023-01-09T19:26:40.568" v="53"/>
        <pc:sldMkLst>
          <pc:docMk/>
          <pc:sldMk cId="3200757223" sldId="1525"/>
        </pc:sldMkLst>
      </pc:sldChg>
      <pc:sldChg chg="modSp mod modTransition">
        <pc:chgData name="RochfordJ" userId="afa10cb3-f4ec-4c59-b9bf-faf4aa99cf1a" providerId="ADAL" clId="{A0E9AA97-25AC-46D3-804A-743404A0F2B6}" dt="2023-01-09T19:26:40.568" v="53"/>
        <pc:sldMkLst>
          <pc:docMk/>
          <pc:sldMk cId="2518655285" sldId="1561"/>
        </pc:sldMkLst>
        <pc:spChg chg="mod">
          <ac:chgData name="RochfordJ" userId="afa10cb3-f4ec-4c59-b9bf-faf4aa99cf1a" providerId="ADAL" clId="{A0E9AA97-25AC-46D3-804A-743404A0F2B6}" dt="2022-12-19T22:43:48.637" v="31" actId="20577"/>
          <ac:spMkLst>
            <pc:docMk/>
            <pc:sldMk cId="2518655285" sldId="1561"/>
            <ac:spMk id="4" creationId="{BE3149DE-A1D8-41BD-9271-AAEEB9289D4B}"/>
          </ac:spMkLst>
        </pc:spChg>
        <pc:spChg chg="mod">
          <ac:chgData name="RochfordJ" userId="afa10cb3-f4ec-4c59-b9bf-faf4aa99cf1a" providerId="ADAL" clId="{A0E9AA97-25AC-46D3-804A-743404A0F2B6}" dt="2022-12-19T22:43:51.426" v="34" actId="20577"/>
          <ac:spMkLst>
            <pc:docMk/>
            <pc:sldMk cId="2518655285" sldId="1561"/>
            <ac:spMk id="5" creationId="{04B000B3-7595-48EE-9038-A300F8BB8181}"/>
          </ac:spMkLst>
        </pc:spChg>
      </pc:sldChg>
      <pc:sldChg chg="delSp add mod modTransition">
        <pc:chgData name="RochfordJ" userId="afa10cb3-f4ec-4c59-b9bf-faf4aa99cf1a" providerId="ADAL" clId="{A0E9AA97-25AC-46D3-804A-743404A0F2B6}" dt="2023-01-09T19:26:40.568" v="53"/>
        <pc:sldMkLst>
          <pc:docMk/>
          <pc:sldMk cId="3238954290" sldId="1745"/>
        </pc:sldMkLst>
        <pc:spChg chg="del">
          <ac:chgData name="RochfordJ" userId="afa10cb3-f4ec-4c59-b9bf-faf4aa99cf1a" providerId="ADAL" clId="{A0E9AA97-25AC-46D3-804A-743404A0F2B6}" dt="2022-12-19T22:44:32.930" v="36" actId="478"/>
          <ac:spMkLst>
            <pc:docMk/>
            <pc:sldMk cId="3238954290" sldId="1745"/>
            <ac:spMk id="14" creationId="{4E4E5471-87E9-4236-A9DA-DB7410325FFA}"/>
          </ac:spMkLst>
        </pc:spChg>
      </pc:sldChg>
      <pc:sldChg chg="delSp modSp mod modTransition">
        <pc:chgData name="RochfordJ" userId="afa10cb3-f4ec-4c59-b9bf-faf4aa99cf1a" providerId="ADAL" clId="{A0E9AA97-25AC-46D3-804A-743404A0F2B6}" dt="2023-01-09T19:26:40.568" v="53"/>
        <pc:sldMkLst>
          <pc:docMk/>
          <pc:sldMk cId="1583339139" sldId="1746"/>
        </pc:sldMkLst>
        <pc:spChg chg="del">
          <ac:chgData name="RochfordJ" userId="afa10cb3-f4ec-4c59-b9bf-faf4aa99cf1a" providerId="ADAL" clId="{A0E9AA97-25AC-46D3-804A-743404A0F2B6}" dt="2023-01-09T19:26:05.492" v="42" actId="478"/>
          <ac:spMkLst>
            <pc:docMk/>
            <pc:sldMk cId="1583339139" sldId="1746"/>
            <ac:spMk id="3" creationId="{5B60E26F-2ABE-B038-7D78-0BCBBA6EAE9E}"/>
          </ac:spMkLst>
        </pc:spChg>
        <pc:spChg chg="del">
          <ac:chgData name="RochfordJ" userId="afa10cb3-f4ec-4c59-b9bf-faf4aa99cf1a" providerId="ADAL" clId="{A0E9AA97-25AC-46D3-804A-743404A0F2B6}" dt="2023-01-09T19:26:05.492" v="42" actId="478"/>
          <ac:spMkLst>
            <pc:docMk/>
            <pc:sldMk cId="1583339139" sldId="1746"/>
            <ac:spMk id="4" creationId="{D77305E8-A9D6-D9EA-E66F-1CFD9A910D8E}"/>
          </ac:spMkLst>
        </pc:spChg>
        <pc:spChg chg="mod">
          <ac:chgData name="RochfordJ" userId="afa10cb3-f4ec-4c59-b9bf-faf4aa99cf1a" providerId="ADAL" clId="{A0E9AA97-25AC-46D3-804A-743404A0F2B6}" dt="2023-01-09T19:25:55.717" v="40" actId="20577"/>
          <ac:spMkLst>
            <pc:docMk/>
            <pc:sldMk cId="1583339139" sldId="1746"/>
            <ac:spMk id="8" creationId="{D3904BC8-B3B8-4DDA-AC34-A7847443B253}"/>
          </ac:spMkLst>
        </pc:spChg>
      </pc:sldChg>
      <pc:sldChg chg="del">
        <pc:chgData name="RochfordJ" userId="afa10cb3-f4ec-4c59-b9bf-faf4aa99cf1a" providerId="ADAL" clId="{A0E9AA97-25AC-46D3-804A-743404A0F2B6}" dt="2022-12-19T22:44:50.126" v="37" actId="47"/>
        <pc:sldMkLst>
          <pc:docMk/>
          <pc:sldMk cId="1512457863" sldId="1747"/>
        </pc:sldMkLst>
      </pc:sldChg>
      <pc:sldChg chg="delSp del mod modTransition">
        <pc:chgData name="RochfordJ" userId="afa10cb3-f4ec-4c59-b9bf-faf4aa99cf1a" providerId="ADAL" clId="{A0E9AA97-25AC-46D3-804A-743404A0F2B6}" dt="2023-01-09T19:26:19.311" v="46" actId="47"/>
        <pc:sldMkLst>
          <pc:docMk/>
          <pc:sldMk cId="1695653968" sldId="1749"/>
        </pc:sldMkLst>
        <pc:spChg chg="del">
          <ac:chgData name="RochfordJ" userId="afa10cb3-f4ec-4c59-b9bf-faf4aa99cf1a" providerId="ADAL" clId="{A0E9AA97-25AC-46D3-804A-743404A0F2B6}" dt="2023-01-09T19:26:11.275" v="43" actId="21"/>
          <ac:spMkLst>
            <pc:docMk/>
            <pc:sldMk cId="1695653968" sldId="1749"/>
            <ac:spMk id="9" creationId="{7D454501-F06A-D764-05A7-795E02430568}"/>
          </ac:spMkLst>
        </pc:spChg>
      </pc:sldChg>
      <pc:sldChg chg="del">
        <pc:chgData name="RochfordJ" userId="afa10cb3-f4ec-4c59-b9bf-faf4aa99cf1a" providerId="ADAL" clId="{A0E9AA97-25AC-46D3-804A-743404A0F2B6}" dt="2022-12-19T22:43:23.131" v="0" actId="47"/>
        <pc:sldMkLst>
          <pc:docMk/>
          <pc:sldMk cId="4002032069" sldId="1750"/>
        </pc:sldMkLst>
      </pc:sldChg>
      <pc:sldChg chg="delSp del mod modTransition">
        <pc:chgData name="RochfordJ" userId="afa10cb3-f4ec-4c59-b9bf-faf4aa99cf1a" providerId="ADAL" clId="{A0E9AA97-25AC-46D3-804A-743404A0F2B6}" dt="2023-01-09T19:26:34.156" v="52" actId="47"/>
        <pc:sldMkLst>
          <pc:docMk/>
          <pc:sldMk cId="3432394766" sldId="1751"/>
        </pc:sldMkLst>
        <pc:spChg chg="del">
          <ac:chgData name="RochfordJ" userId="afa10cb3-f4ec-4c59-b9bf-faf4aa99cf1a" providerId="ADAL" clId="{A0E9AA97-25AC-46D3-804A-743404A0F2B6}" dt="2023-01-09T19:26:23.571" v="47" actId="21"/>
          <ac:spMkLst>
            <pc:docMk/>
            <pc:sldMk cId="3432394766" sldId="1751"/>
            <ac:spMk id="3" creationId="{6CB1A15A-872D-1FFC-2C43-C9A959E8D8EA}"/>
          </ac:spMkLst>
        </pc:spChg>
        <pc:cxnChg chg="del">
          <ac:chgData name="RochfordJ" userId="afa10cb3-f4ec-4c59-b9bf-faf4aa99cf1a" providerId="ADAL" clId="{A0E9AA97-25AC-46D3-804A-743404A0F2B6}" dt="2023-01-09T19:26:23.571" v="47" actId="21"/>
          <ac:cxnSpMkLst>
            <pc:docMk/>
            <pc:sldMk cId="3432394766" sldId="1751"/>
            <ac:cxnSpMk id="4" creationId="{428B6DBD-EAA2-7B88-84BC-2136B2B42E27}"/>
          </ac:cxnSpMkLst>
        </pc:cxnChg>
        <pc:cxnChg chg="del">
          <ac:chgData name="RochfordJ" userId="afa10cb3-f4ec-4c59-b9bf-faf4aa99cf1a" providerId="ADAL" clId="{A0E9AA97-25AC-46D3-804A-743404A0F2B6}" dt="2023-01-09T19:26:23.571" v="47" actId="21"/>
          <ac:cxnSpMkLst>
            <pc:docMk/>
            <pc:sldMk cId="3432394766" sldId="1751"/>
            <ac:cxnSpMk id="5" creationId="{6C6C9C6B-9E76-B640-063A-B25C37351EEE}"/>
          </ac:cxnSpMkLst>
        </pc:cxnChg>
      </pc:sldChg>
      <pc:sldChg chg="addSp modSp add mod modTransition modAnim">
        <pc:chgData name="RochfordJ" userId="afa10cb3-f4ec-4c59-b9bf-faf4aa99cf1a" providerId="ADAL" clId="{A0E9AA97-25AC-46D3-804A-743404A0F2B6}" dt="2023-01-19T19:21:08.289" v="58"/>
        <pc:sldMkLst>
          <pc:docMk/>
          <pc:sldMk cId="2536275548" sldId="1752"/>
        </pc:sldMkLst>
        <pc:spChg chg="add mod">
          <ac:chgData name="RochfordJ" userId="afa10cb3-f4ec-4c59-b9bf-faf4aa99cf1a" providerId="ADAL" clId="{A0E9AA97-25AC-46D3-804A-743404A0F2B6}" dt="2023-01-09T19:26:29.423" v="50" actId="1076"/>
          <ac:spMkLst>
            <pc:docMk/>
            <pc:sldMk cId="2536275548" sldId="1752"/>
            <ac:spMk id="2" creationId="{075FEA10-A36A-E5E3-196D-A197E84A0C35}"/>
          </ac:spMkLst>
        </pc:spChg>
        <pc:spChg chg="mod">
          <ac:chgData name="RochfordJ" userId="afa10cb3-f4ec-4c59-b9bf-faf4aa99cf1a" providerId="ADAL" clId="{A0E9AA97-25AC-46D3-804A-743404A0F2B6}" dt="2023-01-09T19:26:32.185" v="51" actId="1076"/>
          <ac:spMkLst>
            <pc:docMk/>
            <pc:sldMk cId="2536275548" sldId="1752"/>
            <ac:spMk id="3" creationId="{5B60E26F-2ABE-B038-7D78-0BCBBA6EAE9E}"/>
          </ac:spMkLst>
        </pc:spChg>
        <pc:spChg chg="add mod">
          <ac:chgData name="RochfordJ" userId="afa10cb3-f4ec-4c59-b9bf-faf4aa99cf1a" providerId="ADAL" clId="{A0E9AA97-25AC-46D3-804A-743404A0F2B6}" dt="2023-01-09T19:26:25.812" v="49" actId="1036"/>
          <ac:spMkLst>
            <pc:docMk/>
            <pc:sldMk cId="2536275548" sldId="1752"/>
            <ac:spMk id="5" creationId="{DDA28848-F267-D5B5-1B59-EE4ABA064901}"/>
          </ac:spMkLst>
        </pc:spChg>
        <pc:spChg chg="add mod">
          <ac:chgData name="RochfordJ" userId="afa10cb3-f4ec-4c59-b9bf-faf4aa99cf1a" providerId="ADAL" clId="{A0E9AA97-25AC-46D3-804A-743404A0F2B6}" dt="2023-01-19T19:21:02.589" v="57"/>
          <ac:spMkLst>
            <pc:docMk/>
            <pc:sldMk cId="2536275548" sldId="1752"/>
            <ac:spMk id="9" creationId="{EDFC8E50-2711-6F4F-E432-43DFE350F859}"/>
          </ac:spMkLst>
        </pc:spChg>
        <pc:cxnChg chg="add mod">
          <ac:chgData name="RochfordJ" userId="afa10cb3-f4ec-4c59-b9bf-faf4aa99cf1a" providerId="ADAL" clId="{A0E9AA97-25AC-46D3-804A-743404A0F2B6}" dt="2023-01-09T19:26:25.812" v="49" actId="1036"/>
          <ac:cxnSpMkLst>
            <pc:docMk/>
            <pc:sldMk cId="2536275548" sldId="1752"/>
            <ac:cxnSpMk id="6" creationId="{B7985651-60FB-4455-6A8E-9CA25A555640}"/>
          </ac:cxnSpMkLst>
        </pc:cxnChg>
        <pc:cxnChg chg="add mod">
          <ac:chgData name="RochfordJ" userId="afa10cb3-f4ec-4c59-b9bf-faf4aa99cf1a" providerId="ADAL" clId="{A0E9AA97-25AC-46D3-804A-743404A0F2B6}" dt="2023-01-09T19:26:25.812" v="49" actId="1036"/>
          <ac:cxnSpMkLst>
            <pc:docMk/>
            <pc:sldMk cId="2536275548" sldId="1752"/>
            <ac:cxnSpMk id="7" creationId="{2589DA04-DCC4-EE37-3F55-5A8EF2472B9E}"/>
          </ac:cxnSpMkLst>
        </pc:cxnChg>
      </pc:sldChg>
      <pc:sldChg chg="del">
        <pc:chgData name="RochfordJ" userId="afa10cb3-f4ec-4c59-b9bf-faf4aa99cf1a" providerId="ADAL" clId="{A0E9AA97-25AC-46D3-804A-743404A0F2B6}" dt="2022-12-19T22:43:24.700" v="1" actId="47"/>
        <pc:sldMkLst>
          <pc:docMk/>
          <pc:sldMk cId="2788813261" sldId="1752"/>
        </pc:sldMkLst>
      </pc:sldChg>
      <pc:sldChg chg="del">
        <pc:chgData name="RochfordJ" userId="afa10cb3-f4ec-4c59-b9bf-faf4aa99cf1a" providerId="ADAL" clId="{A0E9AA97-25AC-46D3-804A-743404A0F2B6}" dt="2022-12-19T22:43:24.881" v="2" actId="47"/>
        <pc:sldMkLst>
          <pc:docMk/>
          <pc:sldMk cId="3374263902" sldId="1753"/>
        </pc:sldMkLst>
      </pc:sldChg>
      <pc:sldChg chg="del">
        <pc:chgData name="RochfordJ" userId="afa10cb3-f4ec-4c59-b9bf-faf4aa99cf1a" providerId="ADAL" clId="{A0E9AA97-25AC-46D3-804A-743404A0F2B6}" dt="2022-12-19T22:43:25.297" v="3" actId="47"/>
        <pc:sldMkLst>
          <pc:docMk/>
          <pc:sldMk cId="1965616016" sldId="1754"/>
        </pc:sldMkLst>
      </pc:sldChg>
      <pc:sldChg chg="del">
        <pc:chgData name="RochfordJ" userId="afa10cb3-f4ec-4c59-b9bf-faf4aa99cf1a" providerId="ADAL" clId="{A0E9AA97-25AC-46D3-804A-743404A0F2B6}" dt="2022-12-19T22:43:25.873" v="4" actId="47"/>
        <pc:sldMkLst>
          <pc:docMk/>
          <pc:sldMk cId="39589052" sldId="1755"/>
        </pc:sldMkLst>
      </pc:sldChg>
      <pc:sldChg chg="del">
        <pc:chgData name="RochfordJ" userId="afa10cb3-f4ec-4c59-b9bf-faf4aa99cf1a" providerId="ADAL" clId="{A0E9AA97-25AC-46D3-804A-743404A0F2B6}" dt="2022-12-19T22:43:26.247" v="6" actId="47"/>
        <pc:sldMkLst>
          <pc:docMk/>
          <pc:sldMk cId="1226376558" sldId="1756"/>
        </pc:sldMkLst>
      </pc:sldChg>
      <pc:sldChg chg="del">
        <pc:chgData name="RochfordJ" userId="afa10cb3-f4ec-4c59-b9bf-faf4aa99cf1a" providerId="ADAL" clId="{A0E9AA97-25AC-46D3-804A-743404A0F2B6}" dt="2022-12-19T22:43:26.556" v="7" actId="47"/>
        <pc:sldMkLst>
          <pc:docMk/>
          <pc:sldMk cId="4037206716" sldId="1758"/>
        </pc:sldMkLst>
      </pc:sldChg>
      <pc:sldChg chg="del">
        <pc:chgData name="RochfordJ" userId="afa10cb3-f4ec-4c59-b9bf-faf4aa99cf1a" providerId="ADAL" clId="{A0E9AA97-25AC-46D3-804A-743404A0F2B6}" dt="2022-12-19T22:43:26.790" v="8" actId="47"/>
        <pc:sldMkLst>
          <pc:docMk/>
          <pc:sldMk cId="906758680" sldId="1759"/>
        </pc:sldMkLst>
      </pc:sldChg>
      <pc:sldChg chg="del">
        <pc:chgData name="RochfordJ" userId="afa10cb3-f4ec-4c59-b9bf-faf4aa99cf1a" providerId="ADAL" clId="{A0E9AA97-25AC-46D3-804A-743404A0F2B6}" dt="2022-12-19T22:43:27.868" v="11" actId="47"/>
        <pc:sldMkLst>
          <pc:docMk/>
          <pc:sldMk cId="3318380372" sldId="1760"/>
        </pc:sldMkLst>
      </pc:sldChg>
      <pc:sldChg chg="del">
        <pc:chgData name="RochfordJ" userId="afa10cb3-f4ec-4c59-b9bf-faf4aa99cf1a" providerId="ADAL" clId="{A0E9AA97-25AC-46D3-804A-743404A0F2B6}" dt="2022-12-19T22:43:28.007" v="12" actId="47"/>
        <pc:sldMkLst>
          <pc:docMk/>
          <pc:sldMk cId="3888739903" sldId="1761"/>
        </pc:sldMkLst>
      </pc:sldChg>
      <pc:sldChg chg="del">
        <pc:chgData name="RochfordJ" userId="afa10cb3-f4ec-4c59-b9bf-faf4aa99cf1a" providerId="ADAL" clId="{A0E9AA97-25AC-46D3-804A-743404A0F2B6}" dt="2022-12-19T22:43:28.220" v="13" actId="47"/>
        <pc:sldMkLst>
          <pc:docMk/>
          <pc:sldMk cId="3658048915" sldId="1762"/>
        </pc:sldMkLst>
      </pc:sldChg>
      <pc:sldChg chg="del">
        <pc:chgData name="RochfordJ" userId="afa10cb3-f4ec-4c59-b9bf-faf4aa99cf1a" providerId="ADAL" clId="{A0E9AA97-25AC-46D3-804A-743404A0F2B6}" dt="2022-12-19T22:43:28.418" v="14" actId="47"/>
        <pc:sldMkLst>
          <pc:docMk/>
          <pc:sldMk cId="3652280313" sldId="1763"/>
        </pc:sldMkLst>
      </pc:sldChg>
      <pc:sldChg chg="del">
        <pc:chgData name="RochfordJ" userId="afa10cb3-f4ec-4c59-b9bf-faf4aa99cf1a" providerId="ADAL" clId="{A0E9AA97-25AC-46D3-804A-743404A0F2B6}" dt="2022-12-19T22:43:29.394" v="15" actId="47"/>
        <pc:sldMkLst>
          <pc:docMk/>
          <pc:sldMk cId="3765259397" sldId="1764"/>
        </pc:sldMkLst>
      </pc:sldChg>
      <pc:sldChg chg="del">
        <pc:chgData name="RochfordJ" userId="afa10cb3-f4ec-4c59-b9bf-faf4aa99cf1a" providerId="ADAL" clId="{A0E9AA97-25AC-46D3-804A-743404A0F2B6}" dt="2022-12-19T22:43:29.586" v="16" actId="47"/>
        <pc:sldMkLst>
          <pc:docMk/>
          <pc:sldMk cId="2799619426" sldId="1772"/>
        </pc:sldMkLst>
      </pc:sldChg>
      <pc:sldChg chg="del">
        <pc:chgData name="RochfordJ" userId="afa10cb3-f4ec-4c59-b9bf-faf4aa99cf1a" providerId="ADAL" clId="{A0E9AA97-25AC-46D3-804A-743404A0F2B6}" dt="2022-12-19T22:43:29.746" v="17" actId="47"/>
        <pc:sldMkLst>
          <pc:docMk/>
          <pc:sldMk cId="997397551" sldId="1773"/>
        </pc:sldMkLst>
      </pc:sldChg>
      <pc:sldChg chg="del">
        <pc:chgData name="RochfordJ" userId="afa10cb3-f4ec-4c59-b9bf-faf4aa99cf1a" providerId="ADAL" clId="{A0E9AA97-25AC-46D3-804A-743404A0F2B6}" dt="2022-12-19T22:43:29.927" v="18" actId="47"/>
        <pc:sldMkLst>
          <pc:docMk/>
          <pc:sldMk cId="1457720054" sldId="1774"/>
        </pc:sldMkLst>
      </pc:sldChg>
      <pc:sldChg chg="del">
        <pc:chgData name="RochfordJ" userId="afa10cb3-f4ec-4c59-b9bf-faf4aa99cf1a" providerId="ADAL" clId="{A0E9AA97-25AC-46D3-804A-743404A0F2B6}" dt="2022-12-19T22:43:30.087" v="19" actId="47"/>
        <pc:sldMkLst>
          <pc:docMk/>
          <pc:sldMk cId="85798695" sldId="1775"/>
        </pc:sldMkLst>
      </pc:sldChg>
      <pc:sldChg chg="del">
        <pc:chgData name="RochfordJ" userId="afa10cb3-f4ec-4c59-b9bf-faf4aa99cf1a" providerId="ADAL" clId="{A0E9AA97-25AC-46D3-804A-743404A0F2B6}" dt="2022-12-19T22:43:30.279" v="20" actId="47"/>
        <pc:sldMkLst>
          <pc:docMk/>
          <pc:sldMk cId="3677141094" sldId="1777"/>
        </pc:sldMkLst>
      </pc:sldChg>
      <pc:sldChg chg="del">
        <pc:chgData name="RochfordJ" userId="afa10cb3-f4ec-4c59-b9bf-faf4aa99cf1a" providerId="ADAL" clId="{A0E9AA97-25AC-46D3-804A-743404A0F2B6}" dt="2022-12-19T22:43:30.610" v="22" actId="47"/>
        <pc:sldMkLst>
          <pc:docMk/>
          <pc:sldMk cId="313809081" sldId="1778"/>
        </pc:sldMkLst>
      </pc:sldChg>
      <pc:sldChg chg="del">
        <pc:chgData name="RochfordJ" userId="afa10cb3-f4ec-4c59-b9bf-faf4aa99cf1a" providerId="ADAL" clId="{A0E9AA97-25AC-46D3-804A-743404A0F2B6}" dt="2022-12-19T22:43:31.095" v="23" actId="47"/>
        <pc:sldMkLst>
          <pc:docMk/>
          <pc:sldMk cId="564988176" sldId="1779"/>
        </pc:sldMkLst>
      </pc:sldChg>
      <pc:sldChg chg="del">
        <pc:chgData name="RochfordJ" userId="afa10cb3-f4ec-4c59-b9bf-faf4aa99cf1a" providerId="ADAL" clId="{A0E9AA97-25AC-46D3-804A-743404A0F2B6}" dt="2022-12-19T22:43:31.339" v="24" actId="47"/>
        <pc:sldMkLst>
          <pc:docMk/>
          <pc:sldMk cId="1191248751" sldId="1780"/>
        </pc:sldMkLst>
      </pc:sldChg>
      <pc:sldChg chg="del">
        <pc:chgData name="RochfordJ" userId="afa10cb3-f4ec-4c59-b9bf-faf4aa99cf1a" providerId="ADAL" clId="{A0E9AA97-25AC-46D3-804A-743404A0F2B6}" dt="2022-12-19T22:43:32.595" v="25" actId="47"/>
        <pc:sldMkLst>
          <pc:docMk/>
          <pc:sldMk cId="340255813" sldId="1781"/>
        </pc:sldMkLst>
      </pc:sldChg>
      <pc:sldChg chg="del">
        <pc:chgData name="RochfordJ" userId="afa10cb3-f4ec-4c59-b9bf-faf4aa99cf1a" providerId="ADAL" clId="{A0E9AA97-25AC-46D3-804A-743404A0F2B6}" dt="2022-12-19T22:43:33.224" v="26" actId="47"/>
        <pc:sldMkLst>
          <pc:docMk/>
          <pc:sldMk cId="5573060" sldId="1782"/>
        </pc:sldMkLst>
      </pc:sldChg>
      <pc:sldChg chg="del">
        <pc:chgData name="RochfordJ" userId="afa10cb3-f4ec-4c59-b9bf-faf4aa99cf1a" providerId="ADAL" clId="{A0E9AA97-25AC-46D3-804A-743404A0F2B6}" dt="2022-12-19T22:43:33.619" v="27" actId="47"/>
        <pc:sldMkLst>
          <pc:docMk/>
          <pc:sldMk cId="3754481222" sldId="1783"/>
        </pc:sldMkLst>
      </pc:sldChg>
      <pc:sldChg chg="del">
        <pc:chgData name="RochfordJ" userId="afa10cb3-f4ec-4c59-b9bf-faf4aa99cf1a" providerId="ADAL" clId="{A0E9AA97-25AC-46D3-804A-743404A0F2B6}" dt="2022-12-19T22:43:30.450" v="21" actId="47"/>
        <pc:sldMkLst>
          <pc:docMk/>
          <pc:sldMk cId="1178785642" sldId="1784"/>
        </pc:sldMkLst>
      </pc:sldChg>
      <pc:sldChg chg="del">
        <pc:chgData name="RochfordJ" userId="afa10cb3-f4ec-4c59-b9bf-faf4aa99cf1a" providerId="ADAL" clId="{A0E9AA97-25AC-46D3-804A-743404A0F2B6}" dt="2022-12-19T22:43:33.811" v="28" actId="47"/>
        <pc:sldMkLst>
          <pc:docMk/>
          <pc:sldMk cId="1405781830" sldId="1785"/>
        </pc:sldMkLst>
      </pc:sldChg>
      <pc:sldChg chg="del">
        <pc:chgData name="RochfordJ" userId="afa10cb3-f4ec-4c59-b9bf-faf4aa99cf1a" providerId="ADAL" clId="{A0E9AA97-25AC-46D3-804A-743404A0F2B6}" dt="2022-12-19T22:43:34.045" v="29" actId="47"/>
        <pc:sldMkLst>
          <pc:docMk/>
          <pc:sldMk cId="761684177" sldId="1786"/>
        </pc:sldMkLst>
      </pc:sldChg>
      <pc:sldChg chg="del">
        <pc:chgData name="RochfordJ" userId="afa10cb3-f4ec-4c59-b9bf-faf4aa99cf1a" providerId="ADAL" clId="{A0E9AA97-25AC-46D3-804A-743404A0F2B6}" dt="2022-12-19T22:43:23.131" v="0" actId="47"/>
        <pc:sldMkLst>
          <pc:docMk/>
          <pc:sldMk cId="945333241" sldId="1787"/>
        </pc:sldMkLst>
      </pc:sldChg>
      <pc:sldChg chg="del">
        <pc:chgData name="RochfordJ" userId="afa10cb3-f4ec-4c59-b9bf-faf4aa99cf1a" providerId="ADAL" clId="{A0E9AA97-25AC-46D3-804A-743404A0F2B6}" dt="2022-12-19T22:43:26.076" v="5" actId="47"/>
        <pc:sldMkLst>
          <pc:docMk/>
          <pc:sldMk cId="1441082869" sldId="1788"/>
        </pc:sldMkLst>
      </pc:sldChg>
      <pc:sldChg chg="del">
        <pc:chgData name="RochfordJ" userId="afa10cb3-f4ec-4c59-b9bf-faf4aa99cf1a" providerId="ADAL" clId="{A0E9AA97-25AC-46D3-804A-743404A0F2B6}" dt="2022-12-19T22:43:27.004" v="9" actId="47"/>
        <pc:sldMkLst>
          <pc:docMk/>
          <pc:sldMk cId="256310508" sldId="1789"/>
        </pc:sldMkLst>
      </pc:sldChg>
      <pc:sldChg chg="del">
        <pc:chgData name="RochfordJ" userId="afa10cb3-f4ec-4c59-b9bf-faf4aa99cf1a" providerId="ADAL" clId="{A0E9AA97-25AC-46D3-804A-743404A0F2B6}" dt="2022-12-19T22:43:27.196" v="10" actId="47"/>
        <pc:sldMkLst>
          <pc:docMk/>
          <pc:sldMk cId="1433018957" sldId="1791"/>
        </pc:sldMkLst>
      </pc:sldChg>
      <pc:sldMasterChg chg="modTransition modSldLayout">
        <pc:chgData name="RochfordJ" userId="afa10cb3-f4ec-4c59-b9bf-faf4aa99cf1a" providerId="ADAL" clId="{A0E9AA97-25AC-46D3-804A-743404A0F2B6}" dt="2023-01-09T19:26:40.568" v="53"/>
        <pc:sldMasterMkLst>
          <pc:docMk/>
          <pc:sldMasterMk cId="0" sldId="2147483648"/>
        </pc:sldMasterMkLst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modTransition modSldLayout">
        <pc:chgData name="RochfordJ" userId="afa10cb3-f4ec-4c59-b9bf-faf4aa99cf1a" providerId="ADAL" clId="{A0E9AA97-25AC-46D3-804A-743404A0F2B6}" dt="2023-01-09T19:26:40.568" v="53"/>
        <pc:sldMasterMkLst>
          <pc:docMk/>
          <pc:sldMasterMk cId="1501424845" sldId="2147483660"/>
        </pc:sldMasterMkLst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1501424845" sldId="2147483660"/>
            <pc:sldLayoutMk cId="1560300890" sldId="2147483661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1501424845" sldId="2147483660"/>
            <pc:sldLayoutMk cId="4187823804" sldId="2147483662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1501424845" sldId="2147483660"/>
            <pc:sldLayoutMk cId="4282312145" sldId="2147483663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1501424845" sldId="2147483660"/>
            <pc:sldLayoutMk cId="99226345" sldId="2147483664"/>
          </pc:sldLayoutMkLst>
        </pc:sldLayoutChg>
      </pc:sldMasterChg>
      <pc:sldMasterChg chg="modTransition modSldLayout">
        <pc:chgData name="RochfordJ" userId="afa10cb3-f4ec-4c59-b9bf-faf4aa99cf1a" providerId="ADAL" clId="{A0E9AA97-25AC-46D3-804A-743404A0F2B6}" dt="2023-01-09T19:26:40.568" v="53"/>
        <pc:sldMasterMkLst>
          <pc:docMk/>
          <pc:sldMasterMk cId="2118766820" sldId="2147483665"/>
        </pc:sldMasterMkLst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2118766820" sldId="2147483665"/>
            <pc:sldLayoutMk cId="3411685818" sldId="2147483666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2118766820" sldId="2147483665"/>
            <pc:sldLayoutMk cId="1123770644" sldId="2147483667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2118766820" sldId="2147483665"/>
            <pc:sldLayoutMk cId="1596411813" sldId="2147483668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2118766820" sldId="2147483665"/>
            <pc:sldLayoutMk cId="62652972" sldId="2147483669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2118766820" sldId="2147483665"/>
            <pc:sldLayoutMk cId="4095470106" sldId="2147483670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2118766820" sldId="2147483665"/>
            <pc:sldLayoutMk cId="540502475" sldId="2147483671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2118766820" sldId="2147483665"/>
            <pc:sldLayoutMk cId="3409870719" sldId="2147483672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2118766820" sldId="2147483665"/>
            <pc:sldLayoutMk cId="3912137903" sldId="2147483673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2118766820" sldId="2147483665"/>
            <pc:sldLayoutMk cId="2570029543" sldId="2147483674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2118766820" sldId="2147483665"/>
            <pc:sldLayoutMk cId="2296955780" sldId="2147483675"/>
          </pc:sldLayoutMkLst>
        </pc:sldLayoutChg>
        <pc:sldLayoutChg chg="modTransition">
          <pc:chgData name="RochfordJ" userId="afa10cb3-f4ec-4c59-b9bf-faf4aa99cf1a" providerId="ADAL" clId="{A0E9AA97-25AC-46D3-804A-743404A0F2B6}" dt="2023-01-09T19:26:40.568" v="53"/>
          <pc:sldLayoutMkLst>
            <pc:docMk/>
            <pc:sldMasterMk cId="2118766820" sldId="2147483665"/>
            <pc:sldLayoutMk cId="2851807990" sldId="2147483676"/>
          </pc:sldLayoutMkLst>
        </pc:sldLayoutChg>
      </pc:sldMasterChg>
    </pc:docChg>
  </pc:docChgLst>
  <pc:docChgLst>
    <pc:chgData name="RochfordJ" userId="afa10cb3-f4ec-4c59-b9bf-faf4aa99cf1a" providerId="ADAL" clId="{041CBA54-56E2-4D56-B88C-BE245B0A93F9}"/>
    <pc:docChg chg="undo custSel addSld delSld modSld">
      <pc:chgData name="RochfordJ" userId="afa10cb3-f4ec-4c59-b9bf-faf4aa99cf1a" providerId="ADAL" clId="{041CBA54-56E2-4D56-B88C-BE245B0A93F9}" dt="2023-09-29T14:35:29.822" v="180"/>
      <pc:docMkLst>
        <pc:docMk/>
      </pc:docMkLst>
      <pc:sldChg chg="delSp modSp del mod">
        <pc:chgData name="RochfordJ" userId="afa10cb3-f4ec-4c59-b9bf-faf4aa99cf1a" providerId="ADAL" clId="{041CBA54-56E2-4D56-B88C-BE245B0A93F9}" dt="2023-09-29T14:35:01.013" v="149" actId="47"/>
        <pc:sldMkLst>
          <pc:docMk/>
          <pc:sldMk cId="1583339139" sldId="1746"/>
        </pc:sldMkLst>
        <pc:spChg chg="del mod">
          <ac:chgData name="RochfordJ" userId="afa10cb3-f4ec-4c59-b9bf-faf4aa99cf1a" providerId="ADAL" clId="{041CBA54-56E2-4D56-B88C-BE245B0A93F9}" dt="2023-09-29T14:35:00.583" v="148"/>
          <ac:spMkLst>
            <pc:docMk/>
            <pc:sldMk cId="1583339139" sldId="1746"/>
            <ac:spMk id="8" creationId="{D3904BC8-B3B8-4DDA-AC34-A7847443B253}"/>
          </ac:spMkLst>
        </pc:spChg>
      </pc:sldChg>
      <pc:sldChg chg="del">
        <pc:chgData name="RochfordJ" userId="afa10cb3-f4ec-4c59-b9bf-faf4aa99cf1a" providerId="ADAL" clId="{041CBA54-56E2-4D56-B88C-BE245B0A93F9}" dt="2023-09-29T14:30:49.856" v="19" actId="47"/>
        <pc:sldMkLst>
          <pc:docMk/>
          <pc:sldMk cId="604436198" sldId="1753"/>
        </pc:sldMkLst>
      </pc:sldChg>
      <pc:sldChg chg="delSp modSp add del mod">
        <pc:chgData name="RochfordJ" userId="afa10cb3-f4ec-4c59-b9bf-faf4aa99cf1a" providerId="ADAL" clId="{041CBA54-56E2-4D56-B88C-BE245B0A93F9}" dt="2023-09-29T14:35:01.353" v="150" actId="47"/>
        <pc:sldMkLst>
          <pc:docMk/>
          <pc:sldMk cId="931110450" sldId="1754"/>
        </pc:sldMkLst>
        <pc:spChg chg="del mod">
          <ac:chgData name="RochfordJ" userId="afa10cb3-f4ec-4c59-b9bf-faf4aa99cf1a" providerId="ADAL" clId="{041CBA54-56E2-4D56-B88C-BE245B0A93F9}" dt="2023-09-29T14:34:50.362" v="141"/>
          <ac:spMkLst>
            <pc:docMk/>
            <pc:sldMk cId="931110450" sldId="1754"/>
            <ac:spMk id="8" creationId="{D3904BC8-B3B8-4DDA-AC34-A7847443B253}"/>
          </ac:spMkLst>
        </pc:spChg>
      </pc:sldChg>
      <pc:sldChg chg="delSp modSp add del mod">
        <pc:chgData name="RochfordJ" userId="afa10cb3-f4ec-4c59-b9bf-faf4aa99cf1a" providerId="ADAL" clId="{041CBA54-56E2-4D56-B88C-BE245B0A93F9}" dt="2023-09-29T14:35:01.751" v="151" actId="47"/>
        <pc:sldMkLst>
          <pc:docMk/>
          <pc:sldMk cId="1585436726" sldId="1755"/>
        </pc:sldMkLst>
        <pc:spChg chg="del mod">
          <ac:chgData name="RochfordJ" userId="afa10cb3-f4ec-4c59-b9bf-faf4aa99cf1a" providerId="ADAL" clId="{041CBA54-56E2-4D56-B88C-BE245B0A93F9}" dt="2023-09-29T14:34:40.866" v="135"/>
          <ac:spMkLst>
            <pc:docMk/>
            <pc:sldMk cId="1585436726" sldId="1755"/>
            <ac:spMk id="8" creationId="{D3904BC8-B3B8-4DDA-AC34-A7847443B253}"/>
          </ac:spMkLst>
        </pc:spChg>
      </pc:sldChg>
      <pc:sldChg chg="delSp modSp add del mod">
        <pc:chgData name="RochfordJ" userId="afa10cb3-f4ec-4c59-b9bf-faf4aa99cf1a" providerId="ADAL" clId="{041CBA54-56E2-4D56-B88C-BE245B0A93F9}" dt="2023-09-29T14:35:02.354" v="152" actId="47"/>
        <pc:sldMkLst>
          <pc:docMk/>
          <pc:sldMk cId="2451375908" sldId="1756"/>
        </pc:sldMkLst>
        <pc:spChg chg="del mod">
          <ac:chgData name="RochfordJ" userId="afa10cb3-f4ec-4c59-b9bf-faf4aa99cf1a" providerId="ADAL" clId="{041CBA54-56E2-4D56-B88C-BE245B0A93F9}" dt="2023-09-29T14:33:54.784" v="128"/>
          <ac:spMkLst>
            <pc:docMk/>
            <pc:sldMk cId="2451375908" sldId="1756"/>
            <ac:spMk id="8" creationId="{D3904BC8-B3B8-4DDA-AC34-A7847443B253}"/>
          </ac:spMkLst>
        </pc:spChg>
      </pc:sldChg>
      <pc:sldChg chg="delSp modSp add del mod">
        <pc:chgData name="RochfordJ" userId="afa10cb3-f4ec-4c59-b9bf-faf4aa99cf1a" providerId="ADAL" clId="{041CBA54-56E2-4D56-B88C-BE245B0A93F9}" dt="2023-09-29T14:33:46.426" v="121" actId="47"/>
        <pc:sldMkLst>
          <pc:docMk/>
          <pc:sldMk cId="1231702416" sldId="1757"/>
        </pc:sldMkLst>
        <pc:spChg chg="del mod">
          <ac:chgData name="RochfordJ" userId="afa10cb3-f4ec-4c59-b9bf-faf4aa99cf1a" providerId="ADAL" clId="{041CBA54-56E2-4D56-B88C-BE245B0A93F9}" dt="2023-09-29T14:33:33.881" v="114"/>
          <ac:spMkLst>
            <pc:docMk/>
            <pc:sldMk cId="1231702416" sldId="1757"/>
            <ac:spMk id="8" creationId="{D3904BC8-B3B8-4DDA-AC34-A7847443B253}"/>
          </ac:spMkLst>
        </pc:spChg>
      </pc:sldChg>
      <pc:sldChg chg="modSp add del mod">
        <pc:chgData name="RochfordJ" userId="afa10cb3-f4ec-4c59-b9bf-faf4aa99cf1a" providerId="ADAL" clId="{041CBA54-56E2-4D56-B88C-BE245B0A93F9}" dt="2023-09-29T14:35:02.873" v="153" actId="47"/>
        <pc:sldMkLst>
          <pc:docMk/>
          <pc:sldMk cId="992496688" sldId="1758"/>
        </pc:sldMkLst>
        <pc:spChg chg="mod">
          <ac:chgData name="RochfordJ" userId="afa10cb3-f4ec-4c59-b9bf-faf4aa99cf1a" providerId="ADAL" clId="{041CBA54-56E2-4D56-B88C-BE245B0A93F9}" dt="2023-09-29T14:33:44.774" v="120" actId="20577"/>
          <ac:spMkLst>
            <pc:docMk/>
            <pc:sldMk cId="992496688" sldId="1758"/>
            <ac:spMk id="8" creationId="{D3904BC8-B3B8-4DDA-AC34-A7847443B253}"/>
          </ac:spMkLst>
        </pc:spChg>
      </pc:sldChg>
      <pc:sldChg chg="add del">
        <pc:chgData name="RochfordJ" userId="afa10cb3-f4ec-4c59-b9bf-faf4aa99cf1a" providerId="ADAL" clId="{041CBA54-56E2-4D56-B88C-BE245B0A93F9}" dt="2023-09-29T14:35:10.813" v="158" actId="47"/>
        <pc:sldMkLst>
          <pc:docMk/>
          <pc:sldMk cId="3901565546" sldId="1759"/>
        </pc:sldMkLst>
      </pc:sldChg>
      <pc:sldChg chg="add del">
        <pc:chgData name="RochfordJ" userId="afa10cb3-f4ec-4c59-b9bf-faf4aa99cf1a" providerId="ADAL" clId="{041CBA54-56E2-4D56-B88C-BE245B0A93F9}" dt="2023-09-29T14:35:10.993" v="159" actId="47"/>
        <pc:sldMkLst>
          <pc:docMk/>
          <pc:sldMk cId="511950127" sldId="1760"/>
        </pc:sldMkLst>
      </pc:sldChg>
      <pc:sldChg chg="add del">
        <pc:chgData name="RochfordJ" userId="afa10cb3-f4ec-4c59-b9bf-faf4aa99cf1a" providerId="ADAL" clId="{041CBA54-56E2-4D56-B88C-BE245B0A93F9}" dt="2023-09-29T14:35:11.133" v="160" actId="47"/>
        <pc:sldMkLst>
          <pc:docMk/>
          <pc:sldMk cId="3194471418" sldId="1761"/>
        </pc:sldMkLst>
      </pc:sldChg>
      <pc:sldChg chg="add del">
        <pc:chgData name="RochfordJ" userId="afa10cb3-f4ec-4c59-b9bf-faf4aa99cf1a" providerId="ADAL" clId="{041CBA54-56E2-4D56-B88C-BE245B0A93F9}" dt="2023-09-29T14:35:11.313" v="161" actId="47"/>
        <pc:sldMkLst>
          <pc:docMk/>
          <pc:sldMk cId="1367941721" sldId="1762"/>
        </pc:sldMkLst>
      </pc:sldChg>
      <pc:sldChg chg="add del">
        <pc:chgData name="RochfordJ" userId="afa10cb3-f4ec-4c59-b9bf-faf4aa99cf1a" providerId="ADAL" clId="{041CBA54-56E2-4D56-B88C-BE245B0A93F9}" dt="2023-09-29T14:35:17.743" v="162" actId="47"/>
        <pc:sldMkLst>
          <pc:docMk/>
          <pc:sldMk cId="285591044" sldId="1763"/>
        </pc:sldMkLst>
      </pc:sldChg>
      <pc:sldChg chg="add del">
        <pc:chgData name="RochfordJ" userId="afa10cb3-f4ec-4c59-b9bf-faf4aa99cf1a" providerId="ADAL" clId="{041CBA54-56E2-4D56-B88C-BE245B0A93F9}" dt="2023-09-29T14:35:17.743" v="162" actId="47"/>
        <pc:sldMkLst>
          <pc:docMk/>
          <pc:sldMk cId="498564228" sldId="1764"/>
        </pc:sldMkLst>
      </pc:sldChg>
      <pc:sldChg chg="add del">
        <pc:chgData name="RochfordJ" userId="afa10cb3-f4ec-4c59-b9bf-faf4aa99cf1a" providerId="ADAL" clId="{041CBA54-56E2-4D56-B88C-BE245B0A93F9}" dt="2023-09-29T14:35:17.743" v="162" actId="47"/>
        <pc:sldMkLst>
          <pc:docMk/>
          <pc:sldMk cId="2757989074" sldId="1765"/>
        </pc:sldMkLst>
      </pc:sldChg>
      <pc:sldChg chg="add del">
        <pc:chgData name="RochfordJ" userId="afa10cb3-f4ec-4c59-b9bf-faf4aa99cf1a" providerId="ADAL" clId="{041CBA54-56E2-4D56-B88C-BE245B0A93F9}" dt="2023-09-29T14:35:17.743" v="162" actId="47"/>
        <pc:sldMkLst>
          <pc:docMk/>
          <pc:sldMk cId="2838813984" sldId="1766"/>
        </pc:sldMkLst>
      </pc:sldChg>
      <pc:sldChg chg="add del">
        <pc:chgData name="RochfordJ" userId="afa10cb3-f4ec-4c59-b9bf-faf4aa99cf1a" providerId="ADAL" clId="{041CBA54-56E2-4D56-B88C-BE245B0A93F9}" dt="2023-09-29T14:35:17.743" v="162" actId="47"/>
        <pc:sldMkLst>
          <pc:docMk/>
          <pc:sldMk cId="456194232" sldId="1767"/>
        </pc:sldMkLst>
      </pc:sldChg>
      <pc:sldChg chg="add del">
        <pc:chgData name="RochfordJ" userId="afa10cb3-f4ec-4c59-b9bf-faf4aa99cf1a" providerId="ADAL" clId="{041CBA54-56E2-4D56-B88C-BE245B0A93F9}" dt="2023-09-29T14:35:17.743" v="162" actId="47"/>
        <pc:sldMkLst>
          <pc:docMk/>
          <pc:sldMk cId="2944800691" sldId="1768"/>
        </pc:sldMkLst>
      </pc:sldChg>
      <pc:sldChg chg="add del">
        <pc:chgData name="RochfordJ" userId="afa10cb3-f4ec-4c59-b9bf-faf4aa99cf1a" providerId="ADAL" clId="{041CBA54-56E2-4D56-B88C-BE245B0A93F9}" dt="2023-09-29T14:35:17.743" v="162" actId="47"/>
        <pc:sldMkLst>
          <pc:docMk/>
          <pc:sldMk cId="2259051422" sldId="1769"/>
        </pc:sldMkLst>
      </pc:sldChg>
      <pc:sldChg chg="add del">
        <pc:chgData name="RochfordJ" userId="afa10cb3-f4ec-4c59-b9bf-faf4aa99cf1a" providerId="ADAL" clId="{041CBA54-56E2-4D56-B88C-BE245B0A93F9}" dt="2023-09-29T14:35:17.743" v="162" actId="47"/>
        <pc:sldMkLst>
          <pc:docMk/>
          <pc:sldMk cId="620169239" sldId="1770"/>
        </pc:sldMkLst>
      </pc:sldChg>
      <pc:sldChg chg="add del">
        <pc:chgData name="RochfordJ" userId="afa10cb3-f4ec-4c59-b9bf-faf4aa99cf1a" providerId="ADAL" clId="{041CBA54-56E2-4D56-B88C-BE245B0A93F9}" dt="2023-09-29T14:35:17.743" v="162" actId="47"/>
        <pc:sldMkLst>
          <pc:docMk/>
          <pc:sldMk cId="1340779030" sldId="1771"/>
        </pc:sldMkLst>
      </pc:sldChg>
      <pc:sldChg chg="add del">
        <pc:chgData name="RochfordJ" userId="afa10cb3-f4ec-4c59-b9bf-faf4aa99cf1a" providerId="ADAL" clId="{041CBA54-56E2-4D56-B88C-BE245B0A93F9}" dt="2023-09-29T14:35:17.743" v="162" actId="47"/>
        <pc:sldMkLst>
          <pc:docMk/>
          <pc:sldMk cId="3827518465" sldId="1772"/>
        </pc:sldMkLst>
      </pc:sldChg>
      <pc:sldChg chg="add">
        <pc:chgData name="RochfordJ" userId="afa10cb3-f4ec-4c59-b9bf-faf4aa99cf1a" providerId="ADAL" clId="{041CBA54-56E2-4D56-B88C-BE245B0A93F9}" dt="2023-09-29T14:33:23.700" v="110"/>
        <pc:sldMkLst>
          <pc:docMk/>
          <pc:sldMk cId="3006202144" sldId="1773"/>
        </pc:sldMkLst>
      </pc:sldChg>
      <pc:sldChg chg="add">
        <pc:chgData name="RochfordJ" userId="afa10cb3-f4ec-4c59-b9bf-faf4aa99cf1a" providerId="ADAL" clId="{041CBA54-56E2-4D56-B88C-BE245B0A93F9}" dt="2023-09-29T14:33:41.003" v="119"/>
        <pc:sldMkLst>
          <pc:docMk/>
          <pc:sldMk cId="1012080781" sldId="1774"/>
        </pc:sldMkLst>
      </pc:sldChg>
      <pc:sldChg chg="modSp add mod">
        <pc:chgData name="RochfordJ" userId="afa10cb3-f4ec-4c59-b9bf-faf4aa99cf1a" providerId="ADAL" clId="{041CBA54-56E2-4D56-B88C-BE245B0A93F9}" dt="2023-09-29T14:35:07.343" v="157" actId="57"/>
        <pc:sldMkLst>
          <pc:docMk/>
          <pc:sldMk cId="1599422367" sldId="1775"/>
        </pc:sldMkLst>
        <pc:spChg chg="mod">
          <ac:chgData name="RochfordJ" userId="afa10cb3-f4ec-4c59-b9bf-faf4aa99cf1a" providerId="ADAL" clId="{041CBA54-56E2-4D56-B88C-BE245B0A93F9}" dt="2023-09-29T14:35:07.343" v="157" actId="57"/>
          <ac:spMkLst>
            <pc:docMk/>
            <pc:sldMk cId="1599422367" sldId="1775"/>
            <ac:spMk id="8" creationId="{D3904BC8-B3B8-4DDA-AC34-A7847443B253}"/>
          </ac:spMkLst>
        </pc:spChg>
      </pc:sldChg>
      <pc:sldChg chg="modSp add mod">
        <pc:chgData name="RochfordJ" userId="afa10cb3-f4ec-4c59-b9bf-faf4aa99cf1a" providerId="ADAL" clId="{041CBA54-56E2-4D56-B88C-BE245B0A93F9}" dt="2023-09-29T14:34:55.742" v="145" actId="57"/>
        <pc:sldMkLst>
          <pc:docMk/>
          <pc:sldMk cId="2076187150" sldId="1776"/>
        </pc:sldMkLst>
        <pc:spChg chg="mod">
          <ac:chgData name="RochfordJ" userId="afa10cb3-f4ec-4c59-b9bf-faf4aa99cf1a" providerId="ADAL" clId="{041CBA54-56E2-4D56-B88C-BE245B0A93F9}" dt="2023-09-29T14:34:55.742" v="145" actId="57"/>
          <ac:spMkLst>
            <pc:docMk/>
            <pc:sldMk cId="2076187150" sldId="1776"/>
            <ac:spMk id="8" creationId="{D3904BC8-B3B8-4DDA-AC34-A7847443B253}"/>
          </ac:spMkLst>
        </pc:spChg>
      </pc:sldChg>
      <pc:sldChg chg="modSp add mod">
        <pc:chgData name="RochfordJ" userId="afa10cb3-f4ec-4c59-b9bf-faf4aa99cf1a" providerId="ADAL" clId="{041CBA54-56E2-4D56-B88C-BE245B0A93F9}" dt="2023-09-29T14:34:45.222" v="138"/>
        <pc:sldMkLst>
          <pc:docMk/>
          <pc:sldMk cId="1584696732" sldId="1777"/>
        </pc:sldMkLst>
        <pc:spChg chg="mod">
          <ac:chgData name="RochfordJ" userId="afa10cb3-f4ec-4c59-b9bf-faf4aa99cf1a" providerId="ADAL" clId="{041CBA54-56E2-4D56-B88C-BE245B0A93F9}" dt="2023-09-29T14:34:45.222" v="138"/>
          <ac:spMkLst>
            <pc:docMk/>
            <pc:sldMk cId="1584696732" sldId="1777"/>
            <ac:spMk id="8" creationId="{D3904BC8-B3B8-4DDA-AC34-A7847443B253}"/>
          </ac:spMkLst>
        </pc:spChg>
      </pc:sldChg>
      <pc:sldChg chg="modSp add mod">
        <pc:chgData name="RochfordJ" userId="afa10cb3-f4ec-4c59-b9bf-faf4aa99cf1a" providerId="ADAL" clId="{041CBA54-56E2-4D56-B88C-BE245B0A93F9}" dt="2023-09-29T14:34:01.077" v="132" actId="57"/>
        <pc:sldMkLst>
          <pc:docMk/>
          <pc:sldMk cId="65011777" sldId="1778"/>
        </pc:sldMkLst>
        <pc:spChg chg="mod">
          <ac:chgData name="RochfordJ" userId="afa10cb3-f4ec-4c59-b9bf-faf4aa99cf1a" providerId="ADAL" clId="{041CBA54-56E2-4D56-B88C-BE245B0A93F9}" dt="2023-09-29T14:34:01.077" v="132" actId="57"/>
          <ac:spMkLst>
            <pc:docMk/>
            <pc:sldMk cId="65011777" sldId="1778"/>
            <ac:spMk id="8" creationId="{D3904BC8-B3B8-4DDA-AC34-A7847443B253}"/>
          </ac:spMkLst>
        </pc:spChg>
      </pc:sldChg>
      <pc:sldChg chg="modSp add mod">
        <pc:chgData name="RochfordJ" userId="afa10cb3-f4ec-4c59-b9bf-faf4aa99cf1a" providerId="ADAL" clId="{041CBA54-56E2-4D56-B88C-BE245B0A93F9}" dt="2023-09-29T14:35:23.543" v="164" actId="20577"/>
        <pc:sldMkLst>
          <pc:docMk/>
          <pc:sldMk cId="4110913106" sldId="1779"/>
        </pc:sldMkLst>
        <pc:spChg chg="mod">
          <ac:chgData name="RochfordJ" userId="afa10cb3-f4ec-4c59-b9bf-faf4aa99cf1a" providerId="ADAL" clId="{041CBA54-56E2-4D56-B88C-BE245B0A93F9}" dt="2023-09-29T14:35:23.543" v="164" actId="20577"/>
          <ac:spMkLst>
            <pc:docMk/>
            <pc:sldMk cId="4110913106" sldId="1779"/>
            <ac:spMk id="8" creationId="{D3904BC8-B3B8-4DDA-AC34-A7847443B253}"/>
          </ac:spMkLst>
        </pc:spChg>
      </pc:sldChg>
      <pc:sldChg chg="add">
        <pc:chgData name="RochfordJ" userId="afa10cb3-f4ec-4c59-b9bf-faf4aa99cf1a" providerId="ADAL" clId="{041CBA54-56E2-4D56-B88C-BE245B0A93F9}" dt="2023-09-29T14:35:25.654" v="165"/>
        <pc:sldMkLst>
          <pc:docMk/>
          <pc:sldMk cId="3120893574" sldId="1780"/>
        </pc:sldMkLst>
      </pc:sldChg>
      <pc:sldChg chg="add">
        <pc:chgData name="RochfordJ" userId="afa10cb3-f4ec-4c59-b9bf-faf4aa99cf1a" providerId="ADAL" clId="{041CBA54-56E2-4D56-B88C-BE245B0A93F9}" dt="2023-09-29T14:35:26.089" v="166"/>
        <pc:sldMkLst>
          <pc:docMk/>
          <pc:sldMk cId="2422280852" sldId="1781"/>
        </pc:sldMkLst>
      </pc:sldChg>
      <pc:sldChg chg="add">
        <pc:chgData name="RochfordJ" userId="afa10cb3-f4ec-4c59-b9bf-faf4aa99cf1a" providerId="ADAL" clId="{041CBA54-56E2-4D56-B88C-BE245B0A93F9}" dt="2023-09-29T14:35:26.386" v="167"/>
        <pc:sldMkLst>
          <pc:docMk/>
          <pc:sldMk cId="10112265" sldId="1782"/>
        </pc:sldMkLst>
      </pc:sldChg>
      <pc:sldChg chg="add">
        <pc:chgData name="RochfordJ" userId="afa10cb3-f4ec-4c59-b9bf-faf4aa99cf1a" providerId="ADAL" clId="{041CBA54-56E2-4D56-B88C-BE245B0A93F9}" dt="2023-09-29T14:35:26.743" v="168"/>
        <pc:sldMkLst>
          <pc:docMk/>
          <pc:sldMk cId="764099044" sldId="1783"/>
        </pc:sldMkLst>
      </pc:sldChg>
      <pc:sldChg chg="add">
        <pc:chgData name="RochfordJ" userId="afa10cb3-f4ec-4c59-b9bf-faf4aa99cf1a" providerId="ADAL" clId="{041CBA54-56E2-4D56-B88C-BE245B0A93F9}" dt="2023-09-29T14:35:27.034" v="169"/>
        <pc:sldMkLst>
          <pc:docMk/>
          <pc:sldMk cId="1588980993" sldId="1784"/>
        </pc:sldMkLst>
      </pc:sldChg>
      <pc:sldChg chg="add">
        <pc:chgData name="RochfordJ" userId="afa10cb3-f4ec-4c59-b9bf-faf4aa99cf1a" providerId="ADAL" clId="{041CBA54-56E2-4D56-B88C-BE245B0A93F9}" dt="2023-09-29T14:35:27.363" v="170"/>
        <pc:sldMkLst>
          <pc:docMk/>
          <pc:sldMk cId="1749848024" sldId="1785"/>
        </pc:sldMkLst>
      </pc:sldChg>
      <pc:sldChg chg="add">
        <pc:chgData name="RochfordJ" userId="afa10cb3-f4ec-4c59-b9bf-faf4aa99cf1a" providerId="ADAL" clId="{041CBA54-56E2-4D56-B88C-BE245B0A93F9}" dt="2023-09-29T14:35:27.638" v="171"/>
        <pc:sldMkLst>
          <pc:docMk/>
          <pc:sldMk cId="1897569865" sldId="1786"/>
        </pc:sldMkLst>
      </pc:sldChg>
      <pc:sldChg chg="add">
        <pc:chgData name="RochfordJ" userId="afa10cb3-f4ec-4c59-b9bf-faf4aa99cf1a" providerId="ADAL" clId="{041CBA54-56E2-4D56-B88C-BE245B0A93F9}" dt="2023-09-29T14:35:27.963" v="172"/>
        <pc:sldMkLst>
          <pc:docMk/>
          <pc:sldMk cId="1956426819" sldId="1787"/>
        </pc:sldMkLst>
      </pc:sldChg>
      <pc:sldChg chg="add">
        <pc:chgData name="RochfordJ" userId="afa10cb3-f4ec-4c59-b9bf-faf4aa99cf1a" providerId="ADAL" clId="{041CBA54-56E2-4D56-B88C-BE245B0A93F9}" dt="2023-09-29T14:35:28.264" v="173"/>
        <pc:sldMkLst>
          <pc:docMk/>
          <pc:sldMk cId="230534634" sldId="1788"/>
        </pc:sldMkLst>
      </pc:sldChg>
      <pc:sldChg chg="add">
        <pc:chgData name="RochfordJ" userId="afa10cb3-f4ec-4c59-b9bf-faf4aa99cf1a" providerId="ADAL" clId="{041CBA54-56E2-4D56-B88C-BE245B0A93F9}" dt="2023-09-29T14:35:28.554" v="174"/>
        <pc:sldMkLst>
          <pc:docMk/>
          <pc:sldMk cId="457144963" sldId="1789"/>
        </pc:sldMkLst>
      </pc:sldChg>
      <pc:sldChg chg="add">
        <pc:chgData name="RochfordJ" userId="afa10cb3-f4ec-4c59-b9bf-faf4aa99cf1a" providerId="ADAL" clId="{041CBA54-56E2-4D56-B88C-BE245B0A93F9}" dt="2023-09-29T14:35:28.808" v="175"/>
        <pc:sldMkLst>
          <pc:docMk/>
          <pc:sldMk cId="3185392790" sldId="1790"/>
        </pc:sldMkLst>
      </pc:sldChg>
      <pc:sldChg chg="add">
        <pc:chgData name="RochfordJ" userId="afa10cb3-f4ec-4c59-b9bf-faf4aa99cf1a" providerId="ADAL" clId="{041CBA54-56E2-4D56-B88C-BE245B0A93F9}" dt="2023-09-29T14:35:29.073" v="176"/>
        <pc:sldMkLst>
          <pc:docMk/>
          <pc:sldMk cId="1664138821" sldId="1791"/>
        </pc:sldMkLst>
      </pc:sldChg>
      <pc:sldChg chg="add">
        <pc:chgData name="RochfordJ" userId="afa10cb3-f4ec-4c59-b9bf-faf4aa99cf1a" providerId="ADAL" clId="{041CBA54-56E2-4D56-B88C-BE245B0A93F9}" dt="2023-09-29T14:35:29.284" v="177"/>
        <pc:sldMkLst>
          <pc:docMk/>
          <pc:sldMk cId="3753679989" sldId="1792"/>
        </pc:sldMkLst>
      </pc:sldChg>
      <pc:sldChg chg="add">
        <pc:chgData name="RochfordJ" userId="afa10cb3-f4ec-4c59-b9bf-faf4aa99cf1a" providerId="ADAL" clId="{041CBA54-56E2-4D56-B88C-BE245B0A93F9}" dt="2023-09-29T14:35:29.463" v="178"/>
        <pc:sldMkLst>
          <pc:docMk/>
          <pc:sldMk cId="724512092" sldId="1793"/>
        </pc:sldMkLst>
      </pc:sldChg>
      <pc:sldChg chg="add">
        <pc:chgData name="RochfordJ" userId="afa10cb3-f4ec-4c59-b9bf-faf4aa99cf1a" providerId="ADAL" clId="{041CBA54-56E2-4D56-B88C-BE245B0A93F9}" dt="2023-09-29T14:35:29.644" v="179"/>
        <pc:sldMkLst>
          <pc:docMk/>
          <pc:sldMk cId="3943748710" sldId="1794"/>
        </pc:sldMkLst>
      </pc:sldChg>
      <pc:sldChg chg="add">
        <pc:chgData name="RochfordJ" userId="afa10cb3-f4ec-4c59-b9bf-faf4aa99cf1a" providerId="ADAL" clId="{041CBA54-56E2-4D56-B88C-BE245B0A93F9}" dt="2023-09-29T14:35:29.822" v="180"/>
        <pc:sldMkLst>
          <pc:docMk/>
          <pc:sldMk cId="2485939314" sldId="1795"/>
        </pc:sldMkLst>
      </pc:sldChg>
    </pc:docChg>
  </pc:docChgLst>
  <pc:docChgLst>
    <pc:chgData name="RochfordJ" userId="afa10cb3-f4ec-4c59-b9bf-faf4aa99cf1a" providerId="ADAL" clId="{8EDA4DA1-FABA-4427-99FE-116E886D5082}"/>
    <pc:docChg chg="undo custSel addSld delSld modSld delMainMaster modMainMaster">
      <pc:chgData name="RochfordJ" userId="afa10cb3-f4ec-4c59-b9bf-faf4aa99cf1a" providerId="ADAL" clId="{8EDA4DA1-FABA-4427-99FE-116E886D5082}" dt="2023-12-17T05:28:25.345" v="203" actId="207"/>
      <pc:docMkLst>
        <pc:docMk/>
      </pc:docMkLst>
      <pc:sldChg chg="add del">
        <pc:chgData name="RochfordJ" userId="afa10cb3-f4ec-4c59-b9bf-faf4aa99cf1a" providerId="ADAL" clId="{8EDA4DA1-FABA-4427-99FE-116E886D5082}" dt="2023-12-17T04:40:35.900" v="62" actId="2696"/>
        <pc:sldMkLst>
          <pc:docMk/>
          <pc:sldMk cId="85932779" sldId="1387"/>
        </pc:sldMkLst>
      </pc:sldChg>
      <pc:sldChg chg="add del setBg">
        <pc:chgData name="RochfordJ" userId="afa10cb3-f4ec-4c59-b9bf-faf4aa99cf1a" providerId="ADAL" clId="{8EDA4DA1-FABA-4427-99FE-116E886D5082}" dt="2023-12-17T04:39:10.507" v="56"/>
        <pc:sldMkLst>
          <pc:docMk/>
          <pc:sldMk cId="425262485" sldId="1387"/>
        </pc:sldMkLst>
      </pc:sldChg>
      <pc:sldChg chg="add del">
        <pc:chgData name="RochfordJ" userId="afa10cb3-f4ec-4c59-b9bf-faf4aa99cf1a" providerId="ADAL" clId="{8EDA4DA1-FABA-4427-99FE-116E886D5082}" dt="2023-12-17T04:38:47.102" v="51" actId="2696"/>
        <pc:sldMkLst>
          <pc:docMk/>
          <pc:sldMk cId="1776069792" sldId="1387"/>
        </pc:sldMkLst>
      </pc:sldChg>
      <pc:sldChg chg="add del setBg">
        <pc:chgData name="RochfordJ" userId="afa10cb3-f4ec-4c59-b9bf-faf4aa99cf1a" providerId="ADAL" clId="{8EDA4DA1-FABA-4427-99FE-116E886D5082}" dt="2023-12-17T05:27:37.825" v="201"/>
        <pc:sldMkLst>
          <pc:docMk/>
          <pc:sldMk cId="2060548998" sldId="1387"/>
        </pc:sldMkLst>
      </pc:sldChg>
      <pc:sldChg chg="add del setBg">
        <pc:chgData name="RochfordJ" userId="afa10cb3-f4ec-4c59-b9bf-faf4aa99cf1a" providerId="ADAL" clId="{8EDA4DA1-FABA-4427-99FE-116E886D5082}" dt="2023-12-17T03:58:59.536" v="5"/>
        <pc:sldMkLst>
          <pc:docMk/>
          <pc:sldMk cId="3829999805" sldId="1387"/>
        </pc:sldMkLst>
      </pc:sldChg>
      <pc:sldChg chg="add del setBg">
        <pc:chgData name="RochfordJ" userId="afa10cb3-f4ec-4c59-b9bf-faf4aa99cf1a" providerId="ADAL" clId="{8EDA4DA1-FABA-4427-99FE-116E886D5082}" dt="2023-12-17T03:58:59.536" v="5"/>
        <pc:sldMkLst>
          <pc:docMk/>
          <pc:sldMk cId="498039377" sldId="1523"/>
        </pc:sldMkLst>
      </pc:sldChg>
      <pc:sldChg chg="add del">
        <pc:chgData name="RochfordJ" userId="afa10cb3-f4ec-4c59-b9bf-faf4aa99cf1a" providerId="ADAL" clId="{8EDA4DA1-FABA-4427-99FE-116E886D5082}" dt="2023-12-17T04:40:35.900" v="62" actId="2696"/>
        <pc:sldMkLst>
          <pc:docMk/>
          <pc:sldMk cId="2272612048" sldId="1523"/>
        </pc:sldMkLst>
      </pc:sldChg>
      <pc:sldChg chg="add del setBg">
        <pc:chgData name="RochfordJ" userId="afa10cb3-f4ec-4c59-b9bf-faf4aa99cf1a" providerId="ADAL" clId="{8EDA4DA1-FABA-4427-99FE-116E886D5082}" dt="2023-12-17T05:27:37.825" v="201"/>
        <pc:sldMkLst>
          <pc:docMk/>
          <pc:sldMk cId="2918920854" sldId="1523"/>
        </pc:sldMkLst>
      </pc:sldChg>
      <pc:sldChg chg="add del setBg">
        <pc:chgData name="RochfordJ" userId="afa10cb3-f4ec-4c59-b9bf-faf4aa99cf1a" providerId="ADAL" clId="{8EDA4DA1-FABA-4427-99FE-116E886D5082}" dt="2023-12-17T04:39:10.507" v="56"/>
        <pc:sldMkLst>
          <pc:docMk/>
          <pc:sldMk cId="2970069832" sldId="1523"/>
        </pc:sldMkLst>
      </pc:sldChg>
      <pc:sldChg chg="add del">
        <pc:chgData name="RochfordJ" userId="afa10cb3-f4ec-4c59-b9bf-faf4aa99cf1a" providerId="ADAL" clId="{8EDA4DA1-FABA-4427-99FE-116E886D5082}" dt="2023-12-17T04:38:47.102" v="51" actId="2696"/>
        <pc:sldMkLst>
          <pc:docMk/>
          <pc:sldMk cId="3602598426" sldId="1523"/>
        </pc:sldMkLst>
      </pc:sldChg>
      <pc:sldChg chg="add del setBg">
        <pc:chgData name="RochfordJ" userId="afa10cb3-f4ec-4c59-b9bf-faf4aa99cf1a" providerId="ADAL" clId="{8EDA4DA1-FABA-4427-99FE-116E886D5082}" dt="2023-12-17T03:58:59.536" v="5"/>
        <pc:sldMkLst>
          <pc:docMk/>
          <pc:sldMk cId="251332225" sldId="1524"/>
        </pc:sldMkLst>
      </pc:sldChg>
      <pc:sldChg chg="add del">
        <pc:chgData name="RochfordJ" userId="afa10cb3-f4ec-4c59-b9bf-faf4aa99cf1a" providerId="ADAL" clId="{8EDA4DA1-FABA-4427-99FE-116E886D5082}" dt="2023-12-17T04:40:35.900" v="62" actId="2696"/>
        <pc:sldMkLst>
          <pc:docMk/>
          <pc:sldMk cId="829126135" sldId="1524"/>
        </pc:sldMkLst>
      </pc:sldChg>
      <pc:sldChg chg="add del setBg">
        <pc:chgData name="RochfordJ" userId="afa10cb3-f4ec-4c59-b9bf-faf4aa99cf1a" providerId="ADAL" clId="{8EDA4DA1-FABA-4427-99FE-116E886D5082}" dt="2023-12-17T04:39:10.507" v="56"/>
        <pc:sldMkLst>
          <pc:docMk/>
          <pc:sldMk cId="1363750719" sldId="1524"/>
        </pc:sldMkLst>
      </pc:sldChg>
      <pc:sldChg chg="add del setBg">
        <pc:chgData name="RochfordJ" userId="afa10cb3-f4ec-4c59-b9bf-faf4aa99cf1a" providerId="ADAL" clId="{8EDA4DA1-FABA-4427-99FE-116E886D5082}" dt="2023-12-17T05:27:37.825" v="201"/>
        <pc:sldMkLst>
          <pc:docMk/>
          <pc:sldMk cId="2229265656" sldId="1524"/>
        </pc:sldMkLst>
      </pc:sldChg>
      <pc:sldChg chg="add del">
        <pc:chgData name="RochfordJ" userId="afa10cb3-f4ec-4c59-b9bf-faf4aa99cf1a" providerId="ADAL" clId="{8EDA4DA1-FABA-4427-99FE-116E886D5082}" dt="2023-12-17T04:38:47.102" v="51" actId="2696"/>
        <pc:sldMkLst>
          <pc:docMk/>
          <pc:sldMk cId="3881519410" sldId="1524"/>
        </pc:sldMkLst>
      </pc:sldChg>
      <pc:sldChg chg="add del">
        <pc:chgData name="RochfordJ" userId="afa10cb3-f4ec-4c59-b9bf-faf4aa99cf1a" providerId="ADAL" clId="{8EDA4DA1-FABA-4427-99FE-116E886D5082}" dt="2023-12-17T04:40:35.900" v="62" actId="2696"/>
        <pc:sldMkLst>
          <pc:docMk/>
          <pc:sldMk cId="1334705380" sldId="1525"/>
        </pc:sldMkLst>
      </pc:sldChg>
      <pc:sldChg chg="add del setBg">
        <pc:chgData name="RochfordJ" userId="afa10cb3-f4ec-4c59-b9bf-faf4aa99cf1a" providerId="ADAL" clId="{8EDA4DA1-FABA-4427-99FE-116E886D5082}" dt="2023-12-17T04:39:10.507" v="56"/>
        <pc:sldMkLst>
          <pc:docMk/>
          <pc:sldMk cId="2136156294" sldId="1525"/>
        </pc:sldMkLst>
      </pc:sldChg>
      <pc:sldChg chg="add del setBg">
        <pc:chgData name="RochfordJ" userId="afa10cb3-f4ec-4c59-b9bf-faf4aa99cf1a" providerId="ADAL" clId="{8EDA4DA1-FABA-4427-99FE-116E886D5082}" dt="2023-12-17T05:27:37.825" v="201"/>
        <pc:sldMkLst>
          <pc:docMk/>
          <pc:sldMk cId="3200757223" sldId="1525"/>
        </pc:sldMkLst>
      </pc:sldChg>
      <pc:sldChg chg="add del setBg">
        <pc:chgData name="RochfordJ" userId="afa10cb3-f4ec-4c59-b9bf-faf4aa99cf1a" providerId="ADAL" clId="{8EDA4DA1-FABA-4427-99FE-116E886D5082}" dt="2023-12-17T03:58:59.536" v="5"/>
        <pc:sldMkLst>
          <pc:docMk/>
          <pc:sldMk cId="3552237332" sldId="1525"/>
        </pc:sldMkLst>
      </pc:sldChg>
      <pc:sldChg chg="add del">
        <pc:chgData name="RochfordJ" userId="afa10cb3-f4ec-4c59-b9bf-faf4aa99cf1a" providerId="ADAL" clId="{8EDA4DA1-FABA-4427-99FE-116E886D5082}" dt="2023-12-17T04:38:47.102" v="51" actId="2696"/>
        <pc:sldMkLst>
          <pc:docMk/>
          <pc:sldMk cId="4079613700" sldId="1525"/>
        </pc:sldMkLst>
      </pc:sldChg>
      <pc:sldChg chg="addSp modSp mod setBg">
        <pc:chgData name="RochfordJ" userId="afa10cb3-f4ec-4c59-b9bf-faf4aa99cf1a" providerId="ADAL" clId="{8EDA4DA1-FABA-4427-99FE-116E886D5082}" dt="2023-12-17T05:27:02.801" v="198" actId="1035"/>
        <pc:sldMkLst>
          <pc:docMk/>
          <pc:sldMk cId="2518655285" sldId="1561"/>
        </pc:sldMkLst>
        <pc:spChg chg="mod">
          <ac:chgData name="RochfordJ" userId="afa10cb3-f4ec-4c59-b9bf-faf4aa99cf1a" providerId="ADAL" clId="{8EDA4DA1-FABA-4427-99FE-116E886D5082}" dt="2023-12-17T05:27:02.801" v="198" actId="1035"/>
          <ac:spMkLst>
            <pc:docMk/>
            <pc:sldMk cId="2518655285" sldId="1561"/>
            <ac:spMk id="2" creationId="{590EE3DA-A3F1-DF33-5611-AAB4F9CF27AF}"/>
          </ac:spMkLst>
        </pc:spChg>
        <pc:spChg chg="add mod">
          <ac:chgData name="RochfordJ" userId="afa10cb3-f4ec-4c59-b9bf-faf4aa99cf1a" providerId="ADAL" clId="{8EDA4DA1-FABA-4427-99FE-116E886D5082}" dt="2023-12-17T05:27:02.801" v="198" actId="1035"/>
          <ac:spMkLst>
            <pc:docMk/>
            <pc:sldMk cId="2518655285" sldId="1561"/>
            <ac:spMk id="3" creationId="{18A71A2C-C7FF-E9FB-30CD-FECFE0DECE88}"/>
          </ac:spMkLst>
        </pc:spChg>
        <pc:spChg chg="add mod">
          <ac:chgData name="RochfordJ" userId="afa10cb3-f4ec-4c59-b9bf-faf4aa99cf1a" providerId="ADAL" clId="{8EDA4DA1-FABA-4427-99FE-116E886D5082}" dt="2023-12-17T05:27:02.801" v="198" actId="1035"/>
          <ac:spMkLst>
            <pc:docMk/>
            <pc:sldMk cId="2518655285" sldId="1561"/>
            <ac:spMk id="4" creationId="{A81A0A51-FFEB-BAF8-559F-3A59FDD6AFB5}"/>
          </ac:spMkLst>
        </pc:spChg>
      </pc:sldChg>
      <pc:sldChg chg="setBg">
        <pc:chgData name="RochfordJ" userId="afa10cb3-f4ec-4c59-b9bf-faf4aa99cf1a" providerId="ADAL" clId="{8EDA4DA1-FABA-4427-99FE-116E886D5082}" dt="2023-12-17T03:58:43.385" v="3"/>
        <pc:sldMkLst>
          <pc:docMk/>
          <pc:sldMk cId="3238954290" sldId="1745"/>
        </pc:sldMkLst>
      </pc:sldChg>
      <pc:sldChg chg="delSp del mod">
        <pc:chgData name="RochfordJ" userId="afa10cb3-f4ec-4c59-b9bf-faf4aa99cf1a" providerId="ADAL" clId="{8EDA4DA1-FABA-4427-99FE-116E886D5082}" dt="2023-12-17T04:04:14.909" v="41" actId="47"/>
        <pc:sldMkLst>
          <pc:docMk/>
          <pc:sldMk cId="2536275548" sldId="1752"/>
        </pc:sldMkLst>
        <pc:spChg chg="del">
          <ac:chgData name="RochfordJ" userId="afa10cb3-f4ec-4c59-b9bf-faf4aa99cf1a" providerId="ADAL" clId="{8EDA4DA1-FABA-4427-99FE-116E886D5082}" dt="2023-12-17T04:04:10.050" v="39" actId="478"/>
          <ac:spMkLst>
            <pc:docMk/>
            <pc:sldMk cId="2536275548" sldId="1752"/>
            <ac:spMk id="2" creationId="{075FEA10-A36A-E5E3-196D-A197E84A0C35}"/>
          </ac:spMkLst>
        </pc:spChg>
        <pc:spChg chg="del">
          <ac:chgData name="RochfordJ" userId="afa10cb3-f4ec-4c59-b9bf-faf4aa99cf1a" providerId="ADAL" clId="{8EDA4DA1-FABA-4427-99FE-116E886D5082}" dt="2023-12-17T04:04:10.050" v="39" actId="478"/>
          <ac:spMkLst>
            <pc:docMk/>
            <pc:sldMk cId="2536275548" sldId="1752"/>
            <ac:spMk id="3" creationId="{5B60E26F-2ABE-B038-7D78-0BCBBA6EAE9E}"/>
          </ac:spMkLst>
        </pc:spChg>
        <pc:spChg chg="del">
          <ac:chgData name="RochfordJ" userId="afa10cb3-f4ec-4c59-b9bf-faf4aa99cf1a" providerId="ADAL" clId="{8EDA4DA1-FABA-4427-99FE-116E886D5082}" dt="2023-12-17T04:04:10.050" v="39" actId="478"/>
          <ac:spMkLst>
            <pc:docMk/>
            <pc:sldMk cId="2536275548" sldId="1752"/>
            <ac:spMk id="4" creationId="{D77305E8-A9D6-D9EA-E66F-1CFD9A910D8E}"/>
          </ac:spMkLst>
        </pc:spChg>
        <pc:spChg chg="del">
          <ac:chgData name="RochfordJ" userId="afa10cb3-f4ec-4c59-b9bf-faf4aa99cf1a" providerId="ADAL" clId="{8EDA4DA1-FABA-4427-99FE-116E886D5082}" dt="2023-12-17T04:04:10.050" v="39" actId="478"/>
          <ac:spMkLst>
            <pc:docMk/>
            <pc:sldMk cId="2536275548" sldId="1752"/>
            <ac:spMk id="5" creationId="{DDA28848-F267-D5B5-1B59-EE4ABA064901}"/>
          </ac:spMkLst>
        </pc:spChg>
        <pc:spChg chg="del">
          <ac:chgData name="RochfordJ" userId="afa10cb3-f4ec-4c59-b9bf-faf4aa99cf1a" providerId="ADAL" clId="{8EDA4DA1-FABA-4427-99FE-116E886D5082}" dt="2023-12-17T04:04:10.050" v="39" actId="478"/>
          <ac:spMkLst>
            <pc:docMk/>
            <pc:sldMk cId="2536275548" sldId="1752"/>
            <ac:spMk id="9" creationId="{EDFC8E50-2711-6F4F-E432-43DFE350F859}"/>
          </ac:spMkLst>
        </pc:spChg>
        <pc:cxnChg chg="del">
          <ac:chgData name="RochfordJ" userId="afa10cb3-f4ec-4c59-b9bf-faf4aa99cf1a" providerId="ADAL" clId="{8EDA4DA1-FABA-4427-99FE-116E886D5082}" dt="2023-12-17T04:04:08.434" v="38" actId="21"/>
          <ac:cxnSpMkLst>
            <pc:docMk/>
            <pc:sldMk cId="2536275548" sldId="1752"/>
            <ac:cxnSpMk id="6" creationId="{B7985651-60FB-4455-6A8E-9CA25A555640}"/>
          </ac:cxnSpMkLst>
        </pc:cxnChg>
        <pc:cxnChg chg="del">
          <ac:chgData name="RochfordJ" userId="afa10cb3-f4ec-4c59-b9bf-faf4aa99cf1a" providerId="ADAL" clId="{8EDA4DA1-FABA-4427-99FE-116E886D5082}" dt="2023-12-17T04:04:08.434" v="38" actId="21"/>
          <ac:cxnSpMkLst>
            <pc:docMk/>
            <pc:sldMk cId="2536275548" sldId="1752"/>
            <ac:cxnSpMk id="7" creationId="{2589DA04-DCC4-EE37-3F55-5A8EF2472B9E}"/>
          </ac:cxnSpMkLst>
        </pc:cxnChg>
      </pc:sldChg>
      <pc:sldChg chg="modSp mod">
        <pc:chgData name="RochfordJ" userId="afa10cb3-f4ec-4c59-b9bf-faf4aa99cf1a" providerId="ADAL" clId="{8EDA4DA1-FABA-4427-99FE-116E886D5082}" dt="2023-12-17T04:04:31.891" v="50" actId="1035"/>
        <pc:sldMkLst>
          <pc:docMk/>
          <pc:sldMk cId="1599422367" sldId="1775"/>
        </pc:sldMkLst>
        <pc:spChg chg="mod">
          <ac:chgData name="RochfordJ" userId="afa10cb3-f4ec-4c59-b9bf-faf4aa99cf1a" providerId="ADAL" clId="{8EDA4DA1-FABA-4427-99FE-116E886D5082}" dt="2023-12-17T04:04:31.891" v="50" actId="1035"/>
          <ac:spMkLst>
            <pc:docMk/>
            <pc:sldMk cId="1599422367" sldId="1775"/>
            <ac:spMk id="8" creationId="{D3904BC8-B3B8-4DDA-AC34-A7847443B253}"/>
          </ac:spMkLst>
        </pc:spChg>
      </pc:sldChg>
      <pc:sldChg chg="modSp mod setBg">
        <pc:chgData name="RochfordJ" userId="afa10cb3-f4ec-4c59-b9bf-faf4aa99cf1a" providerId="ADAL" clId="{8EDA4DA1-FABA-4427-99FE-116E886D5082}" dt="2023-12-17T05:28:25.345" v="203" actId="207"/>
        <pc:sldMkLst>
          <pc:docMk/>
          <pc:sldMk cId="1081890400" sldId="1776"/>
        </pc:sldMkLst>
        <pc:spChg chg="mod">
          <ac:chgData name="RochfordJ" userId="afa10cb3-f4ec-4c59-b9bf-faf4aa99cf1a" providerId="ADAL" clId="{8EDA4DA1-FABA-4427-99FE-116E886D5082}" dt="2023-12-17T05:28:25.345" v="203" actId="207"/>
          <ac:spMkLst>
            <pc:docMk/>
            <pc:sldMk cId="1081890400" sldId="1776"/>
            <ac:spMk id="8" creationId="{D3904BC8-B3B8-4DDA-AC34-A7847443B253}"/>
          </ac:spMkLst>
        </pc:spChg>
      </pc:sldChg>
      <pc:sldChg chg="addSp delSp modSp mod">
        <pc:chgData name="RochfordJ" userId="afa10cb3-f4ec-4c59-b9bf-faf4aa99cf1a" providerId="ADAL" clId="{8EDA4DA1-FABA-4427-99FE-116E886D5082}" dt="2023-12-17T04:04:11.190" v="40"/>
        <pc:sldMkLst>
          <pc:docMk/>
          <pc:sldMk cId="4107879993" sldId="1856"/>
        </pc:sldMkLst>
        <pc:spChg chg="mod">
          <ac:chgData name="RochfordJ" userId="afa10cb3-f4ec-4c59-b9bf-faf4aa99cf1a" providerId="ADAL" clId="{8EDA4DA1-FABA-4427-99FE-116E886D5082}" dt="2023-12-17T04:02:36.385" v="27" actId="207"/>
          <ac:spMkLst>
            <pc:docMk/>
            <pc:sldMk cId="4107879993" sldId="1856"/>
            <ac:spMk id="2" creationId="{FE9D0801-734E-9AF6-A3D3-0ED2F90AB186}"/>
          </ac:spMkLst>
        </pc:spChg>
        <pc:spChg chg="add mod">
          <ac:chgData name="RochfordJ" userId="afa10cb3-f4ec-4c59-b9bf-faf4aa99cf1a" providerId="ADAL" clId="{8EDA4DA1-FABA-4427-99FE-116E886D5082}" dt="2023-12-17T04:04:02.455" v="37" actId="207"/>
          <ac:spMkLst>
            <pc:docMk/>
            <pc:sldMk cId="4107879993" sldId="1856"/>
            <ac:spMk id="3" creationId="{6862AB93-BF12-253C-BE5B-B70420E1D780}"/>
          </ac:spMkLst>
        </pc:spChg>
        <pc:spChg chg="del mod">
          <ac:chgData name="RochfordJ" userId="afa10cb3-f4ec-4c59-b9bf-faf4aa99cf1a" providerId="ADAL" clId="{8EDA4DA1-FABA-4427-99FE-116E886D5082}" dt="2023-12-17T04:03:38.204" v="32" actId="478"/>
          <ac:spMkLst>
            <pc:docMk/>
            <pc:sldMk cId="4107879993" sldId="1856"/>
            <ac:spMk id="8" creationId="{D3904BC8-B3B8-4DDA-AC34-A7847443B253}"/>
          </ac:spMkLst>
        </pc:spChg>
        <pc:cxnChg chg="add mod">
          <ac:chgData name="RochfordJ" userId="afa10cb3-f4ec-4c59-b9bf-faf4aa99cf1a" providerId="ADAL" clId="{8EDA4DA1-FABA-4427-99FE-116E886D5082}" dt="2023-12-17T04:04:11.190" v="40"/>
          <ac:cxnSpMkLst>
            <pc:docMk/>
            <pc:sldMk cId="4107879993" sldId="1856"/>
            <ac:cxnSpMk id="4" creationId="{4C2DDCAC-A837-05D6-8AF6-A01AD67B6F77}"/>
          </ac:cxnSpMkLst>
        </pc:cxnChg>
        <pc:cxnChg chg="add mod">
          <ac:chgData name="RochfordJ" userId="afa10cb3-f4ec-4c59-b9bf-faf4aa99cf1a" providerId="ADAL" clId="{8EDA4DA1-FABA-4427-99FE-116E886D5082}" dt="2023-12-17T04:04:11.190" v="40"/>
          <ac:cxnSpMkLst>
            <pc:docMk/>
            <pc:sldMk cId="4107879993" sldId="1856"/>
            <ac:cxnSpMk id="5" creationId="{E7C490A2-C924-B548-DAAB-D3809CFCC17B}"/>
          </ac:cxnSpMkLst>
        </pc:cxnChg>
      </pc:sldChg>
      <pc:sldChg chg="add del setBg">
        <pc:chgData name="RochfordJ" userId="afa10cb3-f4ec-4c59-b9bf-faf4aa99cf1a" providerId="ADAL" clId="{8EDA4DA1-FABA-4427-99FE-116E886D5082}" dt="2023-12-17T04:40:32.650" v="61"/>
        <pc:sldMkLst>
          <pc:docMk/>
          <pc:sldMk cId="891727058" sldId="1857"/>
        </pc:sldMkLst>
      </pc:sldChg>
      <pc:sldChg chg="add del setBg">
        <pc:chgData name="RochfordJ" userId="afa10cb3-f4ec-4c59-b9bf-faf4aa99cf1a" providerId="ADAL" clId="{8EDA4DA1-FABA-4427-99FE-116E886D5082}" dt="2023-12-17T04:40:32.650" v="61"/>
        <pc:sldMkLst>
          <pc:docMk/>
          <pc:sldMk cId="4043240703" sldId="1858"/>
        </pc:sldMkLst>
      </pc:sldChg>
      <pc:sldChg chg="add del setBg">
        <pc:chgData name="RochfordJ" userId="afa10cb3-f4ec-4c59-b9bf-faf4aa99cf1a" providerId="ADAL" clId="{8EDA4DA1-FABA-4427-99FE-116E886D5082}" dt="2023-12-17T04:40:32.650" v="61"/>
        <pc:sldMkLst>
          <pc:docMk/>
          <pc:sldMk cId="4075179572" sldId="1859"/>
        </pc:sldMkLst>
      </pc:sldChg>
      <pc:sldChg chg="add del setBg">
        <pc:chgData name="RochfordJ" userId="afa10cb3-f4ec-4c59-b9bf-faf4aa99cf1a" providerId="ADAL" clId="{8EDA4DA1-FABA-4427-99FE-116E886D5082}" dt="2023-12-17T04:40:32.650" v="61"/>
        <pc:sldMkLst>
          <pc:docMk/>
          <pc:sldMk cId="2336138734" sldId="1860"/>
        </pc:sldMkLst>
      </pc:sldChg>
      <pc:sldMasterChg chg="setBg modSldLayout">
        <pc:chgData name="RochfordJ" userId="afa10cb3-f4ec-4c59-b9bf-faf4aa99cf1a" providerId="ADAL" clId="{8EDA4DA1-FABA-4427-99FE-116E886D5082}" dt="2023-12-17T05:21:27.361" v="66"/>
        <pc:sldMasterMkLst>
          <pc:docMk/>
          <pc:sldMasterMk cId="0" sldId="2147483648"/>
        </pc:sldMasterMkLst>
        <pc:sldLayoutChg chg="setBg">
          <pc:chgData name="RochfordJ" userId="afa10cb3-f4ec-4c59-b9bf-faf4aa99cf1a" providerId="ADAL" clId="{8EDA4DA1-FABA-4427-99FE-116E886D5082}" dt="2023-12-17T05:21:27.361" v="66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RochfordJ" userId="afa10cb3-f4ec-4c59-b9bf-faf4aa99cf1a" providerId="ADAL" clId="{8EDA4DA1-FABA-4427-99FE-116E886D5082}" dt="2023-12-17T05:21:27.361" v="66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RochfordJ" userId="afa10cb3-f4ec-4c59-b9bf-faf4aa99cf1a" providerId="ADAL" clId="{8EDA4DA1-FABA-4427-99FE-116E886D5082}" dt="2023-12-17T05:21:27.361" v="66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RochfordJ" userId="afa10cb3-f4ec-4c59-b9bf-faf4aa99cf1a" providerId="ADAL" clId="{8EDA4DA1-FABA-4427-99FE-116E886D5082}" dt="2023-12-17T05:21:27.361" v="66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RochfordJ" userId="afa10cb3-f4ec-4c59-b9bf-faf4aa99cf1a" providerId="ADAL" clId="{8EDA4DA1-FABA-4427-99FE-116E886D5082}" dt="2023-12-17T05:21:27.361" v="66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RochfordJ" userId="afa10cb3-f4ec-4c59-b9bf-faf4aa99cf1a" providerId="ADAL" clId="{8EDA4DA1-FABA-4427-99FE-116E886D5082}" dt="2023-12-17T05:21:27.361" v="66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RochfordJ" userId="afa10cb3-f4ec-4c59-b9bf-faf4aa99cf1a" providerId="ADAL" clId="{8EDA4DA1-FABA-4427-99FE-116E886D5082}" dt="2023-12-17T05:21:27.361" v="66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RochfordJ" userId="afa10cb3-f4ec-4c59-b9bf-faf4aa99cf1a" providerId="ADAL" clId="{8EDA4DA1-FABA-4427-99FE-116E886D5082}" dt="2023-12-17T05:21:27.361" v="66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RochfordJ" userId="afa10cb3-f4ec-4c59-b9bf-faf4aa99cf1a" providerId="ADAL" clId="{8EDA4DA1-FABA-4427-99FE-116E886D5082}" dt="2023-12-17T05:21:27.361" v="66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RochfordJ" userId="afa10cb3-f4ec-4c59-b9bf-faf4aa99cf1a" providerId="ADAL" clId="{8EDA4DA1-FABA-4427-99FE-116E886D5082}" dt="2023-12-17T05:21:27.361" v="66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RochfordJ" userId="afa10cb3-f4ec-4c59-b9bf-faf4aa99cf1a" providerId="ADAL" clId="{8EDA4DA1-FABA-4427-99FE-116E886D5082}" dt="2023-12-17T05:21:27.361" v="66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setBg modSldLayout">
        <pc:chgData name="RochfordJ" userId="afa10cb3-f4ec-4c59-b9bf-faf4aa99cf1a" providerId="ADAL" clId="{8EDA4DA1-FABA-4427-99FE-116E886D5082}" dt="2023-12-17T05:21:27.361" v="66"/>
        <pc:sldMasterMkLst>
          <pc:docMk/>
          <pc:sldMasterMk cId="1501424845" sldId="2147483660"/>
        </pc:sldMasterMkLst>
        <pc:sldLayoutChg chg="setBg">
          <pc:chgData name="RochfordJ" userId="afa10cb3-f4ec-4c59-b9bf-faf4aa99cf1a" providerId="ADAL" clId="{8EDA4DA1-FABA-4427-99FE-116E886D5082}" dt="2023-12-17T05:21:27.361" v="66"/>
          <pc:sldLayoutMkLst>
            <pc:docMk/>
            <pc:sldMasterMk cId="1501424845" sldId="2147483660"/>
            <pc:sldLayoutMk cId="1560300890" sldId="2147483661"/>
          </pc:sldLayoutMkLst>
        </pc:sldLayoutChg>
        <pc:sldLayoutChg chg="setBg">
          <pc:chgData name="RochfordJ" userId="afa10cb3-f4ec-4c59-b9bf-faf4aa99cf1a" providerId="ADAL" clId="{8EDA4DA1-FABA-4427-99FE-116E886D5082}" dt="2023-12-17T05:21:27.361" v="66"/>
          <pc:sldLayoutMkLst>
            <pc:docMk/>
            <pc:sldMasterMk cId="1501424845" sldId="2147483660"/>
            <pc:sldLayoutMk cId="4187823804" sldId="2147483662"/>
          </pc:sldLayoutMkLst>
        </pc:sldLayoutChg>
        <pc:sldLayoutChg chg="setBg">
          <pc:chgData name="RochfordJ" userId="afa10cb3-f4ec-4c59-b9bf-faf4aa99cf1a" providerId="ADAL" clId="{8EDA4DA1-FABA-4427-99FE-116E886D5082}" dt="2023-12-17T05:21:27.361" v="66"/>
          <pc:sldLayoutMkLst>
            <pc:docMk/>
            <pc:sldMasterMk cId="1501424845" sldId="2147483660"/>
            <pc:sldLayoutMk cId="4282312145" sldId="2147483663"/>
          </pc:sldLayoutMkLst>
        </pc:sldLayoutChg>
        <pc:sldLayoutChg chg="setBg">
          <pc:chgData name="RochfordJ" userId="afa10cb3-f4ec-4c59-b9bf-faf4aa99cf1a" providerId="ADAL" clId="{8EDA4DA1-FABA-4427-99FE-116E886D5082}" dt="2023-12-17T05:21:27.361" v="66"/>
          <pc:sldLayoutMkLst>
            <pc:docMk/>
            <pc:sldMasterMk cId="1501424845" sldId="2147483660"/>
            <pc:sldLayoutMk cId="99226345" sldId="2147483664"/>
          </pc:sldLayoutMkLst>
        </pc:sldLayoutChg>
      </pc:sldMasterChg>
      <pc:sldMasterChg chg="setBg modSldLayout">
        <pc:chgData name="RochfordJ" userId="afa10cb3-f4ec-4c59-b9bf-faf4aa99cf1a" providerId="ADAL" clId="{8EDA4DA1-FABA-4427-99FE-116E886D5082}" dt="2023-12-17T03:58:43.385" v="3"/>
        <pc:sldMasterMkLst>
          <pc:docMk/>
          <pc:sldMasterMk cId="2118766820" sldId="2147483665"/>
        </pc:sldMasterMkLst>
        <pc:sldLayoutChg chg="setBg">
          <pc:chgData name="RochfordJ" userId="afa10cb3-f4ec-4c59-b9bf-faf4aa99cf1a" providerId="ADAL" clId="{8EDA4DA1-FABA-4427-99FE-116E886D5082}" dt="2023-12-17T03:58:43.385" v="3"/>
          <pc:sldLayoutMkLst>
            <pc:docMk/>
            <pc:sldMasterMk cId="2118766820" sldId="2147483665"/>
            <pc:sldLayoutMk cId="3411685818" sldId="2147483666"/>
          </pc:sldLayoutMkLst>
        </pc:sldLayoutChg>
        <pc:sldLayoutChg chg="setBg">
          <pc:chgData name="RochfordJ" userId="afa10cb3-f4ec-4c59-b9bf-faf4aa99cf1a" providerId="ADAL" clId="{8EDA4DA1-FABA-4427-99FE-116E886D5082}" dt="2023-12-17T03:58:43.385" v="3"/>
          <pc:sldLayoutMkLst>
            <pc:docMk/>
            <pc:sldMasterMk cId="2118766820" sldId="2147483665"/>
            <pc:sldLayoutMk cId="1123770644" sldId="2147483667"/>
          </pc:sldLayoutMkLst>
        </pc:sldLayoutChg>
        <pc:sldLayoutChg chg="setBg">
          <pc:chgData name="RochfordJ" userId="afa10cb3-f4ec-4c59-b9bf-faf4aa99cf1a" providerId="ADAL" clId="{8EDA4DA1-FABA-4427-99FE-116E886D5082}" dt="2023-12-17T03:58:43.385" v="3"/>
          <pc:sldLayoutMkLst>
            <pc:docMk/>
            <pc:sldMasterMk cId="2118766820" sldId="2147483665"/>
            <pc:sldLayoutMk cId="1596411813" sldId="2147483668"/>
          </pc:sldLayoutMkLst>
        </pc:sldLayoutChg>
        <pc:sldLayoutChg chg="setBg">
          <pc:chgData name="RochfordJ" userId="afa10cb3-f4ec-4c59-b9bf-faf4aa99cf1a" providerId="ADAL" clId="{8EDA4DA1-FABA-4427-99FE-116E886D5082}" dt="2023-12-17T03:58:43.385" v="3"/>
          <pc:sldLayoutMkLst>
            <pc:docMk/>
            <pc:sldMasterMk cId="2118766820" sldId="2147483665"/>
            <pc:sldLayoutMk cId="62652972" sldId="2147483669"/>
          </pc:sldLayoutMkLst>
        </pc:sldLayoutChg>
        <pc:sldLayoutChg chg="setBg">
          <pc:chgData name="RochfordJ" userId="afa10cb3-f4ec-4c59-b9bf-faf4aa99cf1a" providerId="ADAL" clId="{8EDA4DA1-FABA-4427-99FE-116E886D5082}" dt="2023-12-17T03:58:43.385" v="3"/>
          <pc:sldLayoutMkLst>
            <pc:docMk/>
            <pc:sldMasterMk cId="2118766820" sldId="2147483665"/>
            <pc:sldLayoutMk cId="4095470106" sldId="2147483670"/>
          </pc:sldLayoutMkLst>
        </pc:sldLayoutChg>
        <pc:sldLayoutChg chg="setBg">
          <pc:chgData name="RochfordJ" userId="afa10cb3-f4ec-4c59-b9bf-faf4aa99cf1a" providerId="ADAL" clId="{8EDA4DA1-FABA-4427-99FE-116E886D5082}" dt="2023-12-17T03:58:43.385" v="3"/>
          <pc:sldLayoutMkLst>
            <pc:docMk/>
            <pc:sldMasterMk cId="2118766820" sldId="2147483665"/>
            <pc:sldLayoutMk cId="540502475" sldId="2147483671"/>
          </pc:sldLayoutMkLst>
        </pc:sldLayoutChg>
        <pc:sldLayoutChg chg="setBg">
          <pc:chgData name="RochfordJ" userId="afa10cb3-f4ec-4c59-b9bf-faf4aa99cf1a" providerId="ADAL" clId="{8EDA4DA1-FABA-4427-99FE-116E886D5082}" dt="2023-12-17T03:58:43.385" v="3"/>
          <pc:sldLayoutMkLst>
            <pc:docMk/>
            <pc:sldMasterMk cId="2118766820" sldId="2147483665"/>
            <pc:sldLayoutMk cId="3409870719" sldId="2147483672"/>
          </pc:sldLayoutMkLst>
        </pc:sldLayoutChg>
        <pc:sldLayoutChg chg="setBg">
          <pc:chgData name="RochfordJ" userId="afa10cb3-f4ec-4c59-b9bf-faf4aa99cf1a" providerId="ADAL" clId="{8EDA4DA1-FABA-4427-99FE-116E886D5082}" dt="2023-12-17T03:58:43.385" v="3"/>
          <pc:sldLayoutMkLst>
            <pc:docMk/>
            <pc:sldMasterMk cId="2118766820" sldId="2147483665"/>
            <pc:sldLayoutMk cId="3912137903" sldId="2147483673"/>
          </pc:sldLayoutMkLst>
        </pc:sldLayoutChg>
        <pc:sldLayoutChg chg="setBg">
          <pc:chgData name="RochfordJ" userId="afa10cb3-f4ec-4c59-b9bf-faf4aa99cf1a" providerId="ADAL" clId="{8EDA4DA1-FABA-4427-99FE-116E886D5082}" dt="2023-12-17T03:58:43.385" v="3"/>
          <pc:sldLayoutMkLst>
            <pc:docMk/>
            <pc:sldMasterMk cId="2118766820" sldId="2147483665"/>
            <pc:sldLayoutMk cId="2570029543" sldId="2147483674"/>
          </pc:sldLayoutMkLst>
        </pc:sldLayoutChg>
        <pc:sldLayoutChg chg="setBg">
          <pc:chgData name="RochfordJ" userId="afa10cb3-f4ec-4c59-b9bf-faf4aa99cf1a" providerId="ADAL" clId="{8EDA4DA1-FABA-4427-99FE-116E886D5082}" dt="2023-12-17T03:58:43.385" v="3"/>
          <pc:sldLayoutMkLst>
            <pc:docMk/>
            <pc:sldMasterMk cId="2118766820" sldId="2147483665"/>
            <pc:sldLayoutMk cId="2296955780" sldId="2147483675"/>
          </pc:sldLayoutMkLst>
        </pc:sldLayoutChg>
        <pc:sldLayoutChg chg="setBg">
          <pc:chgData name="RochfordJ" userId="afa10cb3-f4ec-4c59-b9bf-faf4aa99cf1a" providerId="ADAL" clId="{8EDA4DA1-FABA-4427-99FE-116E886D5082}" dt="2023-12-17T03:58:43.385" v="3"/>
          <pc:sldLayoutMkLst>
            <pc:docMk/>
            <pc:sldMasterMk cId="2118766820" sldId="2147483665"/>
            <pc:sldLayoutMk cId="2851807990" sldId="2147483676"/>
          </pc:sldLayoutMkLst>
        </pc:sldLayoutChg>
      </pc:sldMasterChg>
      <pc:sldMasterChg chg="del delSldLayout">
        <pc:chgData name="RochfordJ" userId="afa10cb3-f4ec-4c59-b9bf-faf4aa99cf1a" providerId="ADAL" clId="{8EDA4DA1-FABA-4427-99FE-116E886D5082}" dt="2023-12-17T04:40:35.900" v="62" actId="2696"/>
        <pc:sldMasterMkLst>
          <pc:docMk/>
          <pc:sldMasterMk cId="3928145201" sldId="2147483665"/>
        </pc:sldMasterMkLst>
        <pc:sldLayoutChg chg="del">
          <pc:chgData name="RochfordJ" userId="afa10cb3-f4ec-4c59-b9bf-faf4aa99cf1a" providerId="ADAL" clId="{8EDA4DA1-FABA-4427-99FE-116E886D5082}" dt="2023-12-17T04:40:35.900" v="62" actId="2696"/>
          <pc:sldLayoutMkLst>
            <pc:docMk/>
            <pc:sldMasterMk cId="3928145201" sldId="2147483665"/>
            <pc:sldLayoutMk cId="3167834463" sldId="2147483666"/>
          </pc:sldLayoutMkLst>
        </pc:sldLayoutChg>
        <pc:sldLayoutChg chg="del">
          <pc:chgData name="RochfordJ" userId="afa10cb3-f4ec-4c59-b9bf-faf4aa99cf1a" providerId="ADAL" clId="{8EDA4DA1-FABA-4427-99FE-116E886D5082}" dt="2023-12-17T04:40:35.900" v="62" actId="2696"/>
          <pc:sldLayoutMkLst>
            <pc:docMk/>
            <pc:sldMasterMk cId="3928145201" sldId="2147483665"/>
            <pc:sldLayoutMk cId="1708299634" sldId="2147483667"/>
          </pc:sldLayoutMkLst>
        </pc:sldLayoutChg>
        <pc:sldLayoutChg chg="del">
          <pc:chgData name="RochfordJ" userId="afa10cb3-f4ec-4c59-b9bf-faf4aa99cf1a" providerId="ADAL" clId="{8EDA4DA1-FABA-4427-99FE-116E886D5082}" dt="2023-12-17T04:40:35.900" v="62" actId="2696"/>
          <pc:sldLayoutMkLst>
            <pc:docMk/>
            <pc:sldMasterMk cId="3928145201" sldId="2147483665"/>
            <pc:sldLayoutMk cId="2114450425" sldId="2147483668"/>
          </pc:sldLayoutMkLst>
        </pc:sldLayoutChg>
        <pc:sldLayoutChg chg="del">
          <pc:chgData name="RochfordJ" userId="afa10cb3-f4ec-4c59-b9bf-faf4aa99cf1a" providerId="ADAL" clId="{8EDA4DA1-FABA-4427-99FE-116E886D5082}" dt="2023-12-17T04:40:35.900" v="62" actId="2696"/>
          <pc:sldLayoutMkLst>
            <pc:docMk/>
            <pc:sldMasterMk cId="3928145201" sldId="2147483665"/>
            <pc:sldLayoutMk cId="555501879" sldId="2147483669"/>
          </pc:sldLayoutMkLst>
        </pc:sldLayoutChg>
        <pc:sldLayoutChg chg="del">
          <pc:chgData name="RochfordJ" userId="afa10cb3-f4ec-4c59-b9bf-faf4aa99cf1a" providerId="ADAL" clId="{8EDA4DA1-FABA-4427-99FE-116E886D5082}" dt="2023-12-17T04:40:35.900" v="62" actId="2696"/>
          <pc:sldLayoutMkLst>
            <pc:docMk/>
            <pc:sldMasterMk cId="3928145201" sldId="2147483665"/>
            <pc:sldLayoutMk cId="2124316073" sldId="2147483670"/>
          </pc:sldLayoutMkLst>
        </pc:sldLayoutChg>
        <pc:sldLayoutChg chg="del">
          <pc:chgData name="RochfordJ" userId="afa10cb3-f4ec-4c59-b9bf-faf4aa99cf1a" providerId="ADAL" clId="{8EDA4DA1-FABA-4427-99FE-116E886D5082}" dt="2023-12-17T04:40:35.900" v="62" actId="2696"/>
          <pc:sldLayoutMkLst>
            <pc:docMk/>
            <pc:sldMasterMk cId="3928145201" sldId="2147483665"/>
            <pc:sldLayoutMk cId="1957912635" sldId="2147483671"/>
          </pc:sldLayoutMkLst>
        </pc:sldLayoutChg>
        <pc:sldLayoutChg chg="del">
          <pc:chgData name="RochfordJ" userId="afa10cb3-f4ec-4c59-b9bf-faf4aa99cf1a" providerId="ADAL" clId="{8EDA4DA1-FABA-4427-99FE-116E886D5082}" dt="2023-12-17T04:40:35.900" v="62" actId="2696"/>
          <pc:sldLayoutMkLst>
            <pc:docMk/>
            <pc:sldMasterMk cId="3928145201" sldId="2147483665"/>
            <pc:sldLayoutMk cId="4261286108" sldId="2147483672"/>
          </pc:sldLayoutMkLst>
        </pc:sldLayoutChg>
        <pc:sldLayoutChg chg="del">
          <pc:chgData name="RochfordJ" userId="afa10cb3-f4ec-4c59-b9bf-faf4aa99cf1a" providerId="ADAL" clId="{8EDA4DA1-FABA-4427-99FE-116E886D5082}" dt="2023-12-17T04:40:35.900" v="62" actId="2696"/>
          <pc:sldLayoutMkLst>
            <pc:docMk/>
            <pc:sldMasterMk cId="3928145201" sldId="2147483665"/>
            <pc:sldLayoutMk cId="2269355876" sldId="2147483673"/>
          </pc:sldLayoutMkLst>
        </pc:sldLayoutChg>
        <pc:sldLayoutChg chg="del">
          <pc:chgData name="RochfordJ" userId="afa10cb3-f4ec-4c59-b9bf-faf4aa99cf1a" providerId="ADAL" clId="{8EDA4DA1-FABA-4427-99FE-116E886D5082}" dt="2023-12-17T04:40:35.900" v="62" actId="2696"/>
          <pc:sldLayoutMkLst>
            <pc:docMk/>
            <pc:sldMasterMk cId="3928145201" sldId="2147483665"/>
            <pc:sldLayoutMk cId="537891772" sldId="2147483674"/>
          </pc:sldLayoutMkLst>
        </pc:sldLayoutChg>
        <pc:sldLayoutChg chg="del">
          <pc:chgData name="RochfordJ" userId="afa10cb3-f4ec-4c59-b9bf-faf4aa99cf1a" providerId="ADAL" clId="{8EDA4DA1-FABA-4427-99FE-116E886D5082}" dt="2023-12-17T04:40:35.900" v="62" actId="2696"/>
          <pc:sldLayoutMkLst>
            <pc:docMk/>
            <pc:sldMasterMk cId="3928145201" sldId="2147483665"/>
            <pc:sldLayoutMk cId="1762054286" sldId="2147483675"/>
          </pc:sldLayoutMkLst>
        </pc:sldLayoutChg>
        <pc:sldLayoutChg chg="del">
          <pc:chgData name="RochfordJ" userId="afa10cb3-f4ec-4c59-b9bf-faf4aa99cf1a" providerId="ADAL" clId="{8EDA4DA1-FABA-4427-99FE-116E886D5082}" dt="2023-12-17T04:40:35.900" v="62" actId="2696"/>
          <pc:sldLayoutMkLst>
            <pc:docMk/>
            <pc:sldMasterMk cId="3928145201" sldId="2147483665"/>
            <pc:sldLayoutMk cId="3179250973" sldId="2147483676"/>
          </pc:sldLayoutMkLst>
        </pc:sldLayoutChg>
      </pc:sldMasterChg>
    </pc:docChg>
  </pc:docChgLst>
  <pc:docChgLst>
    <pc:chgData name="RochfordJ" userId="afa10cb3-f4ec-4c59-b9bf-faf4aa99cf1a" providerId="ADAL" clId="{58F2567F-1165-460E-BAEB-CE2A58B89186}"/>
    <pc:docChg chg="undo custSel modSld">
      <pc:chgData name="RochfordJ" userId="afa10cb3-f4ec-4c59-b9bf-faf4aa99cf1a" providerId="ADAL" clId="{58F2567F-1165-460E-BAEB-CE2A58B89186}" dt="2023-03-16T23:41:24.307" v="63" actId="404"/>
      <pc:docMkLst>
        <pc:docMk/>
      </pc:docMkLst>
      <pc:sldChg chg="addSp delSp modSp mod">
        <pc:chgData name="RochfordJ" userId="afa10cb3-f4ec-4c59-b9bf-faf4aa99cf1a" providerId="ADAL" clId="{58F2567F-1165-460E-BAEB-CE2A58B89186}" dt="2023-03-16T23:41:24.307" v="63" actId="404"/>
        <pc:sldMkLst>
          <pc:docMk/>
          <pc:sldMk cId="3200757223" sldId="1525"/>
        </pc:sldMkLst>
        <pc:spChg chg="add del mod">
          <ac:chgData name="RochfordJ" userId="afa10cb3-f4ec-4c59-b9bf-faf4aa99cf1a" providerId="ADAL" clId="{58F2567F-1165-460E-BAEB-CE2A58B89186}" dt="2023-03-16T23:41:24.307" v="63" actId="404"/>
          <ac:spMkLst>
            <pc:docMk/>
            <pc:sldMk cId="3200757223" sldId="1525"/>
            <ac:spMk id="2" creationId="{DD7BB29C-EBA2-628B-FF0F-DB359815063A}"/>
          </ac:spMkLst>
        </pc:spChg>
      </pc:sldChg>
    </pc:docChg>
  </pc:docChgLst>
  <pc:docChgLst>
    <pc:chgData name="RochfordJ" userId="afa10cb3-f4ec-4c59-b9bf-faf4aa99cf1a" providerId="ADAL" clId="{AE06EFF1-5F92-4455-A821-D49D96D2FCDA}"/>
    <pc:docChg chg="custSel addSld delSld modSld">
      <pc:chgData name="RochfordJ" userId="afa10cb3-f4ec-4c59-b9bf-faf4aa99cf1a" providerId="ADAL" clId="{AE06EFF1-5F92-4455-A821-D49D96D2FCDA}" dt="2022-10-10T01:46:57.989" v="29"/>
      <pc:docMkLst>
        <pc:docMk/>
      </pc:docMkLst>
      <pc:sldChg chg="delSp del">
        <pc:chgData name="RochfordJ" userId="afa10cb3-f4ec-4c59-b9bf-faf4aa99cf1a" providerId="ADAL" clId="{AE06EFF1-5F92-4455-A821-D49D96D2FCDA}" dt="2022-10-10T01:46:19.926" v="24" actId="2696"/>
        <pc:sldMkLst>
          <pc:docMk/>
          <pc:sldMk cId="1154495607" sldId="1325"/>
        </pc:sldMkLst>
        <pc:spChg chg="del">
          <ac:chgData name="RochfordJ" userId="afa10cb3-f4ec-4c59-b9bf-faf4aa99cf1a" providerId="ADAL" clId="{AE06EFF1-5F92-4455-A821-D49D96D2FCDA}" dt="2022-10-10T01:45:54.994" v="3"/>
          <ac:spMkLst>
            <pc:docMk/>
            <pc:sldMk cId="1154495607" sldId="1325"/>
            <ac:spMk id="4" creationId="{14F6475B-239A-4B9E-B394-7AACE022F9BA}"/>
          </ac:spMkLst>
        </pc:spChg>
        <pc:spChg chg="del">
          <ac:chgData name="RochfordJ" userId="afa10cb3-f4ec-4c59-b9bf-faf4aa99cf1a" providerId="ADAL" clId="{AE06EFF1-5F92-4455-A821-D49D96D2FCDA}" dt="2022-10-10T01:45:54.994" v="3"/>
          <ac:spMkLst>
            <pc:docMk/>
            <pc:sldMk cId="1154495607" sldId="1325"/>
            <ac:spMk id="5" creationId="{AFC6E603-03CD-40B4-AC5D-857829CBF5FA}"/>
          </ac:spMkLst>
        </pc:spChg>
        <pc:spChg chg="del">
          <ac:chgData name="RochfordJ" userId="afa10cb3-f4ec-4c59-b9bf-faf4aa99cf1a" providerId="ADAL" clId="{AE06EFF1-5F92-4455-A821-D49D96D2FCDA}" dt="2022-10-10T01:45:54.994" v="3"/>
          <ac:spMkLst>
            <pc:docMk/>
            <pc:sldMk cId="1154495607" sldId="1325"/>
            <ac:spMk id="6" creationId="{A2CA7F41-CBE2-42EB-9EB7-ACCD24CF1500}"/>
          </ac:spMkLst>
        </pc:spChg>
      </pc:sldChg>
      <pc:sldChg chg="addSp modAnim">
        <pc:chgData name="RochfordJ" userId="afa10cb3-f4ec-4c59-b9bf-faf4aa99cf1a" providerId="ADAL" clId="{AE06EFF1-5F92-4455-A821-D49D96D2FCDA}" dt="2022-10-10T01:46:57.989" v="29"/>
        <pc:sldMkLst>
          <pc:docMk/>
          <pc:sldMk cId="2324842017" sldId="1387"/>
        </pc:sldMkLst>
        <pc:spChg chg="add">
          <ac:chgData name="RochfordJ" userId="afa10cb3-f4ec-4c59-b9bf-faf4aa99cf1a" providerId="ADAL" clId="{AE06EFF1-5F92-4455-A821-D49D96D2FCDA}" dt="2022-10-10T01:46:54.365" v="28"/>
          <ac:spMkLst>
            <pc:docMk/>
            <pc:sldMk cId="2324842017" sldId="1387"/>
            <ac:spMk id="3" creationId="{ECA2BC9E-63ED-4553-92EF-3B295E57DC5E}"/>
          </ac:spMkLst>
        </pc:spChg>
      </pc:sldChg>
      <pc:sldChg chg="addSp delSp modSp add delAnim">
        <pc:chgData name="RochfordJ" userId="afa10cb3-f4ec-4c59-b9bf-faf4aa99cf1a" providerId="ADAL" clId="{AE06EFF1-5F92-4455-A821-D49D96D2FCDA}" dt="2022-10-10T01:46:11.218" v="23" actId="1036"/>
        <pc:sldMkLst>
          <pc:docMk/>
          <pc:sldMk cId="1145036656" sldId="1561"/>
        </pc:sldMkLst>
        <pc:spChg chg="add mod">
          <ac:chgData name="RochfordJ" userId="afa10cb3-f4ec-4c59-b9bf-faf4aa99cf1a" providerId="ADAL" clId="{AE06EFF1-5F92-4455-A821-D49D96D2FCDA}" dt="2022-10-10T01:46:11.218" v="23" actId="1036"/>
          <ac:spMkLst>
            <pc:docMk/>
            <pc:sldMk cId="1145036656" sldId="1561"/>
            <ac:spMk id="4" creationId="{BE3149DE-A1D8-41BD-9271-AAEEB9289D4B}"/>
          </ac:spMkLst>
        </pc:spChg>
        <pc:spChg chg="add mod">
          <ac:chgData name="RochfordJ" userId="afa10cb3-f4ec-4c59-b9bf-faf4aa99cf1a" providerId="ADAL" clId="{AE06EFF1-5F92-4455-A821-D49D96D2FCDA}" dt="2022-10-10T01:46:11.218" v="23" actId="1036"/>
          <ac:spMkLst>
            <pc:docMk/>
            <pc:sldMk cId="1145036656" sldId="1561"/>
            <ac:spMk id="5" creationId="{04B000B3-7595-48EE-9038-A300F8BB8181}"/>
          </ac:spMkLst>
        </pc:spChg>
        <pc:spChg chg="add mod">
          <ac:chgData name="RochfordJ" userId="afa10cb3-f4ec-4c59-b9bf-faf4aa99cf1a" providerId="ADAL" clId="{AE06EFF1-5F92-4455-A821-D49D96D2FCDA}" dt="2022-10-10T01:46:11.218" v="23" actId="1036"/>
          <ac:spMkLst>
            <pc:docMk/>
            <pc:sldMk cId="1145036656" sldId="1561"/>
            <ac:spMk id="6" creationId="{550E05C7-AF4C-45A4-B8EC-2B5394BA3B72}"/>
          </ac:spMkLst>
        </pc:spChg>
        <pc:picChg chg="del">
          <ac:chgData name="RochfordJ" userId="afa10cb3-f4ec-4c59-b9bf-faf4aa99cf1a" providerId="ADAL" clId="{AE06EFF1-5F92-4455-A821-D49D96D2FCDA}" dt="2022-10-10T01:45:58.105" v="4" actId="478"/>
          <ac:picMkLst>
            <pc:docMk/>
            <pc:sldMk cId="1145036656" sldId="1561"/>
            <ac:picMk id="3" creationId="{77B918B4-D9D8-4C3D-B03C-29558B63A514}"/>
          </ac:picMkLst>
        </pc:picChg>
      </pc:sldChg>
      <pc:sldChg chg="add del setBg">
        <pc:chgData name="RochfordJ" userId="afa10cb3-f4ec-4c59-b9bf-faf4aa99cf1a" providerId="ADAL" clId="{AE06EFF1-5F92-4455-A821-D49D96D2FCDA}" dt="2022-10-10T01:45:48.354" v="1"/>
        <pc:sldMkLst>
          <pc:docMk/>
          <pc:sldMk cId="3806086771" sldId="1561"/>
        </pc:sldMkLst>
      </pc:sldChg>
      <pc:sldChg chg="add del">
        <pc:chgData name="RochfordJ" userId="afa10cb3-f4ec-4c59-b9bf-faf4aa99cf1a" providerId="ADAL" clId="{AE06EFF1-5F92-4455-A821-D49D96D2FCDA}" dt="2022-10-10T01:46:41.914" v="27"/>
        <pc:sldMkLst>
          <pc:docMk/>
          <pc:sldMk cId="3238954290" sldId="1745"/>
        </pc:sldMkLst>
      </pc:sldChg>
    </pc:docChg>
  </pc:docChgLst>
  <pc:docChgLst>
    <pc:chgData name="RochfordJ" userId="afa10cb3-f4ec-4c59-b9bf-faf4aa99cf1a" providerId="ADAL" clId="{E9281DBC-A4B5-487B-A407-2A96BCF113B7}"/>
    <pc:docChg chg="custSel delSld modSld delMainMaster modMainMaster">
      <pc:chgData name="RochfordJ" userId="afa10cb3-f4ec-4c59-b9bf-faf4aa99cf1a" providerId="ADAL" clId="{E9281DBC-A4B5-487B-A407-2A96BCF113B7}" dt="2023-07-26T17:39:02.749" v="13" actId="478"/>
      <pc:docMkLst>
        <pc:docMk/>
      </pc:docMkLst>
      <pc:sldChg chg="del">
        <pc:chgData name="RochfordJ" userId="afa10cb3-f4ec-4c59-b9bf-faf4aa99cf1a" providerId="ADAL" clId="{E9281DBC-A4B5-487B-A407-2A96BCF113B7}" dt="2023-07-26T17:38:09.515" v="0" actId="47"/>
        <pc:sldMkLst>
          <pc:docMk/>
          <pc:sldMk cId="2060548998" sldId="1387"/>
        </pc:sldMkLst>
      </pc:sldChg>
      <pc:sldChg chg="del">
        <pc:chgData name="RochfordJ" userId="afa10cb3-f4ec-4c59-b9bf-faf4aa99cf1a" providerId="ADAL" clId="{E9281DBC-A4B5-487B-A407-2A96BCF113B7}" dt="2023-07-26T17:38:09.515" v="0" actId="47"/>
        <pc:sldMkLst>
          <pc:docMk/>
          <pc:sldMk cId="2918920854" sldId="1523"/>
        </pc:sldMkLst>
      </pc:sldChg>
      <pc:sldChg chg="del">
        <pc:chgData name="RochfordJ" userId="afa10cb3-f4ec-4c59-b9bf-faf4aa99cf1a" providerId="ADAL" clId="{E9281DBC-A4B5-487B-A407-2A96BCF113B7}" dt="2023-07-26T17:38:09.515" v="0" actId="47"/>
        <pc:sldMkLst>
          <pc:docMk/>
          <pc:sldMk cId="2229265656" sldId="1524"/>
        </pc:sldMkLst>
      </pc:sldChg>
      <pc:sldChg chg="del">
        <pc:chgData name="RochfordJ" userId="afa10cb3-f4ec-4c59-b9bf-faf4aa99cf1a" providerId="ADAL" clId="{E9281DBC-A4B5-487B-A407-2A96BCF113B7}" dt="2023-07-26T17:38:09.515" v="0" actId="47"/>
        <pc:sldMkLst>
          <pc:docMk/>
          <pc:sldMk cId="3200757223" sldId="1525"/>
        </pc:sldMkLst>
      </pc:sldChg>
      <pc:sldChg chg="delSp mod setBg">
        <pc:chgData name="RochfordJ" userId="afa10cb3-f4ec-4c59-b9bf-faf4aa99cf1a" providerId="ADAL" clId="{E9281DBC-A4B5-487B-A407-2A96BCF113B7}" dt="2023-07-26T17:38:35.700" v="4" actId="478"/>
        <pc:sldMkLst>
          <pc:docMk/>
          <pc:sldMk cId="2518655285" sldId="1561"/>
        </pc:sldMkLst>
        <pc:spChg chg="del">
          <ac:chgData name="RochfordJ" userId="afa10cb3-f4ec-4c59-b9bf-faf4aa99cf1a" providerId="ADAL" clId="{E9281DBC-A4B5-487B-A407-2A96BCF113B7}" dt="2023-07-26T17:38:35.700" v="4" actId="478"/>
          <ac:spMkLst>
            <pc:docMk/>
            <pc:sldMk cId="2518655285" sldId="1561"/>
            <ac:spMk id="2" creationId="{5971CC05-ED8F-55C8-0CE9-D3FA39830613}"/>
          </ac:spMkLst>
        </pc:spChg>
        <pc:spChg chg="del">
          <ac:chgData name="RochfordJ" userId="afa10cb3-f4ec-4c59-b9bf-faf4aa99cf1a" providerId="ADAL" clId="{E9281DBC-A4B5-487B-A407-2A96BCF113B7}" dt="2023-07-26T17:38:35.700" v="4" actId="478"/>
          <ac:spMkLst>
            <pc:docMk/>
            <pc:sldMk cId="2518655285" sldId="1561"/>
            <ac:spMk id="4" creationId="{BE3149DE-A1D8-41BD-9271-AAEEB9289D4B}"/>
          </ac:spMkLst>
        </pc:spChg>
        <pc:spChg chg="del">
          <ac:chgData name="RochfordJ" userId="afa10cb3-f4ec-4c59-b9bf-faf4aa99cf1a" providerId="ADAL" clId="{E9281DBC-A4B5-487B-A407-2A96BCF113B7}" dt="2023-07-26T17:38:35.700" v="4" actId="478"/>
          <ac:spMkLst>
            <pc:docMk/>
            <pc:sldMk cId="2518655285" sldId="1561"/>
            <ac:spMk id="5" creationId="{04B000B3-7595-48EE-9038-A300F8BB8181}"/>
          </ac:spMkLst>
        </pc:spChg>
      </pc:sldChg>
      <pc:sldChg chg="modSp mod setBg">
        <pc:chgData name="RochfordJ" userId="afa10cb3-f4ec-4c59-b9bf-faf4aa99cf1a" providerId="ADAL" clId="{E9281DBC-A4B5-487B-A407-2A96BCF113B7}" dt="2023-07-26T17:38:52.554" v="12" actId="207"/>
        <pc:sldMkLst>
          <pc:docMk/>
          <pc:sldMk cId="1583339139" sldId="1746"/>
        </pc:sldMkLst>
        <pc:spChg chg="mod">
          <ac:chgData name="RochfordJ" userId="afa10cb3-f4ec-4c59-b9bf-faf4aa99cf1a" providerId="ADAL" clId="{E9281DBC-A4B5-487B-A407-2A96BCF113B7}" dt="2023-07-26T17:38:52.554" v="12" actId="207"/>
          <ac:spMkLst>
            <pc:docMk/>
            <pc:sldMk cId="1583339139" sldId="1746"/>
            <ac:spMk id="8" creationId="{D3904BC8-B3B8-4DDA-AC34-A7847443B253}"/>
          </ac:spMkLst>
        </pc:spChg>
      </pc:sldChg>
      <pc:sldChg chg="delSp mod">
        <pc:chgData name="RochfordJ" userId="afa10cb3-f4ec-4c59-b9bf-faf4aa99cf1a" providerId="ADAL" clId="{E9281DBC-A4B5-487B-A407-2A96BCF113B7}" dt="2023-07-26T17:39:02.749" v="13" actId="478"/>
        <pc:sldMkLst>
          <pc:docMk/>
          <pc:sldMk cId="2536275548" sldId="1752"/>
        </pc:sldMkLst>
        <pc:spChg chg="del">
          <ac:chgData name="RochfordJ" userId="afa10cb3-f4ec-4c59-b9bf-faf4aa99cf1a" providerId="ADAL" clId="{E9281DBC-A4B5-487B-A407-2A96BCF113B7}" dt="2023-07-26T17:39:02.749" v="13" actId="478"/>
          <ac:spMkLst>
            <pc:docMk/>
            <pc:sldMk cId="2536275548" sldId="1752"/>
            <ac:spMk id="8" creationId="{D3904BC8-B3B8-4DDA-AC34-A7847443B253}"/>
          </ac:spMkLst>
        </pc:spChg>
      </pc:sldChg>
      <pc:sldMasterChg chg="setBg modSldLayout">
        <pc:chgData name="RochfordJ" userId="afa10cb3-f4ec-4c59-b9bf-faf4aa99cf1a" providerId="ADAL" clId="{E9281DBC-A4B5-487B-A407-2A96BCF113B7}" dt="2023-07-26T17:38:28.516" v="3"/>
        <pc:sldMasterMkLst>
          <pc:docMk/>
          <pc:sldMasterMk cId="0" sldId="2147483648"/>
        </pc:sldMasterMkLst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setBg modSldLayout">
        <pc:chgData name="RochfordJ" userId="afa10cb3-f4ec-4c59-b9bf-faf4aa99cf1a" providerId="ADAL" clId="{E9281DBC-A4B5-487B-A407-2A96BCF113B7}" dt="2023-07-26T17:38:28.516" v="3"/>
        <pc:sldMasterMkLst>
          <pc:docMk/>
          <pc:sldMasterMk cId="1501424845" sldId="2147483660"/>
        </pc:sldMasterMkLst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1501424845" sldId="2147483660"/>
            <pc:sldLayoutMk cId="1560300890" sldId="2147483661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1501424845" sldId="2147483660"/>
            <pc:sldLayoutMk cId="4187823804" sldId="2147483662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1501424845" sldId="2147483660"/>
            <pc:sldLayoutMk cId="4282312145" sldId="2147483663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1501424845" sldId="2147483660"/>
            <pc:sldLayoutMk cId="99226345" sldId="2147483664"/>
          </pc:sldLayoutMkLst>
        </pc:sldLayoutChg>
      </pc:sldMasterChg>
      <pc:sldMasterChg chg="setBg modSldLayout">
        <pc:chgData name="RochfordJ" userId="afa10cb3-f4ec-4c59-b9bf-faf4aa99cf1a" providerId="ADAL" clId="{E9281DBC-A4B5-487B-A407-2A96BCF113B7}" dt="2023-07-26T17:38:28.516" v="3"/>
        <pc:sldMasterMkLst>
          <pc:docMk/>
          <pc:sldMasterMk cId="2118766820" sldId="2147483665"/>
        </pc:sldMasterMkLst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2118766820" sldId="2147483665"/>
            <pc:sldLayoutMk cId="3411685818" sldId="2147483666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2118766820" sldId="2147483665"/>
            <pc:sldLayoutMk cId="1123770644" sldId="2147483667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2118766820" sldId="2147483665"/>
            <pc:sldLayoutMk cId="1596411813" sldId="2147483668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2118766820" sldId="2147483665"/>
            <pc:sldLayoutMk cId="62652972" sldId="2147483669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2118766820" sldId="2147483665"/>
            <pc:sldLayoutMk cId="4095470106" sldId="2147483670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2118766820" sldId="2147483665"/>
            <pc:sldLayoutMk cId="540502475" sldId="2147483671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2118766820" sldId="2147483665"/>
            <pc:sldLayoutMk cId="3409870719" sldId="2147483672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2118766820" sldId="2147483665"/>
            <pc:sldLayoutMk cId="3912137903" sldId="2147483673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2118766820" sldId="2147483665"/>
            <pc:sldLayoutMk cId="2570029543" sldId="2147483674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2118766820" sldId="2147483665"/>
            <pc:sldLayoutMk cId="2296955780" sldId="2147483675"/>
          </pc:sldLayoutMkLst>
        </pc:sldLayoutChg>
        <pc:sldLayoutChg chg="setBg">
          <pc:chgData name="RochfordJ" userId="afa10cb3-f4ec-4c59-b9bf-faf4aa99cf1a" providerId="ADAL" clId="{E9281DBC-A4B5-487B-A407-2A96BCF113B7}" dt="2023-07-26T17:38:28.516" v="3"/>
          <pc:sldLayoutMkLst>
            <pc:docMk/>
            <pc:sldMasterMk cId="2118766820" sldId="2147483665"/>
            <pc:sldLayoutMk cId="2851807990" sldId="2147483676"/>
          </pc:sldLayoutMkLst>
        </pc:sldLayoutChg>
      </pc:sldMasterChg>
      <pc:sldMasterChg chg="del delSldLayout">
        <pc:chgData name="RochfordJ" userId="afa10cb3-f4ec-4c59-b9bf-faf4aa99cf1a" providerId="ADAL" clId="{E9281DBC-A4B5-487B-A407-2A96BCF113B7}" dt="2023-07-26T17:38:09.515" v="0" actId="47"/>
        <pc:sldMasterMkLst>
          <pc:docMk/>
          <pc:sldMasterMk cId="277957536" sldId="2147483677"/>
        </pc:sldMasterMkLst>
        <pc:sldLayoutChg chg="del">
          <pc:chgData name="RochfordJ" userId="afa10cb3-f4ec-4c59-b9bf-faf4aa99cf1a" providerId="ADAL" clId="{E9281DBC-A4B5-487B-A407-2A96BCF113B7}" dt="2023-07-26T17:38:09.515" v="0" actId="47"/>
          <pc:sldLayoutMkLst>
            <pc:docMk/>
            <pc:sldMasterMk cId="277957536" sldId="2147483677"/>
            <pc:sldLayoutMk cId="2530652790" sldId="2147483678"/>
          </pc:sldLayoutMkLst>
        </pc:sldLayoutChg>
        <pc:sldLayoutChg chg="del">
          <pc:chgData name="RochfordJ" userId="afa10cb3-f4ec-4c59-b9bf-faf4aa99cf1a" providerId="ADAL" clId="{E9281DBC-A4B5-487B-A407-2A96BCF113B7}" dt="2023-07-26T17:38:09.515" v="0" actId="47"/>
          <pc:sldLayoutMkLst>
            <pc:docMk/>
            <pc:sldMasterMk cId="277957536" sldId="2147483677"/>
            <pc:sldLayoutMk cId="3775953574" sldId="2147483679"/>
          </pc:sldLayoutMkLst>
        </pc:sldLayoutChg>
        <pc:sldLayoutChg chg="del">
          <pc:chgData name="RochfordJ" userId="afa10cb3-f4ec-4c59-b9bf-faf4aa99cf1a" providerId="ADAL" clId="{E9281DBC-A4B5-487B-A407-2A96BCF113B7}" dt="2023-07-26T17:38:09.515" v="0" actId="47"/>
          <pc:sldLayoutMkLst>
            <pc:docMk/>
            <pc:sldMasterMk cId="277957536" sldId="2147483677"/>
            <pc:sldLayoutMk cId="3855870353" sldId="2147483680"/>
          </pc:sldLayoutMkLst>
        </pc:sldLayoutChg>
        <pc:sldLayoutChg chg="del">
          <pc:chgData name="RochfordJ" userId="afa10cb3-f4ec-4c59-b9bf-faf4aa99cf1a" providerId="ADAL" clId="{E9281DBC-A4B5-487B-A407-2A96BCF113B7}" dt="2023-07-26T17:38:09.515" v="0" actId="47"/>
          <pc:sldLayoutMkLst>
            <pc:docMk/>
            <pc:sldMasterMk cId="277957536" sldId="2147483677"/>
            <pc:sldLayoutMk cId="3598879911" sldId="2147483681"/>
          </pc:sldLayoutMkLst>
        </pc:sldLayoutChg>
        <pc:sldLayoutChg chg="del">
          <pc:chgData name="RochfordJ" userId="afa10cb3-f4ec-4c59-b9bf-faf4aa99cf1a" providerId="ADAL" clId="{E9281DBC-A4B5-487B-A407-2A96BCF113B7}" dt="2023-07-26T17:38:09.515" v="0" actId="47"/>
          <pc:sldLayoutMkLst>
            <pc:docMk/>
            <pc:sldMasterMk cId="277957536" sldId="2147483677"/>
            <pc:sldLayoutMk cId="2804515557" sldId="2147483682"/>
          </pc:sldLayoutMkLst>
        </pc:sldLayoutChg>
        <pc:sldLayoutChg chg="del">
          <pc:chgData name="RochfordJ" userId="afa10cb3-f4ec-4c59-b9bf-faf4aa99cf1a" providerId="ADAL" clId="{E9281DBC-A4B5-487B-A407-2A96BCF113B7}" dt="2023-07-26T17:38:09.515" v="0" actId="47"/>
          <pc:sldLayoutMkLst>
            <pc:docMk/>
            <pc:sldMasterMk cId="277957536" sldId="2147483677"/>
            <pc:sldLayoutMk cId="504207063" sldId="2147483683"/>
          </pc:sldLayoutMkLst>
        </pc:sldLayoutChg>
        <pc:sldLayoutChg chg="del">
          <pc:chgData name="RochfordJ" userId="afa10cb3-f4ec-4c59-b9bf-faf4aa99cf1a" providerId="ADAL" clId="{E9281DBC-A4B5-487B-A407-2A96BCF113B7}" dt="2023-07-26T17:38:09.515" v="0" actId="47"/>
          <pc:sldLayoutMkLst>
            <pc:docMk/>
            <pc:sldMasterMk cId="277957536" sldId="2147483677"/>
            <pc:sldLayoutMk cId="1992924079" sldId="2147483684"/>
          </pc:sldLayoutMkLst>
        </pc:sldLayoutChg>
        <pc:sldLayoutChg chg="del">
          <pc:chgData name="RochfordJ" userId="afa10cb3-f4ec-4c59-b9bf-faf4aa99cf1a" providerId="ADAL" clId="{E9281DBC-A4B5-487B-A407-2A96BCF113B7}" dt="2023-07-26T17:38:09.515" v="0" actId="47"/>
          <pc:sldLayoutMkLst>
            <pc:docMk/>
            <pc:sldMasterMk cId="277957536" sldId="2147483677"/>
            <pc:sldLayoutMk cId="2966783343" sldId="2147483685"/>
          </pc:sldLayoutMkLst>
        </pc:sldLayoutChg>
        <pc:sldLayoutChg chg="del">
          <pc:chgData name="RochfordJ" userId="afa10cb3-f4ec-4c59-b9bf-faf4aa99cf1a" providerId="ADAL" clId="{E9281DBC-A4B5-487B-A407-2A96BCF113B7}" dt="2023-07-26T17:38:09.515" v="0" actId="47"/>
          <pc:sldLayoutMkLst>
            <pc:docMk/>
            <pc:sldMasterMk cId="277957536" sldId="2147483677"/>
            <pc:sldLayoutMk cId="1209716444" sldId="2147483686"/>
          </pc:sldLayoutMkLst>
        </pc:sldLayoutChg>
        <pc:sldLayoutChg chg="del">
          <pc:chgData name="RochfordJ" userId="afa10cb3-f4ec-4c59-b9bf-faf4aa99cf1a" providerId="ADAL" clId="{E9281DBC-A4B5-487B-A407-2A96BCF113B7}" dt="2023-07-26T17:38:09.515" v="0" actId="47"/>
          <pc:sldLayoutMkLst>
            <pc:docMk/>
            <pc:sldMasterMk cId="277957536" sldId="2147483677"/>
            <pc:sldLayoutMk cId="3734125812" sldId="2147483687"/>
          </pc:sldLayoutMkLst>
        </pc:sldLayoutChg>
        <pc:sldLayoutChg chg="del">
          <pc:chgData name="RochfordJ" userId="afa10cb3-f4ec-4c59-b9bf-faf4aa99cf1a" providerId="ADAL" clId="{E9281DBC-A4B5-487B-A407-2A96BCF113B7}" dt="2023-07-26T17:38:09.515" v="0" actId="47"/>
          <pc:sldLayoutMkLst>
            <pc:docMk/>
            <pc:sldMasterMk cId="277957536" sldId="2147483677"/>
            <pc:sldLayoutMk cId="4229092801" sldId="2147483688"/>
          </pc:sldLayoutMkLst>
        </pc:sldLayoutChg>
      </pc:sldMasterChg>
    </pc:docChg>
  </pc:docChgLst>
  <pc:docChgLst>
    <pc:chgData name="RochfordJ" userId="afa10cb3-f4ec-4c59-b9bf-faf4aa99cf1a" providerId="ADAL" clId="{D3DC4CE8-1782-4261-A3E4-D83E309D1364}"/>
    <pc:docChg chg="undo redo custSel addSld delSld modSld sldOrd modMainMaster">
      <pc:chgData name="RochfordJ" userId="afa10cb3-f4ec-4c59-b9bf-faf4aa99cf1a" providerId="ADAL" clId="{D3DC4CE8-1782-4261-A3E4-D83E309D1364}" dt="2024-04-19T13:28:48.551" v="12540" actId="20577"/>
      <pc:docMkLst>
        <pc:docMk/>
      </pc:docMkLst>
      <pc:sldChg chg="modSp del mod modTransition">
        <pc:chgData name="RochfordJ" userId="afa10cb3-f4ec-4c59-b9bf-faf4aa99cf1a" providerId="ADAL" clId="{D3DC4CE8-1782-4261-A3E4-D83E309D1364}" dt="2024-04-19T04:47:02.856" v="12339" actId="47"/>
        <pc:sldMkLst>
          <pc:docMk/>
          <pc:sldMk cId="2060548998" sldId="1387"/>
        </pc:sldMkLst>
        <pc:spChg chg="mod">
          <ac:chgData name="RochfordJ" userId="afa10cb3-f4ec-4c59-b9bf-faf4aa99cf1a" providerId="ADAL" clId="{D3DC4CE8-1782-4261-A3E4-D83E309D1364}" dt="2024-04-18T17:50:19.037" v="5828" actId="20577"/>
          <ac:spMkLst>
            <pc:docMk/>
            <pc:sldMk cId="2060548998" sldId="1387"/>
            <ac:spMk id="2" creationId="{00000000-0000-0000-0000-000000000000}"/>
          </ac:spMkLst>
        </pc:spChg>
      </pc:sldChg>
      <pc:sldChg chg="del">
        <pc:chgData name="RochfordJ" userId="afa10cb3-f4ec-4c59-b9bf-faf4aa99cf1a" providerId="ADAL" clId="{D3DC4CE8-1782-4261-A3E4-D83E309D1364}" dt="2024-04-15T17:53:20.505" v="1569" actId="47"/>
        <pc:sldMkLst>
          <pc:docMk/>
          <pc:sldMk cId="2918920854" sldId="1523"/>
        </pc:sldMkLst>
      </pc:sldChg>
      <pc:sldChg chg="modSp mod modTransition">
        <pc:chgData name="RochfordJ" userId="afa10cb3-f4ec-4c59-b9bf-faf4aa99cf1a" providerId="ADAL" clId="{D3DC4CE8-1782-4261-A3E4-D83E309D1364}" dt="2024-04-18T19:56:03.742" v="7467"/>
        <pc:sldMkLst>
          <pc:docMk/>
          <pc:sldMk cId="2518655285" sldId="1561"/>
        </pc:sldMkLst>
        <pc:spChg chg="mod">
          <ac:chgData name="RochfordJ" userId="afa10cb3-f4ec-4c59-b9bf-faf4aa99cf1a" providerId="ADAL" clId="{D3DC4CE8-1782-4261-A3E4-D83E309D1364}" dt="2024-04-15T15:10:12.291" v="595" actId="20577"/>
          <ac:spMkLst>
            <pc:docMk/>
            <pc:sldMk cId="2518655285" sldId="1561"/>
            <ac:spMk id="2" creationId="{97E05936-9C26-FCD0-DBC5-137D9E20DB8F}"/>
          </ac:spMkLst>
        </pc:spChg>
        <pc:spChg chg="mod">
          <ac:chgData name="RochfordJ" userId="afa10cb3-f4ec-4c59-b9bf-faf4aa99cf1a" providerId="ADAL" clId="{D3DC4CE8-1782-4261-A3E4-D83E309D1364}" dt="2024-04-17T18:07:26.173" v="3127" actId="20577"/>
          <ac:spMkLst>
            <pc:docMk/>
            <pc:sldMk cId="2518655285" sldId="1561"/>
            <ac:spMk id="3" creationId="{C7BED47E-7CD4-86B1-38B9-94667106BF5E}"/>
          </ac:spMkLst>
        </pc:spChg>
        <pc:spChg chg="mod">
          <ac:chgData name="RochfordJ" userId="afa10cb3-f4ec-4c59-b9bf-faf4aa99cf1a" providerId="ADAL" clId="{D3DC4CE8-1782-4261-A3E4-D83E309D1364}" dt="2024-04-17T18:07:39.445" v="3158" actId="20577"/>
          <ac:spMkLst>
            <pc:docMk/>
            <pc:sldMk cId="2518655285" sldId="1561"/>
            <ac:spMk id="4" creationId="{C9155842-81DC-35D8-17A9-5DF2D49149F3}"/>
          </ac:spMkLst>
        </pc:spChg>
      </pc:sldChg>
      <pc:sldChg chg="modSp del mod">
        <pc:chgData name="RochfordJ" userId="afa10cb3-f4ec-4c59-b9bf-faf4aa99cf1a" providerId="ADAL" clId="{D3DC4CE8-1782-4261-A3E4-D83E309D1364}" dt="2024-04-08T03:16:52.100" v="117" actId="47"/>
        <pc:sldMkLst>
          <pc:docMk/>
          <pc:sldMk cId="3513120351" sldId="1871"/>
        </pc:sldMkLst>
        <pc:spChg chg="mod">
          <ac:chgData name="RochfordJ" userId="afa10cb3-f4ec-4c59-b9bf-faf4aa99cf1a" providerId="ADAL" clId="{D3DC4CE8-1782-4261-A3E4-D83E309D1364}" dt="2024-04-08T03:03:12.996" v="33" actId="57"/>
          <ac:spMkLst>
            <pc:docMk/>
            <pc:sldMk cId="3513120351" sldId="1871"/>
            <ac:spMk id="3" creationId="{CDC289AC-7973-876C-852D-6BFF7F95073D}"/>
          </ac:spMkLst>
        </pc:spChg>
      </pc:sldChg>
      <pc:sldChg chg="del">
        <pc:chgData name="RochfordJ" userId="afa10cb3-f4ec-4c59-b9bf-faf4aa99cf1a" providerId="ADAL" clId="{D3DC4CE8-1782-4261-A3E4-D83E309D1364}" dt="2024-04-15T17:53:20.505" v="1569" actId="47"/>
        <pc:sldMkLst>
          <pc:docMk/>
          <pc:sldMk cId="734181420" sldId="1897"/>
        </pc:sldMkLst>
      </pc:sldChg>
      <pc:sldChg chg="delSp mod modTransition">
        <pc:chgData name="RochfordJ" userId="afa10cb3-f4ec-4c59-b9bf-faf4aa99cf1a" providerId="ADAL" clId="{D3DC4CE8-1782-4261-A3E4-D83E309D1364}" dt="2024-04-18T19:56:03.742" v="7467"/>
        <pc:sldMkLst>
          <pc:docMk/>
          <pc:sldMk cId="443472302" sldId="1898"/>
        </pc:sldMkLst>
        <pc:spChg chg="del">
          <ac:chgData name="RochfordJ" userId="afa10cb3-f4ec-4c59-b9bf-faf4aa99cf1a" providerId="ADAL" clId="{D3DC4CE8-1782-4261-A3E4-D83E309D1364}" dt="2024-04-15T17:53:24.416" v="1570" actId="478"/>
          <ac:spMkLst>
            <pc:docMk/>
            <pc:sldMk cId="443472302" sldId="1898"/>
            <ac:spMk id="2" creationId="{1C030F23-7209-2611-81BF-524BA511FCB0}"/>
          </ac:spMkLst>
        </pc:spChg>
      </pc:sldChg>
      <pc:sldChg chg="del">
        <pc:chgData name="RochfordJ" userId="afa10cb3-f4ec-4c59-b9bf-faf4aa99cf1a" providerId="ADAL" clId="{D3DC4CE8-1782-4261-A3E4-D83E309D1364}" dt="2024-04-18T17:51:02.643" v="5888" actId="47"/>
        <pc:sldMkLst>
          <pc:docMk/>
          <pc:sldMk cId="2354563018" sldId="1899"/>
        </pc:sldMkLst>
      </pc:sldChg>
      <pc:sldChg chg="delSp modSp del mod modTransition">
        <pc:chgData name="RochfordJ" userId="afa10cb3-f4ec-4c59-b9bf-faf4aa99cf1a" providerId="ADAL" clId="{D3DC4CE8-1782-4261-A3E4-D83E309D1364}" dt="2024-04-19T04:47:02.856" v="12339" actId="47"/>
        <pc:sldMkLst>
          <pc:docMk/>
          <pc:sldMk cId="2862700309" sldId="2736"/>
        </pc:sldMkLst>
        <pc:spChg chg="mod">
          <ac:chgData name="RochfordJ" userId="afa10cb3-f4ec-4c59-b9bf-faf4aa99cf1a" providerId="ADAL" clId="{D3DC4CE8-1782-4261-A3E4-D83E309D1364}" dt="2024-04-19T02:34:31.260" v="10270" actId="21"/>
          <ac:spMkLst>
            <pc:docMk/>
            <pc:sldMk cId="2862700309" sldId="2736"/>
            <ac:spMk id="2" creationId="{A46FC247-0DA9-DC90-DC87-67E56BAE081B}"/>
          </ac:spMkLst>
        </pc:spChg>
        <pc:spChg chg="del">
          <ac:chgData name="RochfordJ" userId="afa10cb3-f4ec-4c59-b9bf-faf4aa99cf1a" providerId="ADAL" clId="{D3DC4CE8-1782-4261-A3E4-D83E309D1364}" dt="2024-04-18T17:50:25.417" v="5829" actId="478"/>
          <ac:spMkLst>
            <pc:docMk/>
            <pc:sldMk cId="2862700309" sldId="2736"/>
            <ac:spMk id="3" creationId="{47A69163-49DB-002E-FA2E-D72678699373}"/>
          </ac:spMkLst>
        </pc:spChg>
      </pc:sldChg>
      <pc:sldChg chg="modSp add del mod">
        <pc:chgData name="RochfordJ" userId="afa10cb3-f4ec-4c59-b9bf-faf4aa99cf1a" providerId="ADAL" clId="{D3DC4CE8-1782-4261-A3E4-D83E309D1364}" dt="2024-04-08T03:16:52.100" v="117" actId="47"/>
        <pc:sldMkLst>
          <pc:docMk/>
          <pc:sldMk cId="1084396785" sldId="2737"/>
        </pc:sldMkLst>
        <pc:spChg chg="mod">
          <ac:chgData name="RochfordJ" userId="afa10cb3-f4ec-4c59-b9bf-faf4aa99cf1a" providerId="ADAL" clId="{D3DC4CE8-1782-4261-A3E4-D83E309D1364}" dt="2024-04-08T03:04:03.024" v="60" actId="57"/>
          <ac:spMkLst>
            <pc:docMk/>
            <pc:sldMk cId="1084396785" sldId="2737"/>
            <ac:spMk id="3" creationId="{CDC289AC-7973-876C-852D-6BFF7F95073D}"/>
          </ac:spMkLst>
        </pc:spChg>
      </pc:sldChg>
      <pc:sldChg chg="modSp add del mod">
        <pc:chgData name="RochfordJ" userId="afa10cb3-f4ec-4c59-b9bf-faf4aa99cf1a" providerId="ADAL" clId="{D3DC4CE8-1782-4261-A3E4-D83E309D1364}" dt="2024-04-08T03:16:52.100" v="117" actId="47"/>
        <pc:sldMkLst>
          <pc:docMk/>
          <pc:sldMk cId="3867035162" sldId="2738"/>
        </pc:sldMkLst>
        <pc:spChg chg="mod">
          <ac:chgData name="RochfordJ" userId="afa10cb3-f4ec-4c59-b9bf-faf4aa99cf1a" providerId="ADAL" clId="{D3DC4CE8-1782-4261-A3E4-D83E309D1364}" dt="2024-04-08T03:05:22.679" v="71" actId="20577"/>
          <ac:spMkLst>
            <pc:docMk/>
            <pc:sldMk cId="3867035162" sldId="2738"/>
            <ac:spMk id="3" creationId="{CDC289AC-7973-876C-852D-6BFF7F95073D}"/>
          </ac:spMkLst>
        </pc:spChg>
      </pc:sldChg>
      <pc:sldChg chg="modSp add del mod">
        <pc:chgData name="RochfordJ" userId="afa10cb3-f4ec-4c59-b9bf-faf4aa99cf1a" providerId="ADAL" clId="{D3DC4CE8-1782-4261-A3E4-D83E309D1364}" dt="2024-04-08T03:16:52.100" v="117" actId="47"/>
        <pc:sldMkLst>
          <pc:docMk/>
          <pc:sldMk cId="351598173" sldId="2739"/>
        </pc:sldMkLst>
        <pc:spChg chg="mod">
          <ac:chgData name="RochfordJ" userId="afa10cb3-f4ec-4c59-b9bf-faf4aa99cf1a" providerId="ADAL" clId="{D3DC4CE8-1782-4261-A3E4-D83E309D1364}" dt="2024-04-08T03:05:52.496" v="82" actId="20577"/>
          <ac:spMkLst>
            <pc:docMk/>
            <pc:sldMk cId="351598173" sldId="2739"/>
            <ac:spMk id="3" creationId="{CDC289AC-7973-876C-852D-6BFF7F95073D}"/>
          </ac:spMkLst>
        </pc:spChg>
      </pc:sldChg>
      <pc:sldChg chg="modSp add del mod">
        <pc:chgData name="RochfordJ" userId="afa10cb3-f4ec-4c59-b9bf-faf4aa99cf1a" providerId="ADAL" clId="{D3DC4CE8-1782-4261-A3E4-D83E309D1364}" dt="2024-04-08T03:16:52.100" v="117" actId="47"/>
        <pc:sldMkLst>
          <pc:docMk/>
          <pc:sldMk cId="2041965270" sldId="2740"/>
        </pc:sldMkLst>
        <pc:spChg chg="mod">
          <ac:chgData name="RochfordJ" userId="afa10cb3-f4ec-4c59-b9bf-faf4aa99cf1a" providerId="ADAL" clId="{D3DC4CE8-1782-4261-A3E4-D83E309D1364}" dt="2024-04-08T03:10:01.275" v="98" actId="20577"/>
          <ac:spMkLst>
            <pc:docMk/>
            <pc:sldMk cId="2041965270" sldId="2740"/>
            <ac:spMk id="3" creationId="{CDC289AC-7973-876C-852D-6BFF7F95073D}"/>
          </ac:spMkLst>
        </pc:spChg>
      </pc:sldChg>
      <pc:sldChg chg="modSp add del mod">
        <pc:chgData name="RochfordJ" userId="afa10cb3-f4ec-4c59-b9bf-faf4aa99cf1a" providerId="ADAL" clId="{D3DC4CE8-1782-4261-A3E4-D83E309D1364}" dt="2024-04-08T03:16:52.100" v="117" actId="47"/>
        <pc:sldMkLst>
          <pc:docMk/>
          <pc:sldMk cId="1651585011" sldId="2741"/>
        </pc:sldMkLst>
        <pc:spChg chg="mod">
          <ac:chgData name="RochfordJ" userId="afa10cb3-f4ec-4c59-b9bf-faf4aa99cf1a" providerId="ADAL" clId="{D3DC4CE8-1782-4261-A3E4-D83E309D1364}" dt="2024-04-08T03:10:35.400" v="116" actId="20577"/>
          <ac:spMkLst>
            <pc:docMk/>
            <pc:sldMk cId="1651585011" sldId="2741"/>
            <ac:spMk id="3" creationId="{CDC289AC-7973-876C-852D-6BFF7F95073D}"/>
          </ac:spMkLst>
        </pc:spChg>
      </pc:sldChg>
      <pc:sldChg chg="add del">
        <pc:chgData name="RochfordJ" userId="afa10cb3-f4ec-4c59-b9bf-faf4aa99cf1a" providerId="ADAL" clId="{D3DC4CE8-1782-4261-A3E4-D83E309D1364}" dt="2024-04-08T03:16:52.100" v="117" actId="47"/>
        <pc:sldMkLst>
          <pc:docMk/>
          <pc:sldMk cId="1347011641" sldId="2742"/>
        </pc:sldMkLst>
      </pc:sldChg>
      <pc:sldChg chg="add del">
        <pc:chgData name="RochfordJ" userId="afa10cb3-f4ec-4c59-b9bf-faf4aa99cf1a" providerId="ADAL" clId="{D3DC4CE8-1782-4261-A3E4-D83E309D1364}" dt="2024-04-08T03:16:52.100" v="117" actId="47"/>
        <pc:sldMkLst>
          <pc:docMk/>
          <pc:sldMk cId="3386205616" sldId="2743"/>
        </pc:sldMkLst>
      </pc:sldChg>
      <pc:sldChg chg="add del">
        <pc:chgData name="RochfordJ" userId="afa10cb3-f4ec-4c59-b9bf-faf4aa99cf1a" providerId="ADAL" clId="{D3DC4CE8-1782-4261-A3E4-D83E309D1364}" dt="2024-04-08T03:16:52.100" v="117" actId="47"/>
        <pc:sldMkLst>
          <pc:docMk/>
          <pc:sldMk cId="2541473428" sldId="2744"/>
        </pc:sldMkLst>
      </pc:sldChg>
      <pc:sldChg chg="add del">
        <pc:chgData name="RochfordJ" userId="afa10cb3-f4ec-4c59-b9bf-faf4aa99cf1a" providerId="ADAL" clId="{D3DC4CE8-1782-4261-A3E4-D83E309D1364}" dt="2024-04-08T03:16:52.100" v="117" actId="47"/>
        <pc:sldMkLst>
          <pc:docMk/>
          <pc:sldMk cId="1725006054" sldId="2745"/>
        </pc:sldMkLst>
      </pc:sldChg>
      <pc:sldChg chg="add del">
        <pc:chgData name="RochfordJ" userId="afa10cb3-f4ec-4c59-b9bf-faf4aa99cf1a" providerId="ADAL" clId="{D3DC4CE8-1782-4261-A3E4-D83E309D1364}" dt="2024-04-08T03:16:52.100" v="117" actId="47"/>
        <pc:sldMkLst>
          <pc:docMk/>
          <pc:sldMk cId="3781734384" sldId="2746"/>
        </pc:sldMkLst>
      </pc:sldChg>
      <pc:sldChg chg="addSp delSp modSp add mod modTransition modNotesTx">
        <pc:chgData name="RochfordJ" userId="afa10cb3-f4ec-4c59-b9bf-faf4aa99cf1a" providerId="ADAL" clId="{D3DC4CE8-1782-4261-A3E4-D83E309D1364}" dt="2024-04-18T19:56:03.742" v="7467"/>
        <pc:sldMkLst>
          <pc:docMk/>
          <pc:sldMk cId="3049728185" sldId="2747"/>
        </pc:sldMkLst>
        <pc:spChg chg="add del mod">
          <ac:chgData name="RochfordJ" userId="afa10cb3-f4ec-4c59-b9bf-faf4aa99cf1a" providerId="ADAL" clId="{D3DC4CE8-1782-4261-A3E4-D83E309D1364}" dt="2024-04-15T14:50:20.098" v="594" actId="478"/>
          <ac:spMkLst>
            <pc:docMk/>
            <pc:sldMk cId="3049728185" sldId="2747"/>
            <ac:spMk id="2" creationId="{379022F0-8C49-2841-3BF3-66BD6342D3A2}"/>
          </ac:spMkLst>
        </pc:spChg>
        <pc:spChg chg="del mod">
          <ac:chgData name="RochfordJ" userId="afa10cb3-f4ec-4c59-b9bf-faf4aa99cf1a" providerId="ADAL" clId="{D3DC4CE8-1782-4261-A3E4-D83E309D1364}" dt="2024-04-15T14:50:20.098" v="594" actId="478"/>
          <ac:spMkLst>
            <pc:docMk/>
            <pc:sldMk cId="3049728185" sldId="2747"/>
            <ac:spMk id="3" creationId="{CDC289AC-7973-876C-852D-6BFF7F95073D}"/>
          </ac:spMkLst>
        </pc:spChg>
      </pc:sldChg>
      <pc:sldChg chg="modSp add del mod">
        <pc:chgData name="RochfordJ" userId="afa10cb3-f4ec-4c59-b9bf-faf4aa99cf1a" providerId="ADAL" clId="{D3DC4CE8-1782-4261-A3E4-D83E309D1364}" dt="2024-04-15T04:20:55.713" v="347" actId="47"/>
        <pc:sldMkLst>
          <pc:docMk/>
          <pc:sldMk cId="713947929" sldId="2748"/>
        </pc:sldMkLst>
        <pc:spChg chg="mod">
          <ac:chgData name="RochfordJ" userId="afa10cb3-f4ec-4c59-b9bf-faf4aa99cf1a" providerId="ADAL" clId="{D3DC4CE8-1782-4261-A3E4-D83E309D1364}" dt="2024-04-15T02:40:33.315" v="166" actId="57"/>
          <ac:spMkLst>
            <pc:docMk/>
            <pc:sldMk cId="713947929" sldId="2748"/>
            <ac:spMk id="3" creationId="{CDC289AC-7973-876C-852D-6BFF7F95073D}"/>
          </ac:spMkLst>
        </pc:spChg>
      </pc:sldChg>
      <pc:sldChg chg="addSp delSp modSp add del mod">
        <pc:chgData name="RochfordJ" userId="afa10cb3-f4ec-4c59-b9bf-faf4aa99cf1a" providerId="ADAL" clId="{D3DC4CE8-1782-4261-A3E4-D83E309D1364}" dt="2024-04-15T17:52:55.803" v="1560" actId="47"/>
        <pc:sldMkLst>
          <pc:docMk/>
          <pc:sldMk cId="937634746" sldId="2749"/>
        </pc:sldMkLst>
        <pc:spChg chg="add mod">
          <ac:chgData name="RochfordJ" userId="afa10cb3-f4ec-4c59-b9bf-faf4aa99cf1a" providerId="ADAL" clId="{D3DC4CE8-1782-4261-A3E4-D83E309D1364}" dt="2024-04-15T14:47:06.470" v="526" actId="21"/>
          <ac:spMkLst>
            <pc:docMk/>
            <pc:sldMk cId="937634746" sldId="2749"/>
            <ac:spMk id="2" creationId="{F0EE3ECE-CA74-9218-1D24-E03B86518257}"/>
          </ac:spMkLst>
        </pc:spChg>
        <pc:spChg chg="mod">
          <ac:chgData name="RochfordJ" userId="afa10cb3-f4ec-4c59-b9bf-faf4aa99cf1a" providerId="ADAL" clId="{D3DC4CE8-1782-4261-A3E4-D83E309D1364}" dt="2024-04-15T02:55:51.878" v="182" actId="313"/>
          <ac:spMkLst>
            <pc:docMk/>
            <pc:sldMk cId="937634746" sldId="2749"/>
            <ac:spMk id="3" creationId="{CDC289AC-7973-876C-852D-6BFF7F95073D}"/>
          </ac:spMkLst>
        </pc:spChg>
        <pc:spChg chg="add del mod">
          <ac:chgData name="RochfordJ" userId="afa10cb3-f4ec-4c59-b9bf-faf4aa99cf1a" providerId="ADAL" clId="{D3DC4CE8-1782-4261-A3E4-D83E309D1364}" dt="2024-04-15T14:47:21.710" v="533" actId="21"/>
          <ac:spMkLst>
            <pc:docMk/>
            <pc:sldMk cId="937634746" sldId="2749"/>
            <ac:spMk id="5" creationId="{BD3D5FE1-2B3A-F25C-ADE0-99525CD6AD7B}"/>
          </ac:spMkLst>
        </pc:spChg>
        <pc:spChg chg="add mod">
          <ac:chgData name="RochfordJ" userId="afa10cb3-f4ec-4c59-b9bf-faf4aa99cf1a" providerId="ADAL" clId="{D3DC4CE8-1782-4261-A3E4-D83E309D1364}" dt="2024-04-15T14:49:46.250" v="592" actId="2711"/>
          <ac:spMkLst>
            <pc:docMk/>
            <pc:sldMk cId="937634746" sldId="2749"/>
            <ac:spMk id="6" creationId="{BD3D5FE1-2B3A-F25C-ADE0-99525CD6AD7B}"/>
          </ac:spMkLst>
        </pc:spChg>
      </pc:sldChg>
      <pc:sldChg chg="modSp add del mod">
        <pc:chgData name="RochfordJ" userId="afa10cb3-f4ec-4c59-b9bf-faf4aa99cf1a" providerId="ADAL" clId="{D3DC4CE8-1782-4261-A3E4-D83E309D1364}" dt="2024-04-15T17:52:56.678" v="1561" actId="47"/>
        <pc:sldMkLst>
          <pc:docMk/>
          <pc:sldMk cId="1630755368" sldId="2750"/>
        </pc:sldMkLst>
        <pc:spChg chg="mod">
          <ac:chgData name="RochfordJ" userId="afa10cb3-f4ec-4c59-b9bf-faf4aa99cf1a" providerId="ADAL" clId="{D3DC4CE8-1782-4261-A3E4-D83E309D1364}" dt="2024-04-15T02:56:24.777" v="201" actId="313"/>
          <ac:spMkLst>
            <pc:docMk/>
            <pc:sldMk cId="1630755368" sldId="2750"/>
            <ac:spMk id="3" creationId="{CDC289AC-7973-876C-852D-6BFF7F95073D}"/>
          </ac:spMkLst>
        </pc:spChg>
      </pc:sldChg>
      <pc:sldChg chg="modSp add del mod">
        <pc:chgData name="RochfordJ" userId="afa10cb3-f4ec-4c59-b9bf-faf4aa99cf1a" providerId="ADAL" clId="{D3DC4CE8-1782-4261-A3E4-D83E309D1364}" dt="2024-04-15T17:52:57.647" v="1562" actId="47"/>
        <pc:sldMkLst>
          <pc:docMk/>
          <pc:sldMk cId="1086751660" sldId="2751"/>
        </pc:sldMkLst>
        <pc:spChg chg="mod">
          <ac:chgData name="RochfordJ" userId="afa10cb3-f4ec-4c59-b9bf-faf4aa99cf1a" providerId="ADAL" clId="{D3DC4CE8-1782-4261-A3E4-D83E309D1364}" dt="2024-04-15T02:57:10.204" v="219" actId="313"/>
          <ac:spMkLst>
            <pc:docMk/>
            <pc:sldMk cId="1086751660" sldId="2751"/>
            <ac:spMk id="3" creationId="{CDC289AC-7973-876C-852D-6BFF7F95073D}"/>
          </ac:spMkLst>
        </pc:spChg>
      </pc:sldChg>
      <pc:sldChg chg="modSp add del mod">
        <pc:chgData name="RochfordJ" userId="afa10cb3-f4ec-4c59-b9bf-faf4aa99cf1a" providerId="ADAL" clId="{D3DC4CE8-1782-4261-A3E4-D83E309D1364}" dt="2024-04-15T17:52:58.350" v="1563" actId="47"/>
        <pc:sldMkLst>
          <pc:docMk/>
          <pc:sldMk cId="2087481685" sldId="2752"/>
        </pc:sldMkLst>
        <pc:spChg chg="mod">
          <ac:chgData name="RochfordJ" userId="afa10cb3-f4ec-4c59-b9bf-faf4aa99cf1a" providerId="ADAL" clId="{D3DC4CE8-1782-4261-A3E4-D83E309D1364}" dt="2024-04-15T04:22:12.387" v="365" actId="115"/>
          <ac:spMkLst>
            <pc:docMk/>
            <pc:sldMk cId="2087481685" sldId="2752"/>
            <ac:spMk id="3" creationId="{CDC289AC-7973-876C-852D-6BFF7F95073D}"/>
          </ac:spMkLst>
        </pc:spChg>
      </pc:sldChg>
      <pc:sldChg chg="modSp add del mod">
        <pc:chgData name="RochfordJ" userId="afa10cb3-f4ec-4c59-b9bf-faf4aa99cf1a" providerId="ADAL" clId="{D3DC4CE8-1782-4261-A3E4-D83E309D1364}" dt="2024-04-15T17:53:00.631" v="1564" actId="47"/>
        <pc:sldMkLst>
          <pc:docMk/>
          <pc:sldMk cId="2325251631" sldId="2753"/>
        </pc:sldMkLst>
        <pc:spChg chg="mod">
          <ac:chgData name="RochfordJ" userId="afa10cb3-f4ec-4c59-b9bf-faf4aa99cf1a" providerId="ADAL" clId="{D3DC4CE8-1782-4261-A3E4-D83E309D1364}" dt="2024-04-15T02:58:20.159" v="260" actId="20577"/>
          <ac:spMkLst>
            <pc:docMk/>
            <pc:sldMk cId="2325251631" sldId="2753"/>
            <ac:spMk id="3" creationId="{CDC289AC-7973-876C-852D-6BFF7F95073D}"/>
          </ac:spMkLst>
        </pc:spChg>
      </pc:sldChg>
      <pc:sldChg chg="modSp add del mod">
        <pc:chgData name="RochfordJ" userId="afa10cb3-f4ec-4c59-b9bf-faf4aa99cf1a" providerId="ADAL" clId="{D3DC4CE8-1782-4261-A3E4-D83E309D1364}" dt="2024-04-15T17:53:01.334" v="1565" actId="47"/>
        <pc:sldMkLst>
          <pc:docMk/>
          <pc:sldMk cId="2709301899" sldId="2754"/>
        </pc:sldMkLst>
        <pc:spChg chg="mod">
          <ac:chgData name="RochfordJ" userId="afa10cb3-f4ec-4c59-b9bf-faf4aa99cf1a" providerId="ADAL" clId="{D3DC4CE8-1782-4261-A3E4-D83E309D1364}" dt="2024-04-15T04:22:43.103" v="367" actId="21"/>
          <ac:spMkLst>
            <pc:docMk/>
            <pc:sldMk cId="2709301899" sldId="2754"/>
            <ac:spMk id="3" creationId="{CDC289AC-7973-876C-852D-6BFF7F95073D}"/>
          </ac:spMkLst>
        </pc:spChg>
      </pc:sldChg>
      <pc:sldChg chg="modSp add del">
        <pc:chgData name="RochfordJ" userId="afa10cb3-f4ec-4c59-b9bf-faf4aa99cf1a" providerId="ADAL" clId="{D3DC4CE8-1782-4261-A3E4-D83E309D1364}" dt="2024-04-15T17:53:02.180" v="1566" actId="47"/>
        <pc:sldMkLst>
          <pc:docMk/>
          <pc:sldMk cId="900275666" sldId="2755"/>
        </pc:sldMkLst>
        <pc:spChg chg="mod">
          <ac:chgData name="RochfordJ" userId="afa10cb3-f4ec-4c59-b9bf-faf4aa99cf1a" providerId="ADAL" clId="{D3DC4CE8-1782-4261-A3E4-D83E309D1364}" dt="2024-04-08T03:17:06.897" v="118"/>
          <ac:spMkLst>
            <pc:docMk/>
            <pc:sldMk cId="900275666" sldId="2755"/>
            <ac:spMk id="3" creationId="{CDC289AC-7973-876C-852D-6BFF7F95073D}"/>
          </ac:spMkLst>
        </pc:spChg>
      </pc:sldChg>
      <pc:sldChg chg="modSp add del">
        <pc:chgData name="RochfordJ" userId="afa10cb3-f4ec-4c59-b9bf-faf4aa99cf1a" providerId="ADAL" clId="{D3DC4CE8-1782-4261-A3E4-D83E309D1364}" dt="2024-04-15T17:53:02.820" v="1567" actId="47"/>
        <pc:sldMkLst>
          <pc:docMk/>
          <pc:sldMk cId="729741627" sldId="2756"/>
        </pc:sldMkLst>
        <pc:spChg chg="mod">
          <ac:chgData name="RochfordJ" userId="afa10cb3-f4ec-4c59-b9bf-faf4aa99cf1a" providerId="ADAL" clId="{D3DC4CE8-1782-4261-A3E4-D83E309D1364}" dt="2024-04-08T03:17:06.897" v="118"/>
          <ac:spMkLst>
            <pc:docMk/>
            <pc:sldMk cId="729741627" sldId="2756"/>
            <ac:spMk id="3" creationId="{CDC289AC-7973-876C-852D-6BFF7F95073D}"/>
          </ac:spMkLst>
        </pc:spChg>
      </pc:sldChg>
      <pc:sldChg chg="modSp add del">
        <pc:chgData name="RochfordJ" userId="afa10cb3-f4ec-4c59-b9bf-faf4aa99cf1a" providerId="ADAL" clId="{D3DC4CE8-1782-4261-A3E4-D83E309D1364}" dt="2024-04-15T17:53:12.744" v="1568" actId="47"/>
        <pc:sldMkLst>
          <pc:docMk/>
          <pc:sldMk cId="997744121" sldId="2757"/>
        </pc:sldMkLst>
        <pc:spChg chg="mod">
          <ac:chgData name="RochfordJ" userId="afa10cb3-f4ec-4c59-b9bf-faf4aa99cf1a" providerId="ADAL" clId="{D3DC4CE8-1782-4261-A3E4-D83E309D1364}" dt="2024-04-08T03:17:06.897" v="118"/>
          <ac:spMkLst>
            <pc:docMk/>
            <pc:sldMk cId="997744121" sldId="2757"/>
            <ac:spMk id="3" creationId="{CDC289AC-7973-876C-852D-6BFF7F95073D}"/>
          </ac:spMkLst>
        </pc:spChg>
      </pc:sldChg>
      <pc:sldChg chg="modSp add del">
        <pc:chgData name="RochfordJ" userId="afa10cb3-f4ec-4c59-b9bf-faf4aa99cf1a" providerId="ADAL" clId="{D3DC4CE8-1782-4261-A3E4-D83E309D1364}" dt="2024-04-15T17:53:12.744" v="1568" actId="47"/>
        <pc:sldMkLst>
          <pc:docMk/>
          <pc:sldMk cId="1446238437" sldId="2758"/>
        </pc:sldMkLst>
        <pc:spChg chg="mod">
          <ac:chgData name="RochfordJ" userId="afa10cb3-f4ec-4c59-b9bf-faf4aa99cf1a" providerId="ADAL" clId="{D3DC4CE8-1782-4261-A3E4-D83E309D1364}" dt="2024-04-08T03:17:06.897" v="118"/>
          <ac:spMkLst>
            <pc:docMk/>
            <pc:sldMk cId="1446238437" sldId="2758"/>
            <ac:spMk id="3" creationId="{CDC289AC-7973-876C-852D-6BFF7F95073D}"/>
          </ac:spMkLst>
        </pc:spChg>
      </pc:sldChg>
      <pc:sldChg chg="modSp add del">
        <pc:chgData name="RochfordJ" userId="afa10cb3-f4ec-4c59-b9bf-faf4aa99cf1a" providerId="ADAL" clId="{D3DC4CE8-1782-4261-A3E4-D83E309D1364}" dt="2024-04-15T17:53:12.744" v="1568" actId="47"/>
        <pc:sldMkLst>
          <pc:docMk/>
          <pc:sldMk cId="4216841351" sldId="2759"/>
        </pc:sldMkLst>
        <pc:spChg chg="mod">
          <ac:chgData name="RochfordJ" userId="afa10cb3-f4ec-4c59-b9bf-faf4aa99cf1a" providerId="ADAL" clId="{D3DC4CE8-1782-4261-A3E4-D83E309D1364}" dt="2024-04-08T03:17:06.897" v="118"/>
          <ac:spMkLst>
            <pc:docMk/>
            <pc:sldMk cId="4216841351" sldId="2759"/>
            <ac:spMk id="3" creationId="{CDC289AC-7973-876C-852D-6BFF7F95073D}"/>
          </ac:spMkLst>
        </pc:spChg>
      </pc:sldChg>
      <pc:sldChg chg="modSp add del">
        <pc:chgData name="RochfordJ" userId="afa10cb3-f4ec-4c59-b9bf-faf4aa99cf1a" providerId="ADAL" clId="{D3DC4CE8-1782-4261-A3E4-D83E309D1364}" dt="2024-04-15T17:53:12.744" v="1568" actId="47"/>
        <pc:sldMkLst>
          <pc:docMk/>
          <pc:sldMk cId="1268124551" sldId="2760"/>
        </pc:sldMkLst>
        <pc:spChg chg="mod">
          <ac:chgData name="RochfordJ" userId="afa10cb3-f4ec-4c59-b9bf-faf4aa99cf1a" providerId="ADAL" clId="{D3DC4CE8-1782-4261-A3E4-D83E309D1364}" dt="2024-04-08T03:17:06.897" v="118"/>
          <ac:spMkLst>
            <pc:docMk/>
            <pc:sldMk cId="1268124551" sldId="2760"/>
            <ac:spMk id="3" creationId="{CDC289AC-7973-876C-852D-6BFF7F95073D}"/>
          </ac:spMkLst>
        </pc:spChg>
      </pc:sldChg>
      <pc:sldChg chg="modSp add del">
        <pc:chgData name="RochfordJ" userId="afa10cb3-f4ec-4c59-b9bf-faf4aa99cf1a" providerId="ADAL" clId="{D3DC4CE8-1782-4261-A3E4-D83E309D1364}" dt="2024-04-15T17:53:12.744" v="1568" actId="47"/>
        <pc:sldMkLst>
          <pc:docMk/>
          <pc:sldMk cId="1467619882" sldId="2761"/>
        </pc:sldMkLst>
        <pc:spChg chg="mod">
          <ac:chgData name="RochfordJ" userId="afa10cb3-f4ec-4c59-b9bf-faf4aa99cf1a" providerId="ADAL" clId="{D3DC4CE8-1782-4261-A3E4-D83E309D1364}" dt="2024-04-08T03:17:06.897" v="118"/>
          <ac:spMkLst>
            <pc:docMk/>
            <pc:sldMk cId="1467619882" sldId="2761"/>
            <ac:spMk id="3" creationId="{CDC289AC-7973-876C-852D-6BFF7F95073D}"/>
          </ac:spMkLst>
        </pc:spChg>
      </pc:sldChg>
      <pc:sldChg chg="modSp add del">
        <pc:chgData name="RochfordJ" userId="afa10cb3-f4ec-4c59-b9bf-faf4aa99cf1a" providerId="ADAL" clId="{D3DC4CE8-1782-4261-A3E4-D83E309D1364}" dt="2024-04-15T17:53:12.744" v="1568" actId="47"/>
        <pc:sldMkLst>
          <pc:docMk/>
          <pc:sldMk cId="4269630247" sldId="2762"/>
        </pc:sldMkLst>
        <pc:spChg chg="mod">
          <ac:chgData name="RochfordJ" userId="afa10cb3-f4ec-4c59-b9bf-faf4aa99cf1a" providerId="ADAL" clId="{D3DC4CE8-1782-4261-A3E4-D83E309D1364}" dt="2024-04-08T03:17:06.897" v="118"/>
          <ac:spMkLst>
            <pc:docMk/>
            <pc:sldMk cId="4269630247" sldId="2762"/>
            <ac:spMk id="3" creationId="{CDC289AC-7973-876C-852D-6BFF7F95073D}"/>
          </ac:spMkLst>
        </pc:spChg>
      </pc:sldChg>
      <pc:sldChg chg="modSp add del">
        <pc:chgData name="RochfordJ" userId="afa10cb3-f4ec-4c59-b9bf-faf4aa99cf1a" providerId="ADAL" clId="{D3DC4CE8-1782-4261-A3E4-D83E309D1364}" dt="2024-04-15T17:53:12.744" v="1568" actId="47"/>
        <pc:sldMkLst>
          <pc:docMk/>
          <pc:sldMk cId="1190187808" sldId="2763"/>
        </pc:sldMkLst>
        <pc:spChg chg="mod">
          <ac:chgData name="RochfordJ" userId="afa10cb3-f4ec-4c59-b9bf-faf4aa99cf1a" providerId="ADAL" clId="{D3DC4CE8-1782-4261-A3E4-D83E309D1364}" dt="2024-04-08T03:17:06.897" v="118"/>
          <ac:spMkLst>
            <pc:docMk/>
            <pc:sldMk cId="1190187808" sldId="2763"/>
            <ac:spMk id="3" creationId="{CDC289AC-7973-876C-852D-6BFF7F95073D}"/>
          </ac:spMkLst>
        </pc:spChg>
      </pc:sldChg>
      <pc:sldChg chg="modSp add del">
        <pc:chgData name="RochfordJ" userId="afa10cb3-f4ec-4c59-b9bf-faf4aa99cf1a" providerId="ADAL" clId="{D3DC4CE8-1782-4261-A3E4-D83E309D1364}" dt="2024-04-15T17:53:12.744" v="1568" actId="47"/>
        <pc:sldMkLst>
          <pc:docMk/>
          <pc:sldMk cId="1702787414" sldId="2764"/>
        </pc:sldMkLst>
        <pc:spChg chg="mod">
          <ac:chgData name="RochfordJ" userId="afa10cb3-f4ec-4c59-b9bf-faf4aa99cf1a" providerId="ADAL" clId="{D3DC4CE8-1782-4261-A3E4-D83E309D1364}" dt="2024-04-08T03:17:06.897" v="118"/>
          <ac:spMkLst>
            <pc:docMk/>
            <pc:sldMk cId="1702787414" sldId="2764"/>
            <ac:spMk id="3" creationId="{CDC289AC-7973-876C-852D-6BFF7F95073D}"/>
          </ac:spMkLst>
        </pc:spChg>
      </pc:sldChg>
      <pc:sldChg chg="modSp add del">
        <pc:chgData name="RochfordJ" userId="afa10cb3-f4ec-4c59-b9bf-faf4aa99cf1a" providerId="ADAL" clId="{D3DC4CE8-1782-4261-A3E4-D83E309D1364}" dt="2024-04-15T17:53:12.744" v="1568" actId="47"/>
        <pc:sldMkLst>
          <pc:docMk/>
          <pc:sldMk cId="3189057949" sldId="2765"/>
        </pc:sldMkLst>
        <pc:spChg chg="mod">
          <ac:chgData name="RochfordJ" userId="afa10cb3-f4ec-4c59-b9bf-faf4aa99cf1a" providerId="ADAL" clId="{D3DC4CE8-1782-4261-A3E4-D83E309D1364}" dt="2024-04-08T03:17:06.897" v="118"/>
          <ac:spMkLst>
            <pc:docMk/>
            <pc:sldMk cId="3189057949" sldId="2765"/>
            <ac:spMk id="3" creationId="{CDC289AC-7973-876C-852D-6BFF7F95073D}"/>
          </ac:spMkLst>
        </pc:spChg>
      </pc:sldChg>
      <pc:sldChg chg="modSp add del mod">
        <pc:chgData name="RochfordJ" userId="afa10cb3-f4ec-4c59-b9bf-faf4aa99cf1a" providerId="ADAL" clId="{D3DC4CE8-1782-4261-A3E4-D83E309D1364}" dt="2024-04-08T03:16:52.100" v="117" actId="47"/>
        <pc:sldMkLst>
          <pc:docMk/>
          <pc:sldMk cId="1017297042" sldId="2766"/>
        </pc:sldMkLst>
        <pc:spChg chg="mod">
          <ac:chgData name="RochfordJ" userId="afa10cb3-f4ec-4c59-b9bf-faf4aa99cf1a" providerId="ADAL" clId="{D3DC4CE8-1782-4261-A3E4-D83E309D1364}" dt="2024-04-08T03:10:08.643" v="100" actId="20577"/>
          <ac:spMkLst>
            <pc:docMk/>
            <pc:sldMk cId="1017297042" sldId="2766"/>
            <ac:spMk id="3" creationId="{CDC289AC-7973-876C-852D-6BFF7F95073D}"/>
          </ac:spMkLst>
        </pc:spChg>
      </pc:sldChg>
      <pc:sldChg chg="delSp add del mod">
        <pc:chgData name="RochfordJ" userId="afa10cb3-f4ec-4c59-b9bf-faf4aa99cf1a" providerId="ADAL" clId="{D3DC4CE8-1782-4261-A3E4-D83E309D1364}" dt="2024-04-15T17:52:53.756" v="1559" actId="47"/>
        <pc:sldMkLst>
          <pc:docMk/>
          <pc:sldMk cId="2158591755" sldId="2766"/>
        </pc:sldMkLst>
        <pc:spChg chg="del">
          <ac:chgData name="RochfordJ" userId="afa10cb3-f4ec-4c59-b9bf-faf4aa99cf1a" providerId="ADAL" clId="{D3DC4CE8-1782-4261-A3E4-D83E309D1364}" dt="2024-04-15T17:34:06.483" v="1071" actId="21"/>
          <ac:spMkLst>
            <pc:docMk/>
            <pc:sldMk cId="2158591755" sldId="2766"/>
            <ac:spMk id="2" creationId="{379022F0-8C49-2841-3BF3-66BD6342D3A2}"/>
          </ac:spMkLst>
        </pc:spChg>
      </pc:sldChg>
      <pc:sldChg chg="addSp delSp modSp add del mod ord setBg">
        <pc:chgData name="RochfordJ" userId="afa10cb3-f4ec-4c59-b9bf-faf4aa99cf1a" providerId="ADAL" clId="{D3DC4CE8-1782-4261-A3E4-D83E309D1364}" dt="2024-04-18T17:48:11.095" v="5641" actId="47"/>
        <pc:sldMkLst>
          <pc:docMk/>
          <pc:sldMk cId="1421502704" sldId="2767"/>
        </pc:sldMkLst>
        <pc:spChg chg="add mod">
          <ac:chgData name="RochfordJ" userId="afa10cb3-f4ec-4c59-b9bf-faf4aa99cf1a" providerId="ADAL" clId="{D3DC4CE8-1782-4261-A3E4-D83E309D1364}" dt="2024-04-17T19:01:26.087" v="3787" actId="20577"/>
          <ac:spMkLst>
            <pc:docMk/>
            <pc:sldMk cId="1421502704" sldId="2767"/>
            <ac:spMk id="2" creationId="{BE966D27-4E73-E99B-B9AD-05E3685224B8}"/>
          </ac:spMkLst>
        </pc:spChg>
        <pc:spChg chg="add del mod">
          <ac:chgData name="RochfordJ" userId="afa10cb3-f4ec-4c59-b9bf-faf4aa99cf1a" providerId="ADAL" clId="{D3DC4CE8-1782-4261-A3E4-D83E309D1364}" dt="2024-04-17T19:00:55.784" v="3781" actId="478"/>
          <ac:spMkLst>
            <pc:docMk/>
            <pc:sldMk cId="1421502704" sldId="2767"/>
            <ac:spMk id="3" creationId="{0F5D5130-61DF-AC8E-FDFF-FA9C7ABA13D3}"/>
          </ac:spMkLst>
        </pc:spChg>
      </pc:sldChg>
      <pc:sldChg chg="add del modTransition">
        <pc:chgData name="RochfordJ" userId="afa10cb3-f4ec-4c59-b9bf-faf4aa99cf1a" providerId="ADAL" clId="{D3DC4CE8-1782-4261-A3E4-D83E309D1364}" dt="2024-04-19T04:40:57.216" v="12260" actId="2696"/>
        <pc:sldMkLst>
          <pc:docMk/>
          <pc:sldMk cId="2567316201" sldId="2768"/>
        </pc:sldMkLst>
      </pc:sldChg>
      <pc:sldChg chg="add">
        <pc:chgData name="RochfordJ" userId="afa10cb3-f4ec-4c59-b9bf-faf4aa99cf1a" providerId="ADAL" clId="{D3DC4CE8-1782-4261-A3E4-D83E309D1364}" dt="2024-04-19T04:41:02.675" v="12263"/>
        <pc:sldMkLst>
          <pc:docMk/>
          <pc:sldMk cId="2653826144" sldId="2768"/>
        </pc:sldMkLst>
      </pc:sldChg>
      <pc:sldChg chg="add del">
        <pc:chgData name="RochfordJ" userId="afa10cb3-f4ec-4c59-b9bf-faf4aa99cf1a" providerId="ADAL" clId="{D3DC4CE8-1782-4261-A3E4-D83E309D1364}" dt="2024-04-19T04:41:02.659" v="12262"/>
        <pc:sldMkLst>
          <pc:docMk/>
          <pc:sldMk cId="2688067253" sldId="2768"/>
        </pc:sldMkLst>
      </pc:sldChg>
      <pc:sldChg chg="addSp delSp modSp add del mod ord setBg">
        <pc:chgData name="RochfordJ" userId="afa10cb3-f4ec-4c59-b9bf-faf4aa99cf1a" providerId="ADAL" clId="{D3DC4CE8-1782-4261-A3E4-D83E309D1364}" dt="2024-04-15T17:49:51.481" v="1462" actId="47"/>
        <pc:sldMkLst>
          <pc:docMk/>
          <pc:sldMk cId="326087205" sldId="2769"/>
        </pc:sldMkLst>
        <pc:spChg chg="add mod">
          <ac:chgData name="RochfordJ" userId="afa10cb3-f4ec-4c59-b9bf-faf4aa99cf1a" providerId="ADAL" clId="{D3DC4CE8-1782-4261-A3E4-D83E309D1364}" dt="2024-04-15T17:49:49.233" v="1461" actId="21"/>
          <ac:spMkLst>
            <pc:docMk/>
            <pc:sldMk cId="326087205" sldId="2769"/>
            <ac:spMk id="2" creationId="{AD929F11-C475-E29A-AD7B-C7EEA59A8B82}"/>
          </ac:spMkLst>
        </pc:spChg>
        <pc:spChg chg="add del mod">
          <ac:chgData name="RochfordJ" userId="afa10cb3-f4ec-4c59-b9bf-faf4aa99cf1a" providerId="ADAL" clId="{D3DC4CE8-1782-4261-A3E4-D83E309D1364}" dt="2024-04-15T17:49:09.847" v="1441" actId="478"/>
          <ac:spMkLst>
            <pc:docMk/>
            <pc:sldMk cId="326087205" sldId="2769"/>
            <ac:spMk id="3" creationId="{DA103804-F5B4-F7BB-A36F-D629948AE1EF}"/>
          </ac:spMkLst>
        </pc:spChg>
      </pc:sldChg>
      <pc:sldChg chg="addSp modSp add del">
        <pc:chgData name="RochfordJ" userId="afa10cb3-f4ec-4c59-b9bf-faf4aa99cf1a" providerId="ADAL" clId="{D3DC4CE8-1782-4261-A3E4-D83E309D1364}" dt="2024-04-18T19:55:34.927" v="7458" actId="47"/>
        <pc:sldMkLst>
          <pc:docMk/>
          <pc:sldMk cId="3585848824" sldId="2770"/>
        </pc:sldMkLst>
        <pc:spChg chg="add mod">
          <ac:chgData name="RochfordJ" userId="afa10cb3-f4ec-4c59-b9bf-faf4aa99cf1a" providerId="ADAL" clId="{D3DC4CE8-1782-4261-A3E4-D83E309D1364}" dt="2024-04-17T19:04:58.567" v="3806"/>
          <ac:spMkLst>
            <pc:docMk/>
            <pc:sldMk cId="3585848824" sldId="2770"/>
            <ac:spMk id="2" creationId="{EAF649AE-1EC0-713A-C190-2641D39D92CA}"/>
          </ac:spMkLst>
        </pc:spChg>
      </pc:sldChg>
      <pc:sldChg chg="addSp modSp add del mod ord setBg">
        <pc:chgData name="RochfordJ" userId="afa10cb3-f4ec-4c59-b9bf-faf4aa99cf1a" providerId="ADAL" clId="{D3DC4CE8-1782-4261-A3E4-D83E309D1364}" dt="2024-04-15T17:44:41.219" v="1295" actId="47"/>
        <pc:sldMkLst>
          <pc:docMk/>
          <pc:sldMk cId="2743451713" sldId="2771"/>
        </pc:sldMkLst>
        <pc:spChg chg="add mod">
          <ac:chgData name="RochfordJ" userId="afa10cb3-f4ec-4c59-b9bf-faf4aa99cf1a" providerId="ADAL" clId="{D3DC4CE8-1782-4261-A3E4-D83E309D1364}" dt="2024-04-15T17:43:57.769" v="1270" actId="20577"/>
          <ac:spMkLst>
            <pc:docMk/>
            <pc:sldMk cId="2743451713" sldId="2771"/>
            <ac:spMk id="2" creationId="{3439406E-AD59-E507-8FBD-F5C7A94DAA7F}"/>
          </ac:spMkLst>
        </pc:spChg>
      </pc:sldChg>
      <pc:sldChg chg="add modTransition">
        <pc:chgData name="RochfordJ" userId="afa10cb3-f4ec-4c59-b9bf-faf4aa99cf1a" providerId="ADAL" clId="{D3DC4CE8-1782-4261-A3E4-D83E309D1364}" dt="2024-04-18T19:56:03.742" v="7467"/>
        <pc:sldMkLst>
          <pc:docMk/>
          <pc:sldMk cId="423189042" sldId="2772"/>
        </pc:sldMkLst>
      </pc:sldChg>
      <pc:sldChg chg="addSp delSp modSp add mod modTransition setBg">
        <pc:chgData name="RochfordJ" userId="afa10cb3-f4ec-4c59-b9bf-faf4aa99cf1a" providerId="ADAL" clId="{D3DC4CE8-1782-4261-A3E4-D83E309D1364}" dt="2024-04-19T04:22:34.648" v="12004" actId="403"/>
        <pc:sldMkLst>
          <pc:docMk/>
          <pc:sldMk cId="2203225048" sldId="2773"/>
        </pc:sldMkLst>
        <pc:spChg chg="add mod">
          <ac:chgData name="RochfordJ" userId="afa10cb3-f4ec-4c59-b9bf-faf4aa99cf1a" providerId="ADAL" clId="{D3DC4CE8-1782-4261-A3E4-D83E309D1364}" dt="2024-04-19T04:22:34.648" v="12004" actId="403"/>
          <ac:spMkLst>
            <pc:docMk/>
            <pc:sldMk cId="2203225048" sldId="2773"/>
            <ac:spMk id="2" creationId="{DE2BC440-045F-0B42-524A-A53A911CA4D5}"/>
          </ac:spMkLst>
        </pc:spChg>
        <pc:spChg chg="add del mod">
          <ac:chgData name="RochfordJ" userId="afa10cb3-f4ec-4c59-b9bf-faf4aa99cf1a" providerId="ADAL" clId="{D3DC4CE8-1782-4261-A3E4-D83E309D1364}" dt="2024-04-19T02:26:59.265" v="9635" actId="21"/>
          <ac:spMkLst>
            <pc:docMk/>
            <pc:sldMk cId="2203225048" sldId="2773"/>
            <ac:spMk id="3" creationId="{3D71D18C-C9DA-6994-B227-97AD3FFF964D}"/>
          </ac:spMkLst>
        </pc:spChg>
      </pc:sldChg>
      <pc:sldChg chg="addSp delSp modSp add mod modTransition">
        <pc:chgData name="RochfordJ" userId="afa10cb3-f4ec-4c59-b9bf-faf4aa99cf1a" providerId="ADAL" clId="{D3DC4CE8-1782-4261-A3E4-D83E309D1364}" dt="2024-04-18T19:56:03.742" v="7467"/>
        <pc:sldMkLst>
          <pc:docMk/>
          <pc:sldMk cId="100593622" sldId="2774"/>
        </pc:sldMkLst>
        <pc:spChg chg="add del mod">
          <ac:chgData name="RochfordJ" userId="afa10cb3-f4ec-4c59-b9bf-faf4aa99cf1a" providerId="ADAL" clId="{D3DC4CE8-1782-4261-A3E4-D83E309D1364}" dt="2024-04-17T19:23:30.100" v="4665" actId="21"/>
          <ac:spMkLst>
            <pc:docMk/>
            <pc:sldMk cId="100593622" sldId="2774"/>
            <ac:spMk id="2" creationId="{EC9DE9D3-279B-8965-12D6-034794EBEA11}"/>
          </ac:spMkLst>
        </pc:spChg>
      </pc:sldChg>
      <pc:sldChg chg="add del">
        <pc:chgData name="RochfordJ" userId="afa10cb3-f4ec-4c59-b9bf-faf4aa99cf1a" providerId="ADAL" clId="{D3DC4CE8-1782-4261-A3E4-D83E309D1364}" dt="2024-04-15T16:44:38.061" v="634" actId="47"/>
        <pc:sldMkLst>
          <pc:docMk/>
          <pc:sldMk cId="130879922" sldId="2775"/>
        </pc:sldMkLst>
      </pc:sldChg>
      <pc:sldChg chg="add modTransition">
        <pc:chgData name="RochfordJ" userId="afa10cb3-f4ec-4c59-b9bf-faf4aa99cf1a" providerId="ADAL" clId="{D3DC4CE8-1782-4261-A3E4-D83E309D1364}" dt="2024-04-18T19:56:03.742" v="7467"/>
        <pc:sldMkLst>
          <pc:docMk/>
          <pc:sldMk cId="1450593711" sldId="2775"/>
        </pc:sldMkLst>
      </pc:sldChg>
      <pc:sldChg chg="add del">
        <pc:chgData name="RochfordJ" userId="afa10cb3-f4ec-4c59-b9bf-faf4aa99cf1a" providerId="ADAL" clId="{D3DC4CE8-1782-4261-A3E4-D83E309D1364}" dt="2024-04-15T16:44:38.561" v="635" actId="47"/>
        <pc:sldMkLst>
          <pc:docMk/>
          <pc:sldMk cId="1604224521" sldId="2776"/>
        </pc:sldMkLst>
      </pc:sldChg>
      <pc:sldChg chg="addSp delSp modSp add mod modTransition setBg">
        <pc:chgData name="RochfordJ" userId="afa10cb3-f4ec-4c59-b9bf-faf4aa99cf1a" providerId="ADAL" clId="{D3DC4CE8-1782-4261-A3E4-D83E309D1364}" dt="2024-04-19T04:27:08.409" v="12070"/>
        <pc:sldMkLst>
          <pc:docMk/>
          <pc:sldMk cId="1651443505" sldId="2776"/>
        </pc:sldMkLst>
        <pc:spChg chg="add mod">
          <ac:chgData name="RochfordJ" userId="afa10cb3-f4ec-4c59-b9bf-faf4aa99cf1a" providerId="ADAL" clId="{D3DC4CE8-1782-4261-A3E4-D83E309D1364}" dt="2024-04-17T01:14:06.434" v="1881"/>
          <ac:spMkLst>
            <pc:docMk/>
            <pc:sldMk cId="1651443505" sldId="2776"/>
            <ac:spMk id="2" creationId="{1B24AEE1-4942-AE36-D2CF-049AFB406DA7}"/>
          </ac:spMkLst>
        </pc:spChg>
        <pc:spChg chg="add mod">
          <ac:chgData name="RochfordJ" userId="afa10cb3-f4ec-4c59-b9bf-faf4aa99cf1a" providerId="ADAL" clId="{D3DC4CE8-1782-4261-A3E4-D83E309D1364}" dt="2024-04-17T18:08:16.337" v="3168" actId="1035"/>
          <ac:spMkLst>
            <pc:docMk/>
            <pc:sldMk cId="1651443505" sldId="2776"/>
            <ac:spMk id="3" creationId="{379022F0-8C49-2841-3BF3-66BD6342D3A2}"/>
          </ac:spMkLst>
        </pc:spChg>
        <pc:spChg chg="add del mod">
          <ac:chgData name="RochfordJ" userId="afa10cb3-f4ec-4c59-b9bf-faf4aa99cf1a" providerId="ADAL" clId="{D3DC4CE8-1782-4261-A3E4-D83E309D1364}" dt="2024-04-15T18:09:14.484" v="1732" actId="478"/>
          <ac:spMkLst>
            <pc:docMk/>
            <pc:sldMk cId="1651443505" sldId="2776"/>
            <ac:spMk id="4" creationId="{1A44919B-1221-DD9A-5A34-FDE9516860DB}"/>
          </ac:spMkLst>
        </pc:spChg>
      </pc:sldChg>
      <pc:sldChg chg="add del setBg">
        <pc:chgData name="RochfordJ" userId="afa10cb3-f4ec-4c59-b9bf-faf4aa99cf1a" providerId="ADAL" clId="{D3DC4CE8-1782-4261-A3E4-D83E309D1364}" dt="2024-04-15T17:37:34.830" v="1156"/>
        <pc:sldMkLst>
          <pc:docMk/>
          <pc:sldMk cId="555001683" sldId="2777"/>
        </pc:sldMkLst>
      </pc:sldChg>
      <pc:sldChg chg="addSp delSp modSp add mod modTransition modNotesTx">
        <pc:chgData name="RochfordJ" userId="afa10cb3-f4ec-4c59-b9bf-faf4aa99cf1a" providerId="ADAL" clId="{D3DC4CE8-1782-4261-A3E4-D83E309D1364}" dt="2024-04-19T04:14:52.514" v="11869" actId="403"/>
        <pc:sldMkLst>
          <pc:docMk/>
          <pc:sldMk cId="2345116069" sldId="2777"/>
        </pc:sldMkLst>
        <pc:spChg chg="mod">
          <ac:chgData name="RochfordJ" userId="afa10cb3-f4ec-4c59-b9bf-faf4aa99cf1a" providerId="ADAL" clId="{D3DC4CE8-1782-4261-A3E4-D83E309D1364}" dt="2024-04-19T04:14:52.514" v="11869" actId="403"/>
          <ac:spMkLst>
            <pc:docMk/>
            <pc:sldMk cId="2345116069" sldId="2777"/>
            <ac:spMk id="2" creationId="{BE966D27-4E73-E99B-B9AD-05E3685224B8}"/>
          </ac:spMkLst>
        </pc:spChg>
        <pc:spChg chg="add del mod">
          <ac:chgData name="RochfordJ" userId="afa10cb3-f4ec-4c59-b9bf-faf4aa99cf1a" providerId="ADAL" clId="{D3DC4CE8-1782-4261-A3E4-D83E309D1364}" dt="2024-04-18T15:19:43.691" v="5015" actId="478"/>
          <ac:spMkLst>
            <pc:docMk/>
            <pc:sldMk cId="2345116069" sldId="2777"/>
            <ac:spMk id="3" creationId="{11A53220-8311-A454-F7F8-308E6BEEFF84}"/>
          </ac:spMkLst>
        </pc:spChg>
        <pc:spChg chg="add del mod">
          <ac:chgData name="RochfordJ" userId="afa10cb3-f4ec-4c59-b9bf-faf4aa99cf1a" providerId="ADAL" clId="{D3DC4CE8-1782-4261-A3E4-D83E309D1364}" dt="2024-04-19T00:48:53.902" v="7748" actId="478"/>
          <ac:spMkLst>
            <pc:docMk/>
            <pc:sldMk cId="2345116069" sldId="2777"/>
            <ac:spMk id="3" creationId="{C63354A4-7981-BAE8-2B90-5F4EAA231AC9}"/>
          </ac:spMkLst>
        </pc:spChg>
        <pc:spChg chg="add mod">
          <ac:chgData name="RochfordJ" userId="afa10cb3-f4ec-4c59-b9bf-faf4aa99cf1a" providerId="ADAL" clId="{D3DC4CE8-1782-4261-A3E4-D83E309D1364}" dt="2024-04-19T00:50:25.264" v="7787" actId="20577"/>
          <ac:spMkLst>
            <pc:docMk/>
            <pc:sldMk cId="2345116069" sldId="2777"/>
            <ac:spMk id="4" creationId="{E95E04C4-CB90-367D-D318-BD59AB2696CC}"/>
          </ac:spMkLst>
        </pc:spChg>
        <pc:spChg chg="add del mod">
          <ac:chgData name="RochfordJ" userId="afa10cb3-f4ec-4c59-b9bf-faf4aa99cf1a" providerId="ADAL" clId="{D3DC4CE8-1782-4261-A3E4-D83E309D1364}" dt="2024-04-19T00:48:53.902" v="7748" actId="478"/>
          <ac:spMkLst>
            <pc:docMk/>
            <pc:sldMk cId="2345116069" sldId="2777"/>
            <ac:spMk id="5" creationId="{6D463D1F-0D46-CAFA-19EC-42C785F1ED15}"/>
          </ac:spMkLst>
        </pc:spChg>
        <pc:spChg chg="add del mod">
          <ac:chgData name="RochfordJ" userId="afa10cb3-f4ec-4c59-b9bf-faf4aa99cf1a" providerId="ADAL" clId="{D3DC4CE8-1782-4261-A3E4-D83E309D1364}" dt="2024-04-19T00:53:40.416" v="7856" actId="478"/>
          <ac:spMkLst>
            <pc:docMk/>
            <pc:sldMk cId="2345116069" sldId="2777"/>
            <ac:spMk id="6" creationId="{C63354A4-7981-BAE8-2B90-5F4EAA231AC9}"/>
          </ac:spMkLst>
        </pc:spChg>
        <pc:spChg chg="add mod">
          <ac:chgData name="RochfordJ" userId="afa10cb3-f4ec-4c59-b9bf-faf4aa99cf1a" providerId="ADAL" clId="{D3DC4CE8-1782-4261-A3E4-D83E309D1364}" dt="2024-04-19T00:58:10.651" v="7960" actId="115"/>
          <ac:spMkLst>
            <pc:docMk/>
            <pc:sldMk cId="2345116069" sldId="2777"/>
            <ac:spMk id="7" creationId="{6D463D1F-0D46-CAFA-19EC-42C785F1ED15}"/>
          </ac:spMkLst>
        </pc:spChg>
        <pc:spChg chg="add del mod">
          <ac:chgData name="RochfordJ" userId="afa10cb3-f4ec-4c59-b9bf-faf4aa99cf1a" providerId="ADAL" clId="{D3DC4CE8-1782-4261-A3E4-D83E309D1364}" dt="2024-04-19T02:55:48.925" v="10855" actId="478"/>
          <ac:spMkLst>
            <pc:docMk/>
            <pc:sldMk cId="2345116069" sldId="2777"/>
            <ac:spMk id="8" creationId="{C63354A4-7981-BAE8-2B90-5F4EAA231AC9}"/>
          </ac:spMkLst>
        </pc:spChg>
      </pc:sldChg>
      <pc:sldChg chg="add del setBg">
        <pc:chgData name="RochfordJ" userId="afa10cb3-f4ec-4c59-b9bf-faf4aa99cf1a" providerId="ADAL" clId="{D3DC4CE8-1782-4261-A3E4-D83E309D1364}" dt="2024-04-15T17:38:38.665" v="1183"/>
        <pc:sldMkLst>
          <pc:docMk/>
          <pc:sldMk cId="3120527698" sldId="2778"/>
        </pc:sldMkLst>
      </pc:sldChg>
      <pc:sldChg chg="modSp add del mod">
        <pc:chgData name="RochfordJ" userId="afa10cb3-f4ec-4c59-b9bf-faf4aa99cf1a" providerId="ADAL" clId="{D3DC4CE8-1782-4261-A3E4-D83E309D1364}" dt="2024-04-18T17:48:11.095" v="5641" actId="47"/>
        <pc:sldMkLst>
          <pc:docMk/>
          <pc:sldMk cId="3703284320" sldId="2778"/>
        </pc:sldMkLst>
        <pc:spChg chg="mod">
          <ac:chgData name="RochfordJ" userId="afa10cb3-f4ec-4c59-b9bf-faf4aa99cf1a" providerId="ADAL" clId="{D3DC4CE8-1782-4261-A3E4-D83E309D1364}" dt="2024-04-15T17:39:14.753" v="1196" actId="57"/>
          <ac:spMkLst>
            <pc:docMk/>
            <pc:sldMk cId="3703284320" sldId="2778"/>
            <ac:spMk id="2" creationId="{BE966D27-4E73-E99B-B9AD-05E3685224B8}"/>
          </ac:spMkLst>
        </pc:spChg>
      </pc:sldChg>
      <pc:sldChg chg="addSp modSp add del mod">
        <pc:chgData name="RochfordJ" userId="afa10cb3-f4ec-4c59-b9bf-faf4aa99cf1a" providerId="ADAL" clId="{D3DC4CE8-1782-4261-A3E4-D83E309D1364}" dt="2024-04-18T17:48:11.095" v="5641" actId="47"/>
        <pc:sldMkLst>
          <pc:docMk/>
          <pc:sldMk cId="2334759196" sldId="2779"/>
        </pc:sldMkLst>
        <pc:spChg chg="mod">
          <ac:chgData name="RochfordJ" userId="afa10cb3-f4ec-4c59-b9bf-faf4aa99cf1a" providerId="ADAL" clId="{D3DC4CE8-1782-4261-A3E4-D83E309D1364}" dt="2024-04-17T01:31:46.763" v="2051" actId="20577"/>
          <ac:spMkLst>
            <pc:docMk/>
            <pc:sldMk cId="2334759196" sldId="2779"/>
            <ac:spMk id="2" creationId="{BE966D27-4E73-E99B-B9AD-05E3685224B8}"/>
          </ac:spMkLst>
        </pc:spChg>
        <pc:spChg chg="add mod">
          <ac:chgData name="RochfordJ" userId="afa10cb3-f4ec-4c59-b9bf-faf4aa99cf1a" providerId="ADAL" clId="{D3DC4CE8-1782-4261-A3E4-D83E309D1364}" dt="2024-04-17T01:32:58.665" v="2149" actId="1038"/>
          <ac:spMkLst>
            <pc:docMk/>
            <pc:sldMk cId="2334759196" sldId="2779"/>
            <ac:spMk id="3" creationId="{35C5D53E-9E65-A878-E920-05B233C4F7A4}"/>
          </ac:spMkLst>
        </pc:spChg>
      </pc:sldChg>
      <pc:sldChg chg="add del setBg">
        <pc:chgData name="RochfordJ" userId="afa10cb3-f4ec-4c59-b9bf-faf4aa99cf1a" providerId="ADAL" clId="{D3DC4CE8-1782-4261-A3E4-D83E309D1364}" dt="2024-04-15T17:41:19.450" v="1198"/>
        <pc:sldMkLst>
          <pc:docMk/>
          <pc:sldMk cId="3220371485" sldId="2779"/>
        </pc:sldMkLst>
      </pc:sldChg>
      <pc:sldChg chg="add del setBg">
        <pc:chgData name="RochfordJ" userId="afa10cb3-f4ec-4c59-b9bf-faf4aa99cf1a" providerId="ADAL" clId="{D3DC4CE8-1782-4261-A3E4-D83E309D1364}" dt="2024-04-15T17:42:34.685" v="1225"/>
        <pc:sldMkLst>
          <pc:docMk/>
          <pc:sldMk cId="390617487" sldId="2780"/>
        </pc:sldMkLst>
      </pc:sldChg>
      <pc:sldChg chg="addSp modSp add del mod">
        <pc:chgData name="RochfordJ" userId="afa10cb3-f4ec-4c59-b9bf-faf4aa99cf1a" providerId="ADAL" clId="{D3DC4CE8-1782-4261-A3E4-D83E309D1364}" dt="2024-04-18T17:48:11.095" v="5641" actId="47"/>
        <pc:sldMkLst>
          <pc:docMk/>
          <pc:sldMk cId="2176692342" sldId="2780"/>
        </pc:sldMkLst>
        <pc:spChg chg="mod">
          <ac:chgData name="RochfordJ" userId="afa10cb3-f4ec-4c59-b9bf-faf4aa99cf1a" providerId="ADAL" clId="{D3DC4CE8-1782-4261-A3E4-D83E309D1364}" dt="2024-04-17T19:05:27.494" v="3813" actId="20577"/>
          <ac:spMkLst>
            <pc:docMk/>
            <pc:sldMk cId="2176692342" sldId="2780"/>
            <ac:spMk id="2" creationId="{BE966D27-4E73-E99B-B9AD-05E3685224B8}"/>
          </ac:spMkLst>
        </pc:spChg>
        <pc:spChg chg="add mod">
          <ac:chgData name="RochfordJ" userId="afa10cb3-f4ec-4c59-b9bf-faf4aa99cf1a" providerId="ADAL" clId="{D3DC4CE8-1782-4261-A3E4-D83E309D1364}" dt="2024-04-17T19:02:33.993" v="3792" actId="1076"/>
          <ac:spMkLst>
            <pc:docMk/>
            <pc:sldMk cId="2176692342" sldId="2780"/>
            <ac:spMk id="3" creationId="{E00964DB-4D74-1812-9283-94A155D085BD}"/>
          </ac:spMkLst>
        </pc:spChg>
      </pc:sldChg>
      <pc:sldChg chg="add del setBg">
        <pc:chgData name="RochfordJ" userId="afa10cb3-f4ec-4c59-b9bf-faf4aa99cf1a" providerId="ADAL" clId="{D3DC4CE8-1782-4261-A3E4-D83E309D1364}" dt="2024-04-19T04:41:02.659" v="12262"/>
        <pc:sldMkLst>
          <pc:docMk/>
          <pc:sldMk cId="427960969" sldId="2781"/>
        </pc:sldMkLst>
      </pc:sldChg>
      <pc:sldChg chg="add del setBg">
        <pc:chgData name="RochfordJ" userId="afa10cb3-f4ec-4c59-b9bf-faf4aa99cf1a" providerId="ADAL" clId="{D3DC4CE8-1782-4261-A3E4-D83E309D1364}" dt="2024-04-15T17:44:01.876" v="1272"/>
        <pc:sldMkLst>
          <pc:docMk/>
          <pc:sldMk cId="1756862545" sldId="2781"/>
        </pc:sldMkLst>
      </pc:sldChg>
      <pc:sldChg chg="add">
        <pc:chgData name="RochfordJ" userId="afa10cb3-f4ec-4c59-b9bf-faf4aa99cf1a" providerId="ADAL" clId="{D3DC4CE8-1782-4261-A3E4-D83E309D1364}" dt="2024-04-19T04:41:02.675" v="12263"/>
        <pc:sldMkLst>
          <pc:docMk/>
          <pc:sldMk cId="2740942906" sldId="2781"/>
        </pc:sldMkLst>
      </pc:sldChg>
      <pc:sldChg chg="addSp delSp modSp add del mod modTransition setBg">
        <pc:chgData name="RochfordJ" userId="afa10cb3-f4ec-4c59-b9bf-faf4aa99cf1a" providerId="ADAL" clId="{D3DC4CE8-1782-4261-A3E4-D83E309D1364}" dt="2024-04-19T04:40:57.216" v="12260" actId="2696"/>
        <pc:sldMkLst>
          <pc:docMk/>
          <pc:sldMk cId="3613978737" sldId="2781"/>
        </pc:sldMkLst>
        <pc:spChg chg="mod">
          <ac:chgData name="RochfordJ" userId="afa10cb3-f4ec-4c59-b9bf-faf4aa99cf1a" providerId="ADAL" clId="{D3DC4CE8-1782-4261-A3E4-D83E309D1364}" dt="2024-04-19T04:18:28.806" v="11937" actId="20577"/>
          <ac:spMkLst>
            <pc:docMk/>
            <pc:sldMk cId="3613978737" sldId="2781"/>
            <ac:spMk id="2" creationId="{3439406E-AD59-E507-8FBD-F5C7A94DAA7F}"/>
          </ac:spMkLst>
        </pc:spChg>
        <pc:spChg chg="add del mod">
          <ac:chgData name="RochfordJ" userId="afa10cb3-f4ec-4c59-b9bf-faf4aa99cf1a" providerId="ADAL" clId="{D3DC4CE8-1782-4261-A3E4-D83E309D1364}" dt="2024-04-19T01:06:45.102" v="8054" actId="21"/>
          <ac:spMkLst>
            <pc:docMk/>
            <pc:sldMk cId="3613978737" sldId="2781"/>
            <ac:spMk id="3" creationId="{3FBD0651-FB93-079D-62E2-446AE3479CEF}"/>
          </ac:spMkLst>
        </pc:spChg>
        <pc:spChg chg="add del mod">
          <ac:chgData name="RochfordJ" userId="afa10cb3-f4ec-4c59-b9bf-faf4aa99cf1a" providerId="ADAL" clId="{D3DC4CE8-1782-4261-A3E4-D83E309D1364}" dt="2024-04-17T01:44:10.823" v="2194" actId="478"/>
          <ac:spMkLst>
            <pc:docMk/>
            <pc:sldMk cId="3613978737" sldId="2781"/>
            <ac:spMk id="3" creationId="{7EF9574F-E297-5AD4-6DFC-2E1BED473AD1}"/>
          </ac:spMkLst>
        </pc:spChg>
        <pc:spChg chg="add del mod">
          <ac:chgData name="RochfordJ" userId="afa10cb3-f4ec-4c59-b9bf-faf4aa99cf1a" providerId="ADAL" clId="{D3DC4CE8-1782-4261-A3E4-D83E309D1364}" dt="2024-04-19T01:04:52.272" v="8027" actId="478"/>
          <ac:spMkLst>
            <pc:docMk/>
            <pc:sldMk cId="3613978737" sldId="2781"/>
            <ac:spMk id="4" creationId="{7EF9574F-E297-5AD4-6DFC-2E1BED473AD1}"/>
          </ac:spMkLst>
        </pc:spChg>
        <pc:spChg chg="add del mod">
          <ac:chgData name="RochfordJ" userId="afa10cb3-f4ec-4c59-b9bf-faf4aa99cf1a" providerId="ADAL" clId="{D3DC4CE8-1782-4261-A3E4-D83E309D1364}" dt="2024-04-19T01:04:52.272" v="8027" actId="478"/>
          <ac:spMkLst>
            <pc:docMk/>
            <pc:sldMk cId="3613978737" sldId="2781"/>
            <ac:spMk id="5" creationId="{512BA0FD-ED82-128F-8596-93969D518D54}"/>
          </ac:spMkLst>
        </pc:spChg>
        <pc:spChg chg="add del mod">
          <ac:chgData name="RochfordJ" userId="afa10cb3-f4ec-4c59-b9bf-faf4aa99cf1a" providerId="ADAL" clId="{D3DC4CE8-1782-4261-A3E4-D83E309D1364}" dt="2024-04-19T01:40:58.482" v="9156" actId="478"/>
          <ac:spMkLst>
            <pc:docMk/>
            <pc:sldMk cId="3613978737" sldId="2781"/>
            <ac:spMk id="6" creationId="{3FBD0651-FB93-079D-62E2-446AE3479CEF}"/>
          </ac:spMkLst>
        </pc:spChg>
        <pc:picChg chg="add del mod">
          <ac:chgData name="RochfordJ" userId="afa10cb3-f4ec-4c59-b9bf-faf4aa99cf1a" providerId="ADAL" clId="{D3DC4CE8-1782-4261-A3E4-D83E309D1364}" dt="2024-04-19T01:04:12.036" v="8001" actId="478"/>
          <ac:picMkLst>
            <pc:docMk/>
            <pc:sldMk cId="3613978737" sldId="2781"/>
            <ac:picMk id="1026" creationId="{BDE531F2-C38F-619B-F7E1-1DEA12ABBE34}"/>
          </ac:picMkLst>
        </pc:picChg>
      </pc:sldChg>
      <pc:sldChg chg="add del setBg">
        <pc:chgData name="RochfordJ" userId="afa10cb3-f4ec-4c59-b9bf-faf4aa99cf1a" providerId="ADAL" clId="{D3DC4CE8-1782-4261-A3E4-D83E309D1364}" dt="2024-04-15T17:44:27.436" v="1293"/>
        <pc:sldMkLst>
          <pc:docMk/>
          <pc:sldMk cId="924876764" sldId="2782"/>
        </pc:sldMkLst>
      </pc:sldChg>
      <pc:sldChg chg="modSp add del mod modTransition">
        <pc:chgData name="RochfordJ" userId="afa10cb3-f4ec-4c59-b9bf-faf4aa99cf1a" providerId="ADAL" clId="{D3DC4CE8-1782-4261-A3E4-D83E309D1364}" dt="2024-04-19T01:06:36.525" v="8050" actId="47"/>
        <pc:sldMkLst>
          <pc:docMk/>
          <pc:sldMk cId="1845471995" sldId="2782"/>
        </pc:sldMkLst>
        <pc:spChg chg="mod">
          <ac:chgData name="RochfordJ" userId="afa10cb3-f4ec-4c59-b9bf-faf4aa99cf1a" providerId="ADAL" clId="{D3DC4CE8-1782-4261-A3E4-D83E309D1364}" dt="2024-04-19T01:06:34.516" v="8049" actId="21"/>
          <ac:spMkLst>
            <pc:docMk/>
            <pc:sldMk cId="1845471995" sldId="2782"/>
            <ac:spMk id="2" creationId="{3439406E-AD59-E507-8FBD-F5C7A94DAA7F}"/>
          </ac:spMkLst>
        </pc:spChg>
      </pc:sldChg>
      <pc:sldChg chg="add del setBg">
        <pc:chgData name="RochfordJ" userId="afa10cb3-f4ec-4c59-b9bf-faf4aa99cf1a" providerId="ADAL" clId="{D3DC4CE8-1782-4261-A3E4-D83E309D1364}" dt="2024-04-15T17:48:45.795" v="1430"/>
        <pc:sldMkLst>
          <pc:docMk/>
          <pc:sldMk cId="2190438840" sldId="2783"/>
        </pc:sldMkLst>
      </pc:sldChg>
      <pc:sldChg chg="addSp delSp modSp add del mod modTransition">
        <pc:chgData name="RochfordJ" userId="afa10cb3-f4ec-4c59-b9bf-faf4aa99cf1a" providerId="ADAL" clId="{D3DC4CE8-1782-4261-A3E4-D83E309D1364}" dt="2024-04-19T03:06:30.056" v="11205" actId="47"/>
        <pc:sldMkLst>
          <pc:docMk/>
          <pc:sldMk cId="3469759737" sldId="2783"/>
        </pc:sldMkLst>
        <pc:spChg chg="mod">
          <ac:chgData name="RochfordJ" userId="afa10cb3-f4ec-4c59-b9bf-faf4aa99cf1a" providerId="ADAL" clId="{D3DC4CE8-1782-4261-A3E4-D83E309D1364}" dt="2024-04-18T19:58:23.177" v="7497" actId="114"/>
          <ac:spMkLst>
            <pc:docMk/>
            <pc:sldMk cId="3469759737" sldId="2783"/>
            <ac:spMk id="2" creationId="{AD929F11-C475-E29A-AD7B-C7EEA59A8B82}"/>
          </ac:spMkLst>
        </pc:spChg>
        <pc:spChg chg="add del mod">
          <ac:chgData name="RochfordJ" userId="afa10cb3-f4ec-4c59-b9bf-faf4aa99cf1a" providerId="ADAL" clId="{D3DC4CE8-1782-4261-A3E4-D83E309D1364}" dt="2024-04-19T03:06:15.170" v="11204" actId="478"/>
          <ac:spMkLst>
            <pc:docMk/>
            <pc:sldMk cId="3469759737" sldId="2783"/>
            <ac:spMk id="3" creationId="{D6843A53-3D2E-EDB0-B42F-C39A0E39E769}"/>
          </ac:spMkLst>
        </pc:spChg>
        <pc:spChg chg="del mod">
          <ac:chgData name="RochfordJ" userId="afa10cb3-f4ec-4c59-b9bf-faf4aa99cf1a" providerId="ADAL" clId="{D3DC4CE8-1782-4261-A3E4-D83E309D1364}" dt="2024-04-15T17:52:10.349" v="1536" actId="478"/>
          <ac:spMkLst>
            <pc:docMk/>
            <pc:sldMk cId="3469759737" sldId="2783"/>
            <ac:spMk id="3" creationId="{DA103804-F5B4-F7BB-A36F-D629948AE1EF}"/>
          </ac:spMkLst>
        </pc:spChg>
      </pc:sldChg>
      <pc:sldChg chg="delSp modSp add mod modTransition setBg">
        <pc:chgData name="RochfordJ" userId="afa10cb3-f4ec-4c59-b9bf-faf4aa99cf1a" providerId="ADAL" clId="{D3DC4CE8-1782-4261-A3E4-D83E309D1364}" dt="2024-04-19T04:40:25.048" v="12257"/>
        <pc:sldMkLst>
          <pc:docMk/>
          <pc:sldMk cId="184762171" sldId="2784"/>
        </pc:sldMkLst>
        <pc:spChg chg="mod">
          <ac:chgData name="RochfordJ" userId="afa10cb3-f4ec-4c59-b9bf-faf4aa99cf1a" providerId="ADAL" clId="{D3DC4CE8-1782-4261-A3E4-D83E309D1364}" dt="2024-04-19T04:22:19.919" v="12003" actId="20577"/>
          <ac:spMkLst>
            <pc:docMk/>
            <pc:sldMk cId="184762171" sldId="2784"/>
            <ac:spMk id="2" creationId="{AD929F11-C475-E29A-AD7B-C7EEA59A8B82}"/>
          </ac:spMkLst>
        </pc:spChg>
        <pc:spChg chg="del">
          <ac:chgData name="RochfordJ" userId="afa10cb3-f4ec-4c59-b9bf-faf4aa99cf1a" providerId="ADAL" clId="{D3DC4CE8-1782-4261-A3E4-D83E309D1364}" dt="2024-04-15T17:50:35.692" v="1494" actId="478"/>
          <ac:spMkLst>
            <pc:docMk/>
            <pc:sldMk cId="184762171" sldId="2784"/>
            <ac:spMk id="3" creationId="{DA103804-F5B4-F7BB-A36F-D629948AE1EF}"/>
          </ac:spMkLst>
        </pc:spChg>
      </pc:sldChg>
      <pc:sldChg chg="add del setBg">
        <pc:chgData name="RochfordJ" userId="afa10cb3-f4ec-4c59-b9bf-faf4aa99cf1a" providerId="ADAL" clId="{D3DC4CE8-1782-4261-A3E4-D83E309D1364}" dt="2024-04-15T17:49:13.152" v="1443"/>
        <pc:sldMkLst>
          <pc:docMk/>
          <pc:sldMk cId="2910267457" sldId="2784"/>
        </pc:sldMkLst>
      </pc:sldChg>
      <pc:sldChg chg="add del setBg">
        <pc:chgData name="RochfordJ" userId="afa10cb3-f4ec-4c59-b9bf-faf4aa99cf1a" providerId="ADAL" clId="{D3DC4CE8-1782-4261-A3E4-D83E309D1364}" dt="2024-04-15T17:52:08.671" v="1534"/>
        <pc:sldMkLst>
          <pc:docMk/>
          <pc:sldMk cId="709971675" sldId="2785"/>
        </pc:sldMkLst>
      </pc:sldChg>
      <pc:sldChg chg="delSp modSp add del mod modTransition">
        <pc:chgData name="RochfordJ" userId="afa10cb3-f4ec-4c59-b9bf-faf4aa99cf1a" providerId="ADAL" clId="{D3DC4CE8-1782-4261-A3E4-D83E309D1364}" dt="2024-04-19T02:53:22.775" v="10790" actId="47"/>
        <pc:sldMkLst>
          <pc:docMk/>
          <pc:sldMk cId="1804208585" sldId="2785"/>
        </pc:sldMkLst>
        <pc:spChg chg="mod">
          <ac:chgData name="RochfordJ" userId="afa10cb3-f4ec-4c59-b9bf-faf4aa99cf1a" providerId="ADAL" clId="{D3DC4CE8-1782-4261-A3E4-D83E309D1364}" dt="2024-04-19T02:25:07.874" v="9604" actId="115"/>
          <ac:spMkLst>
            <pc:docMk/>
            <pc:sldMk cId="1804208585" sldId="2785"/>
            <ac:spMk id="2" creationId="{AD929F11-C475-E29A-AD7B-C7EEA59A8B82}"/>
          </ac:spMkLst>
        </pc:spChg>
        <pc:spChg chg="del">
          <ac:chgData name="RochfordJ" userId="afa10cb3-f4ec-4c59-b9bf-faf4aa99cf1a" providerId="ADAL" clId="{D3DC4CE8-1782-4261-A3E4-D83E309D1364}" dt="2024-04-19T02:53:17.528" v="10789" actId="21"/>
          <ac:spMkLst>
            <pc:docMk/>
            <pc:sldMk cId="1804208585" sldId="2785"/>
            <ac:spMk id="3" creationId="{DA103804-F5B4-F7BB-A36F-D629948AE1EF}"/>
          </ac:spMkLst>
        </pc:spChg>
      </pc:sldChg>
      <pc:sldChg chg="add del setBg">
        <pc:chgData name="RochfordJ" userId="afa10cb3-f4ec-4c59-b9bf-faf4aa99cf1a" providerId="ADAL" clId="{D3DC4CE8-1782-4261-A3E4-D83E309D1364}" dt="2024-04-15T17:54:01.188" v="1593"/>
        <pc:sldMkLst>
          <pc:docMk/>
          <pc:sldMk cId="1711347934" sldId="2786"/>
        </pc:sldMkLst>
      </pc:sldChg>
      <pc:sldChg chg="addSp delSp modSp add mod modTransition">
        <pc:chgData name="RochfordJ" userId="afa10cb3-f4ec-4c59-b9bf-faf4aa99cf1a" providerId="ADAL" clId="{D3DC4CE8-1782-4261-A3E4-D83E309D1364}" dt="2024-04-19T04:22:38.300" v="12005" actId="403"/>
        <pc:sldMkLst>
          <pc:docMk/>
          <pc:sldMk cId="3207389977" sldId="2786"/>
        </pc:sldMkLst>
        <pc:spChg chg="mod">
          <ac:chgData name="RochfordJ" userId="afa10cb3-f4ec-4c59-b9bf-faf4aa99cf1a" providerId="ADAL" clId="{D3DC4CE8-1782-4261-A3E4-D83E309D1364}" dt="2024-04-19T04:22:38.300" v="12005" actId="403"/>
          <ac:spMkLst>
            <pc:docMk/>
            <pc:sldMk cId="3207389977" sldId="2786"/>
            <ac:spMk id="2" creationId="{DE2BC440-045F-0B42-524A-A53A911CA4D5}"/>
          </ac:spMkLst>
        </pc:spChg>
        <pc:spChg chg="add del mod">
          <ac:chgData name="RochfordJ" userId="afa10cb3-f4ec-4c59-b9bf-faf4aa99cf1a" providerId="ADAL" clId="{D3DC4CE8-1782-4261-A3E4-D83E309D1364}" dt="2024-04-19T02:27:01.811" v="9636" actId="478"/>
          <ac:spMkLst>
            <pc:docMk/>
            <pc:sldMk cId="3207389977" sldId="2786"/>
            <ac:spMk id="3" creationId="{9762ADAF-D3CA-79F6-7865-5024B47FBAF7}"/>
          </ac:spMkLst>
        </pc:spChg>
        <pc:spChg chg="add del mod">
          <ac:chgData name="RochfordJ" userId="afa10cb3-f4ec-4c59-b9bf-faf4aa99cf1a" providerId="ADAL" clId="{D3DC4CE8-1782-4261-A3E4-D83E309D1364}" dt="2024-04-17T19:23:46.493" v="4680" actId="21"/>
          <ac:spMkLst>
            <pc:docMk/>
            <pc:sldMk cId="3207389977" sldId="2786"/>
            <ac:spMk id="4" creationId="{EC9DE9D3-279B-8965-12D6-034794EBEA11}"/>
          </ac:spMkLst>
        </pc:spChg>
      </pc:sldChg>
      <pc:sldChg chg="addSp delSp modSp add mod modTransition setBg">
        <pc:chgData name="RochfordJ" userId="afa10cb3-f4ec-4c59-b9bf-faf4aa99cf1a" providerId="ADAL" clId="{D3DC4CE8-1782-4261-A3E4-D83E309D1364}" dt="2024-04-19T04:27:08.409" v="12070"/>
        <pc:sldMkLst>
          <pc:docMk/>
          <pc:sldMk cId="130689263" sldId="2787"/>
        </pc:sldMkLst>
        <pc:spChg chg="mod">
          <ac:chgData name="RochfordJ" userId="afa10cb3-f4ec-4c59-b9bf-faf4aa99cf1a" providerId="ADAL" clId="{D3DC4CE8-1782-4261-A3E4-D83E309D1364}" dt="2024-04-17T01:14:06.434" v="1881"/>
          <ac:spMkLst>
            <pc:docMk/>
            <pc:sldMk cId="130689263" sldId="2787"/>
            <ac:spMk id="2" creationId="{1B24AEE1-4942-AE36-D2CF-049AFB406DA7}"/>
          </ac:spMkLst>
        </pc:spChg>
        <pc:spChg chg="add del mod">
          <ac:chgData name="RochfordJ" userId="afa10cb3-f4ec-4c59-b9bf-faf4aa99cf1a" providerId="ADAL" clId="{D3DC4CE8-1782-4261-A3E4-D83E309D1364}" dt="2024-04-17T18:09:35.924" v="3182" actId="20577"/>
          <ac:spMkLst>
            <pc:docMk/>
            <pc:sldMk cId="130689263" sldId="2787"/>
            <ac:spMk id="3" creationId="{379022F0-8C49-2841-3BF3-66BD6342D3A2}"/>
          </ac:spMkLst>
        </pc:spChg>
        <pc:spChg chg="del mod">
          <ac:chgData name="RochfordJ" userId="afa10cb3-f4ec-4c59-b9bf-faf4aa99cf1a" providerId="ADAL" clId="{D3DC4CE8-1782-4261-A3E4-D83E309D1364}" dt="2024-04-17T01:02:20.806" v="1825" actId="478"/>
          <ac:spMkLst>
            <pc:docMk/>
            <pc:sldMk cId="130689263" sldId="2787"/>
            <ac:spMk id="4" creationId="{1A44919B-1221-DD9A-5A34-FDE9516860DB}"/>
          </ac:spMkLst>
        </pc:spChg>
      </pc:sldChg>
      <pc:sldChg chg="add del setBg">
        <pc:chgData name="RochfordJ" userId="afa10cb3-f4ec-4c59-b9bf-faf4aa99cf1a" providerId="ADAL" clId="{D3DC4CE8-1782-4261-A3E4-D83E309D1364}" dt="2024-04-15T18:08:37.659" v="1717"/>
        <pc:sldMkLst>
          <pc:docMk/>
          <pc:sldMk cId="1004246894" sldId="2787"/>
        </pc:sldMkLst>
      </pc:sldChg>
      <pc:sldChg chg="add del setBg">
        <pc:chgData name="RochfordJ" userId="afa10cb3-f4ec-4c59-b9bf-faf4aa99cf1a" providerId="ADAL" clId="{D3DC4CE8-1782-4261-A3E4-D83E309D1364}" dt="2024-04-15T18:08:39.112" v="1720"/>
        <pc:sldMkLst>
          <pc:docMk/>
          <pc:sldMk cId="1242794052" sldId="2788"/>
        </pc:sldMkLst>
      </pc:sldChg>
      <pc:sldChg chg="delSp modSp add mod modTransition setBg">
        <pc:chgData name="RochfordJ" userId="afa10cb3-f4ec-4c59-b9bf-faf4aa99cf1a" providerId="ADAL" clId="{D3DC4CE8-1782-4261-A3E4-D83E309D1364}" dt="2024-04-19T04:27:08.409" v="12070"/>
        <pc:sldMkLst>
          <pc:docMk/>
          <pc:sldMk cId="2128864157" sldId="2788"/>
        </pc:sldMkLst>
        <pc:spChg chg="mod">
          <ac:chgData name="RochfordJ" userId="afa10cb3-f4ec-4c59-b9bf-faf4aa99cf1a" providerId="ADAL" clId="{D3DC4CE8-1782-4261-A3E4-D83E309D1364}" dt="2024-04-17T01:14:06.434" v="1881"/>
          <ac:spMkLst>
            <pc:docMk/>
            <pc:sldMk cId="2128864157" sldId="2788"/>
            <ac:spMk id="2" creationId="{1B24AEE1-4942-AE36-D2CF-049AFB406DA7}"/>
          </ac:spMkLst>
        </pc:spChg>
        <pc:spChg chg="mod">
          <ac:chgData name="RochfordJ" userId="afa10cb3-f4ec-4c59-b9bf-faf4aa99cf1a" providerId="ADAL" clId="{D3DC4CE8-1782-4261-A3E4-D83E309D1364}" dt="2024-04-17T01:16:27.439" v="1937" actId="1038"/>
          <ac:spMkLst>
            <pc:docMk/>
            <pc:sldMk cId="2128864157" sldId="2788"/>
            <ac:spMk id="3" creationId="{379022F0-8C49-2841-3BF3-66BD6342D3A2}"/>
          </ac:spMkLst>
        </pc:spChg>
        <pc:spChg chg="del">
          <ac:chgData name="RochfordJ" userId="afa10cb3-f4ec-4c59-b9bf-faf4aa99cf1a" providerId="ADAL" clId="{D3DC4CE8-1782-4261-A3E4-D83E309D1364}" dt="2024-04-17T01:07:36.975" v="1838" actId="478"/>
          <ac:spMkLst>
            <pc:docMk/>
            <pc:sldMk cId="2128864157" sldId="2788"/>
            <ac:spMk id="4" creationId="{1A44919B-1221-DD9A-5A34-FDE9516860DB}"/>
          </ac:spMkLst>
        </pc:spChg>
      </pc:sldChg>
      <pc:sldChg chg="add del setBg">
        <pc:chgData name="RochfordJ" userId="afa10cb3-f4ec-4c59-b9bf-faf4aa99cf1a" providerId="ADAL" clId="{D3DC4CE8-1782-4261-A3E4-D83E309D1364}" dt="2024-04-15T18:08:40.381" v="1723"/>
        <pc:sldMkLst>
          <pc:docMk/>
          <pc:sldMk cId="1610583526" sldId="2789"/>
        </pc:sldMkLst>
      </pc:sldChg>
      <pc:sldChg chg="addSp delSp modSp add mod modTransition setBg">
        <pc:chgData name="RochfordJ" userId="afa10cb3-f4ec-4c59-b9bf-faf4aa99cf1a" providerId="ADAL" clId="{D3DC4CE8-1782-4261-A3E4-D83E309D1364}" dt="2024-04-19T04:27:08.409" v="12070"/>
        <pc:sldMkLst>
          <pc:docMk/>
          <pc:sldMk cId="1850890724" sldId="2789"/>
        </pc:sldMkLst>
        <pc:spChg chg="mod">
          <ac:chgData name="RochfordJ" userId="afa10cb3-f4ec-4c59-b9bf-faf4aa99cf1a" providerId="ADAL" clId="{D3DC4CE8-1782-4261-A3E4-D83E309D1364}" dt="2024-04-17T01:14:06.434" v="1881"/>
          <ac:spMkLst>
            <pc:docMk/>
            <pc:sldMk cId="1850890724" sldId="2789"/>
            <ac:spMk id="2" creationId="{1B24AEE1-4942-AE36-D2CF-049AFB406DA7}"/>
          </ac:spMkLst>
        </pc:spChg>
        <pc:spChg chg="add del">
          <ac:chgData name="RochfordJ" userId="afa10cb3-f4ec-4c59-b9bf-faf4aa99cf1a" providerId="ADAL" clId="{D3DC4CE8-1782-4261-A3E4-D83E309D1364}" dt="2024-04-15T18:09:00.324" v="1728" actId="478"/>
          <ac:spMkLst>
            <pc:docMk/>
            <pc:sldMk cId="1850890724" sldId="2789"/>
            <ac:spMk id="3" creationId="{379022F0-8C49-2841-3BF3-66BD6342D3A2}"/>
          </ac:spMkLst>
        </pc:spChg>
        <pc:spChg chg="add del mod">
          <ac:chgData name="RochfordJ" userId="afa10cb3-f4ec-4c59-b9bf-faf4aa99cf1a" providerId="ADAL" clId="{D3DC4CE8-1782-4261-A3E4-D83E309D1364}" dt="2024-04-17T18:10:14.036" v="3183" actId="21"/>
          <ac:spMkLst>
            <pc:docMk/>
            <pc:sldMk cId="1850890724" sldId="2789"/>
            <ac:spMk id="4" creationId="{1A44919B-1221-DD9A-5A34-FDE9516860DB}"/>
          </ac:spMkLst>
        </pc:spChg>
      </pc:sldChg>
      <pc:sldChg chg="addSp delSp modSp add del mod modTransition modNotesTx">
        <pc:chgData name="RochfordJ" userId="afa10cb3-f4ec-4c59-b9bf-faf4aa99cf1a" providerId="ADAL" clId="{D3DC4CE8-1782-4261-A3E4-D83E309D1364}" dt="2024-04-19T04:36:01.521" v="12228" actId="20577"/>
        <pc:sldMkLst>
          <pc:docMk/>
          <pc:sldMk cId="1928987258" sldId="2790"/>
        </pc:sldMkLst>
        <pc:spChg chg="del mod">
          <ac:chgData name="RochfordJ" userId="afa10cb3-f4ec-4c59-b9bf-faf4aa99cf1a" providerId="ADAL" clId="{D3DC4CE8-1782-4261-A3E4-D83E309D1364}" dt="2024-04-18T17:55:33.815" v="5926" actId="478"/>
          <ac:spMkLst>
            <pc:docMk/>
            <pc:sldMk cId="1928987258" sldId="2790"/>
            <ac:spMk id="2" creationId="{BE966D27-4E73-E99B-B9AD-05E3685224B8}"/>
          </ac:spMkLst>
        </pc:spChg>
        <pc:spChg chg="add mod">
          <ac:chgData name="RochfordJ" userId="afa10cb3-f4ec-4c59-b9bf-faf4aa99cf1a" providerId="ADAL" clId="{D3DC4CE8-1782-4261-A3E4-D83E309D1364}" dt="2024-04-19T04:12:27.662" v="11847" actId="403"/>
          <ac:spMkLst>
            <pc:docMk/>
            <pc:sldMk cId="1928987258" sldId="2790"/>
            <ac:spMk id="2" creationId="{E00F7D46-DEE8-21CD-37F0-3E61FC411CB3}"/>
          </ac:spMkLst>
        </pc:spChg>
        <pc:spChg chg="add del mod">
          <ac:chgData name="RochfordJ" userId="afa10cb3-f4ec-4c59-b9bf-faf4aa99cf1a" providerId="ADAL" clId="{D3DC4CE8-1782-4261-A3E4-D83E309D1364}" dt="2024-04-17T19:05:02.813" v="3807" actId="478"/>
          <ac:spMkLst>
            <pc:docMk/>
            <pc:sldMk cId="1928987258" sldId="2790"/>
            <ac:spMk id="3" creationId="{A0E78DD8-AA34-3615-63C5-9F57043AC63D}"/>
          </ac:spMkLst>
        </pc:spChg>
        <pc:spChg chg="add del mod">
          <ac:chgData name="RochfordJ" userId="afa10cb3-f4ec-4c59-b9bf-faf4aa99cf1a" providerId="ADAL" clId="{D3DC4CE8-1782-4261-A3E4-D83E309D1364}" dt="2024-04-18T17:55:32.586" v="5925" actId="21"/>
          <ac:spMkLst>
            <pc:docMk/>
            <pc:sldMk cId="1928987258" sldId="2790"/>
            <ac:spMk id="3" creationId="{AAC88287-6F63-9F50-710F-F8B3AA85E522}"/>
          </ac:spMkLst>
        </pc:spChg>
        <pc:spChg chg="add del mod">
          <ac:chgData name="RochfordJ" userId="afa10cb3-f4ec-4c59-b9bf-faf4aa99cf1a" providerId="ADAL" clId="{D3DC4CE8-1782-4261-A3E4-D83E309D1364}" dt="2024-04-17T19:18:16.605" v="4330" actId="21"/>
          <ac:spMkLst>
            <pc:docMk/>
            <pc:sldMk cId="1928987258" sldId="2790"/>
            <ac:spMk id="4" creationId="{797BAFA9-14AF-2F32-D16F-3986AF33C62A}"/>
          </ac:spMkLst>
        </pc:spChg>
        <pc:spChg chg="add del mod">
          <ac:chgData name="RochfordJ" userId="afa10cb3-f4ec-4c59-b9bf-faf4aa99cf1a" providerId="ADAL" clId="{D3DC4CE8-1782-4261-A3E4-D83E309D1364}" dt="2024-04-18T17:55:32.586" v="5925" actId="21"/>
          <ac:spMkLst>
            <pc:docMk/>
            <pc:sldMk cId="1928987258" sldId="2790"/>
            <ac:spMk id="4" creationId="{B7DC5776-6304-687B-7E4A-5A4695AE5257}"/>
          </ac:spMkLst>
        </pc:spChg>
        <pc:spChg chg="add del mod">
          <ac:chgData name="RochfordJ" userId="afa10cb3-f4ec-4c59-b9bf-faf4aa99cf1a" providerId="ADAL" clId="{D3DC4CE8-1782-4261-A3E4-D83E309D1364}" dt="2024-04-17T19:19:56.302" v="4384" actId="21"/>
          <ac:spMkLst>
            <pc:docMk/>
            <pc:sldMk cId="1928987258" sldId="2790"/>
            <ac:spMk id="5" creationId="{797BAFA9-14AF-2F32-D16F-3986AF33C62A}"/>
          </ac:spMkLst>
        </pc:spChg>
        <pc:spChg chg="add del mod">
          <ac:chgData name="RochfordJ" userId="afa10cb3-f4ec-4c59-b9bf-faf4aa99cf1a" providerId="ADAL" clId="{D3DC4CE8-1782-4261-A3E4-D83E309D1364}" dt="2024-04-19T02:35:16.439" v="10272" actId="478"/>
          <ac:spMkLst>
            <pc:docMk/>
            <pc:sldMk cId="1928987258" sldId="2790"/>
            <ac:spMk id="5" creationId="{AAC88287-6F63-9F50-710F-F8B3AA85E522}"/>
          </ac:spMkLst>
        </pc:spChg>
        <pc:spChg chg="add del mod">
          <ac:chgData name="RochfordJ" userId="afa10cb3-f4ec-4c59-b9bf-faf4aa99cf1a" providerId="ADAL" clId="{D3DC4CE8-1782-4261-A3E4-D83E309D1364}" dt="2024-04-18T17:49:37.272" v="5653" actId="21"/>
          <ac:spMkLst>
            <pc:docMk/>
            <pc:sldMk cId="1928987258" sldId="2790"/>
            <ac:spMk id="6" creationId="{797BAFA9-14AF-2F32-D16F-3986AF33C62A}"/>
          </ac:spMkLst>
        </pc:spChg>
        <pc:spChg chg="add del mod">
          <ac:chgData name="RochfordJ" userId="afa10cb3-f4ec-4c59-b9bf-faf4aa99cf1a" providerId="ADAL" clId="{D3DC4CE8-1782-4261-A3E4-D83E309D1364}" dt="2024-04-19T02:35:16.439" v="10272" actId="478"/>
          <ac:spMkLst>
            <pc:docMk/>
            <pc:sldMk cId="1928987258" sldId="2790"/>
            <ac:spMk id="7" creationId="{B7DC5776-6304-687B-7E4A-5A4695AE5257}"/>
          </ac:spMkLst>
        </pc:spChg>
      </pc:sldChg>
      <pc:sldChg chg="add del setBg">
        <pc:chgData name="RochfordJ" userId="afa10cb3-f4ec-4c59-b9bf-faf4aa99cf1a" providerId="ADAL" clId="{D3DC4CE8-1782-4261-A3E4-D83E309D1364}" dt="2024-04-17T01:23:14.259" v="1977"/>
        <pc:sldMkLst>
          <pc:docMk/>
          <pc:sldMk cId="4017946655" sldId="2790"/>
        </pc:sldMkLst>
      </pc:sldChg>
      <pc:sldChg chg="add del setBg">
        <pc:chgData name="RochfordJ" userId="afa10cb3-f4ec-4c59-b9bf-faf4aa99cf1a" providerId="ADAL" clId="{D3DC4CE8-1782-4261-A3E4-D83E309D1364}" dt="2024-04-17T01:31:43.881" v="2049"/>
        <pc:sldMkLst>
          <pc:docMk/>
          <pc:sldMk cId="853299082" sldId="2791"/>
        </pc:sldMkLst>
      </pc:sldChg>
      <pc:sldChg chg="addSp delSp modSp add del mod">
        <pc:chgData name="RochfordJ" userId="afa10cb3-f4ec-4c59-b9bf-faf4aa99cf1a" providerId="ADAL" clId="{D3DC4CE8-1782-4261-A3E4-D83E309D1364}" dt="2024-04-18T17:48:11.095" v="5641" actId="47"/>
        <pc:sldMkLst>
          <pc:docMk/>
          <pc:sldMk cId="1273186340" sldId="2791"/>
        </pc:sldMkLst>
        <pc:spChg chg="mod">
          <ac:chgData name="RochfordJ" userId="afa10cb3-f4ec-4c59-b9bf-faf4aa99cf1a" providerId="ADAL" clId="{D3DC4CE8-1782-4261-A3E4-D83E309D1364}" dt="2024-04-17T01:31:54.770" v="2052" actId="207"/>
          <ac:spMkLst>
            <pc:docMk/>
            <pc:sldMk cId="1273186340" sldId="2791"/>
            <ac:spMk id="2" creationId="{BE966D27-4E73-E99B-B9AD-05E3685224B8}"/>
          </ac:spMkLst>
        </pc:spChg>
        <pc:spChg chg="del mod">
          <ac:chgData name="RochfordJ" userId="afa10cb3-f4ec-4c59-b9bf-faf4aa99cf1a" providerId="ADAL" clId="{D3DC4CE8-1782-4261-A3E4-D83E309D1364}" dt="2024-04-18T17:47:56.098" v="5640" actId="21"/>
          <ac:spMkLst>
            <pc:docMk/>
            <pc:sldMk cId="1273186340" sldId="2791"/>
            <ac:spMk id="3" creationId="{35C5D53E-9E65-A878-E920-05B233C4F7A4}"/>
          </ac:spMkLst>
        </pc:spChg>
        <pc:spChg chg="add del mod">
          <ac:chgData name="RochfordJ" userId="afa10cb3-f4ec-4c59-b9bf-faf4aa99cf1a" providerId="ADAL" clId="{D3DC4CE8-1782-4261-A3E4-D83E309D1364}" dt="2024-04-18T17:47:56.098" v="5640" actId="21"/>
          <ac:spMkLst>
            <pc:docMk/>
            <pc:sldMk cId="1273186340" sldId="2791"/>
            <ac:spMk id="4" creationId="{A50CEA45-E8BF-B01B-5B87-82D691E01000}"/>
          </ac:spMkLst>
        </pc:spChg>
      </pc:sldChg>
      <pc:sldChg chg="add">
        <pc:chgData name="RochfordJ" userId="afa10cb3-f4ec-4c59-b9bf-faf4aa99cf1a" providerId="ADAL" clId="{D3DC4CE8-1782-4261-A3E4-D83E309D1364}" dt="2024-04-19T04:41:02.675" v="12263"/>
        <pc:sldMkLst>
          <pc:docMk/>
          <pc:sldMk cId="299795534" sldId="2792"/>
        </pc:sldMkLst>
      </pc:sldChg>
      <pc:sldChg chg="add del setBg">
        <pc:chgData name="RochfordJ" userId="afa10cb3-f4ec-4c59-b9bf-faf4aa99cf1a" providerId="ADAL" clId="{D3DC4CE8-1782-4261-A3E4-D83E309D1364}" dt="2024-04-19T04:41:02.659" v="12262"/>
        <pc:sldMkLst>
          <pc:docMk/>
          <pc:sldMk cId="840967731" sldId="2792"/>
        </pc:sldMkLst>
      </pc:sldChg>
      <pc:sldChg chg="add del setBg">
        <pc:chgData name="RochfordJ" userId="afa10cb3-f4ec-4c59-b9bf-faf4aa99cf1a" providerId="ADAL" clId="{D3DC4CE8-1782-4261-A3E4-D83E309D1364}" dt="2024-04-17T01:43:50.516" v="2188"/>
        <pc:sldMkLst>
          <pc:docMk/>
          <pc:sldMk cId="2135459105" sldId="2792"/>
        </pc:sldMkLst>
      </pc:sldChg>
      <pc:sldChg chg="addSp delSp modSp add del mod modTransition setBg">
        <pc:chgData name="RochfordJ" userId="afa10cb3-f4ec-4c59-b9bf-faf4aa99cf1a" providerId="ADAL" clId="{D3DC4CE8-1782-4261-A3E4-D83E309D1364}" dt="2024-04-19T04:40:57.216" v="12260" actId="2696"/>
        <pc:sldMkLst>
          <pc:docMk/>
          <pc:sldMk cId="3336965997" sldId="2792"/>
        </pc:sldMkLst>
        <pc:spChg chg="mod">
          <ac:chgData name="RochfordJ" userId="afa10cb3-f4ec-4c59-b9bf-faf4aa99cf1a" providerId="ADAL" clId="{D3DC4CE8-1782-4261-A3E4-D83E309D1364}" dt="2024-04-19T04:18:32.304" v="11938" actId="403"/>
          <ac:spMkLst>
            <pc:docMk/>
            <pc:sldMk cId="3336965997" sldId="2792"/>
            <ac:spMk id="2" creationId="{3439406E-AD59-E507-8FBD-F5C7A94DAA7F}"/>
          </ac:spMkLst>
        </pc:spChg>
        <pc:spChg chg="add mod">
          <ac:chgData name="RochfordJ" userId="afa10cb3-f4ec-4c59-b9bf-faf4aa99cf1a" providerId="ADAL" clId="{D3DC4CE8-1782-4261-A3E4-D83E309D1364}" dt="2024-04-19T04:36:30.999" v="12229" actId="1076"/>
          <ac:spMkLst>
            <pc:docMk/>
            <pc:sldMk cId="3336965997" sldId="2792"/>
            <ac:spMk id="3" creationId="{65D765CB-ED2C-841A-7578-E06005E5B8D9}"/>
          </ac:spMkLst>
        </pc:spChg>
        <pc:spChg chg="del mod">
          <ac:chgData name="RochfordJ" userId="afa10cb3-f4ec-4c59-b9bf-faf4aa99cf1a" providerId="ADAL" clId="{D3DC4CE8-1782-4261-A3E4-D83E309D1364}" dt="2024-04-17T01:44:07.490" v="2193" actId="21"/>
          <ac:spMkLst>
            <pc:docMk/>
            <pc:sldMk cId="3336965997" sldId="2792"/>
            <ac:spMk id="3" creationId="{7EF9574F-E297-5AD4-6DFC-2E1BED473AD1}"/>
          </ac:spMkLst>
        </pc:spChg>
        <pc:spChg chg="add del mod">
          <ac:chgData name="RochfordJ" userId="afa10cb3-f4ec-4c59-b9bf-faf4aa99cf1a" providerId="ADAL" clId="{D3DC4CE8-1782-4261-A3E4-D83E309D1364}" dt="2024-04-18T18:28:56.519" v="6131" actId="478"/>
          <ac:spMkLst>
            <pc:docMk/>
            <pc:sldMk cId="3336965997" sldId="2792"/>
            <ac:spMk id="4" creationId="{3D692FE8-7360-AB76-41E9-4DB5AE7E1B8E}"/>
          </ac:spMkLst>
        </pc:spChg>
        <pc:spChg chg="add del mod">
          <ac:chgData name="RochfordJ" userId="afa10cb3-f4ec-4c59-b9bf-faf4aa99cf1a" providerId="ADAL" clId="{D3DC4CE8-1782-4261-A3E4-D83E309D1364}" dt="2024-04-19T01:04:06.169" v="8000" actId="21"/>
          <ac:spMkLst>
            <pc:docMk/>
            <pc:sldMk cId="3336965997" sldId="2792"/>
            <ac:spMk id="5" creationId="{512BA0FD-ED82-128F-8596-93969D518D54}"/>
          </ac:spMkLst>
        </pc:spChg>
      </pc:sldChg>
      <pc:sldChg chg="add del setBg">
        <pc:chgData name="RochfordJ" userId="afa10cb3-f4ec-4c59-b9bf-faf4aa99cf1a" providerId="ADAL" clId="{D3DC4CE8-1782-4261-A3E4-D83E309D1364}" dt="2024-04-17T01:46:27.409" v="2235"/>
        <pc:sldMkLst>
          <pc:docMk/>
          <pc:sldMk cId="1409941186" sldId="2793"/>
        </pc:sldMkLst>
      </pc:sldChg>
      <pc:sldChg chg="addSp delSp modSp add del mod modTransition setBg modNotesTx">
        <pc:chgData name="RochfordJ" userId="afa10cb3-f4ec-4c59-b9bf-faf4aa99cf1a" providerId="ADAL" clId="{D3DC4CE8-1782-4261-A3E4-D83E309D1364}" dt="2024-04-19T04:40:57.216" v="12260" actId="2696"/>
        <pc:sldMkLst>
          <pc:docMk/>
          <pc:sldMk cId="2059685422" sldId="2793"/>
        </pc:sldMkLst>
        <pc:spChg chg="del mod">
          <ac:chgData name="RochfordJ" userId="afa10cb3-f4ec-4c59-b9bf-faf4aa99cf1a" providerId="ADAL" clId="{D3DC4CE8-1782-4261-A3E4-D83E309D1364}" dt="2024-04-17T19:22:49.576" v="4530" actId="478"/>
          <ac:spMkLst>
            <pc:docMk/>
            <pc:sldMk cId="2059685422" sldId="2793"/>
            <ac:spMk id="2" creationId="{3439406E-AD59-E507-8FBD-F5C7A94DAA7F}"/>
          </ac:spMkLst>
        </pc:spChg>
        <pc:spChg chg="add mod">
          <ac:chgData name="RochfordJ" userId="afa10cb3-f4ec-4c59-b9bf-faf4aa99cf1a" providerId="ADAL" clId="{D3DC4CE8-1782-4261-A3E4-D83E309D1364}" dt="2024-04-19T04:36:54.739" v="12249" actId="1036"/>
          <ac:spMkLst>
            <pc:docMk/>
            <pc:sldMk cId="2059685422" sldId="2793"/>
            <ac:spMk id="2" creationId="{85F58E39-0BF1-1596-3467-E1AE1E09B6C0}"/>
          </ac:spMkLst>
        </pc:spChg>
        <pc:spChg chg="add mod">
          <ac:chgData name="RochfordJ" userId="afa10cb3-f4ec-4c59-b9bf-faf4aa99cf1a" providerId="ADAL" clId="{D3DC4CE8-1782-4261-A3E4-D83E309D1364}" dt="2024-04-19T04:12:36.843" v="11848" actId="403"/>
          <ac:spMkLst>
            <pc:docMk/>
            <pc:sldMk cId="2059685422" sldId="2793"/>
            <ac:spMk id="3" creationId="{DA3C0677-9EDA-D482-15B1-6CFB5DB366DA}"/>
          </ac:spMkLst>
        </pc:spChg>
      </pc:sldChg>
      <pc:sldChg chg="add">
        <pc:chgData name="RochfordJ" userId="afa10cb3-f4ec-4c59-b9bf-faf4aa99cf1a" providerId="ADAL" clId="{D3DC4CE8-1782-4261-A3E4-D83E309D1364}" dt="2024-04-19T04:41:02.675" v="12263"/>
        <pc:sldMkLst>
          <pc:docMk/>
          <pc:sldMk cId="2993620123" sldId="2793"/>
        </pc:sldMkLst>
      </pc:sldChg>
      <pc:sldChg chg="add del setBg">
        <pc:chgData name="RochfordJ" userId="afa10cb3-f4ec-4c59-b9bf-faf4aa99cf1a" providerId="ADAL" clId="{D3DC4CE8-1782-4261-A3E4-D83E309D1364}" dt="2024-04-19T04:41:02.659" v="12262"/>
        <pc:sldMkLst>
          <pc:docMk/>
          <pc:sldMk cId="3814463724" sldId="2793"/>
        </pc:sldMkLst>
      </pc:sldChg>
      <pc:sldChg chg="add del setBg">
        <pc:chgData name="RochfordJ" userId="afa10cb3-f4ec-4c59-b9bf-faf4aa99cf1a" providerId="ADAL" clId="{D3DC4CE8-1782-4261-A3E4-D83E309D1364}" dt="2024-04-17T02:08:45.707" v="2292"/>
        <pc:sldMkLst>
          <pc:docMk/>
          <pc:sldMk cId="1080104496" sldId="2794"/>
        </pc:sldMkLst>
      </pc:sldChg>
      <pc:sldChg chg="addSp delSp modSp add mod modTransition setBg modNotesTx">
        <pc:chgData name="RochfordJ" userId="afa10cb3-f4ec-4c59-b9bf-faf4aa99cf1a" providerId="ADAL" clId="{D3DC4CE8-1782-4261-A3E4-D83E309D1364}" dt="2024-04-19T13:28:48.551" v="12540" actId="20577"/>
        <pc:sldMkLst>
          <pc:docMk/>
          <pc:sldMk cId="3221078707" sldId="2794"/>
        </pc:sldMkLst>
        <pc:spChg chg="del mod">
          <ac:chgData name="RochfordJ" userId="afa10cb3-f4ec-4c59-b9bf-faf4aa99cf1a" providerId="ADAL" clId="{D3DC4CE8-1782-4261-A3E4-D83E309D1364}" dt="2024-04-17T19:23:11.133" v="4658"/>
          <ac:spMkLst>
            <pc:docMk/>
            <pc:sldMk cId="3221078707" sldId="2794"/>
            <ac:spMk id="2" creationId="{AD929F11-C475-E29A-AD7B-C7EEA59A8B82}"/>
          </ac:spMkLst>
        </pc:spChg>
        <pc:spChg chg="add mod">
          <ac:chgData name="RochfordJ" userId="afa10cb3-f4ec-4c59-b9bf-faf4aa99cf1a" providerId="ADAL" clId="{D3DC4CE8-1782-4261-A3E4-D83E309D1364}" dt="2024-04-19T04:13:58.304" v="11863" actId="20577"/>
          <ac:spMkLst>
            <pc:docMk/>
            <pc:sldMk cId="3221078707" sldId="2794"/>
            <ac:spMk id="2" creationId="{BE56393F-B034-30E7-2392-5E11F7330980}"/>
          </ac:spMkLst>
        </pc:spChg>
        <pc:spChg chg="add del mod">
          <ac:chgData name="RochfordJ" userId="afa10cb3-f4ec-4c59-b9bf-faf4aa99cf1a" providerId="ADAL" clId="{D3DC4CE8-1782-4261-A3E4-D83E309D1364}" dt="2024-04-18T19:59:19.192" v="7498" actId="478"/>
          <ac:spMkLst>
            <pc:docMk/>
            <pc:sldMk cId="3221078707" sldId="2794"/>
            <ac:spMk id="3" creationId="{4DB247B4-3C22-BBDC-6B31-A207E762472B}"/>
          </ac:spMkLst>
        </pc:spChg>
        <pc:spChg chg="add mod">
          <ac:chgData name="RochfordJ" userId="afa10cb3-f4ec-4c59-b9bf-faf4aa99cf1a" providerId="ADAL" clId="{D3DC4CE8-1782-4261-A3E4-D83E309D1364}" dt="2024-04-19T13:28:48.551" v="12540" actId="20577"/>
          <ac:spMkLst>
            <pc:docMk/>
            <pc:sldMk cId="3221078707" sldId="2794"/>
            <ac:spMk id="3" creationId="{FFE13A75-5C2A-A0FB-8303-8C3555F00B47}"/>
          </ac:spMkLst>
        </pc:spChg>
        <pc:picChg chg="add del mod">
          <ac:chgData name="RochfordJ" userId="afa10cb3-f4ec-4c59-b9bf-faf4aa99cf1a" providerId="ADAL" clId="{D3DC4CE8-1782-4261-A3E4-D83E309D1364}" dt="2024-04-19T03:39:23.558" v="11508" actId="478"/>
          <ac:picMkLst>
            <pc:docMk/>
            <pc:sldMk cId="3221078707" sldId="2794"/>
            <ac:picMk id="4" creationId="{DEBB0D3E-7E46-4033-632C-589AC0A52696}"/>
          </ac:picMkLst>
        </pc:picChg>
      </pc:sldChg>
      <pc:sldChg chg="addSp modSp add del mod modTransition setBg">
        <pc:chgData name="RochfordJ" userId="afa10cb3-f4ec-4c59-b9bf-faf4aa99cf1a" providerId="ADAL" clId="{D3DC4CE8-1782-4261-A3E4-D83E309D1364}" dt="2024-04-19T04:26:18.987" v="12068" actId="47"/>
        <pc:sldMkLst>
          <pc:docMk/>
          <pc:sldMk cId="557530020" sldId="2795"/>
        </pc:sldMkLst>
        <pc:spChg chg="add mod">
          <ac:chgData name="RochfordJ" userId="afa10cb3-f4ec-4c59-b9bf-faf4aa99cf1a" providerId="ADAL" clId="{D3DC4CE8-1782-4261-A3E4-D83E309D1364}" dt="2024-04-19T04:14:31.898" v="11867" actId="403"/>
          <ac:spMkLst>
            <pc:docMk/>
            <pc:sldMk cId="557530020" sldId="2795"/>
            <ac:spMk id="2" creationId="{429A9EC2-BE18-C595-A02B-2B63C32EA786}"/>
          </ac:spMkLst>
        </pc:spChg>
      </pc:sldChg>
      <pc:sldChg chg="addSp delSp modSp add mod modTransition setBg modNotesTx">
        <pc:chgData name="RochfordJ" userId="afa10cb3-f4ec-4c59-b9bf-faf4aa99cf1a" providerId="ADAL" clId="{D3DC4CE8-1782-4261-A3E4-D83E309D1364}" dt="2024-04-19T04:32:23.775" v="12158" actId="20577"/>
        <pc:sldMkLst>
          <pc:docMk/>
          <pc:sldMk cId="1668960150" sldId="2796"/>
        </pc:sldMkLst>
        <pc:spChg chg="mod">
          <ac:chgData name="RochfordJ" userId="afa10cb3-f4ec-4c59-b9bf-faf4aa99cf1a" providerId="ADAL" clId="{D3DC4CE8-1782-4261-A3E4-D83E309D1364}" dt="2024-04-17T03:52:07.383" v="2533" actId="207"/>
          <ac:spMkLst>
            <pc:docMk/>
            <pc:sldMk cId="1668960150" sldId="2796"/>
            <ac:spMk id="2" creationId="{1B24AEE1-4942-AE36-D2CF-049AFB406DA7}"/>
          </ac:spMkLst>
        </pc:spChg>
        <pc:spChg chg="add del mod">
          <ac:chgData name="RochfordJ" userId="afa10cb3-f4ec-4c59-b9bf-faf4aa99cf1a" providerId="ADAL" clId="{D3DC4CE8-1782-4261-A3E4-D83E309D1364}" dt="2024-04-17T18:16:46.824" v="3196" actId="478"/>
          <ac:spMkLst>
            <pc:docMk/>
            <pc:sldMk cId="1668960150" sldId="2796"/>
            <ac:spMk id="3" creationId="{8A5437E9-13BF-8547-0FDD-8FB0AFC75A76}"/>
          </ac:spMkLst>
        </pc:spChg>
        <pc:spChg chg="add del mod">
          <ac:chgData name="RochfordJ" userId="afa10cb3-f4ec-4c59-b9bf-faf4aa99cf1a" providerId="ADAL" clId="{D3DC4CE8-1782-4261-A3E4-D83E309D1364}" dt="2024-04-19T04:29:44.188" v="12073" actId="21"/>
          <ac:spMkLst>
            <pc:docMk/>
            <pc:sldMk cId="1668960150" sldId="2796"/>
            <ac:spMk id="3" creationId="{99508A0A-C06F-11EC-27E1-ACF3384AE8DF}"/>
          </ac:spMkLst>
        </pc:spChg>
        <pc:spChg chg="del mod">
          <ac:chgData name="RochfordJ" userId="afa10cb3-f4ec-4c59-b9bf-faf4aa99cf1a" providerId="ADAL" clId="{D3DC4CE8-1782-4261-A3E4-D83E309D1364}" dt="2024-04-17T18:16:30.853" v="3190" actId="478"/>
          <ac:spMkLst>
            <pc:docMk/>
            <pc:sldMk cId="1668960150" sldId="2796"/>
            <ac:spMk id="4" creationId="{1A44919B-1221-DD9A-5A34-FDE9516860DB}"/>
          </ac:spMkLst>
        </pc:spChg>
        <pc:spChg chg="add del mod">
          <ac:chgData name="RochfordJ" userId="afa10cb3-f4ec-4c59-b9bf-faf4aa99cf1a" providerId="ADAL" clId="{D3DC4CE8-1782-4261-A3E4-D83E309D1364}" dt="2024-04-19T04:31:58.220" v="12151" actId="478"/>
          <ac:spMkLst>
            <pc:docMk/>
            <pc:sldMk cId="1668960150" sldId="2796"/>
            <ac:spMk id="4" creationId="{99508A0A-C06F-11EC-27E1-ACF3384AE8DF}"/>
          </ac:spMkLst>
        </pc:spChg>
        <pc:spChg chg="add del mod">
          <ac:chgData name="RochfordJ" userId="afa10cb3-f4ec-4c59-b9bf-faf4aa99cf1a" providerId="ADAL" clId="{D3DC4CE8-1782-4261-A3E4-D83E309D1364}" dt="2024-04-17T18:16:30.853" v="3190" actId="478"/>
          <ac:spMkLst>
            <pc:docMk/>
            <pc:sldMk cId="1668960150" sldId="2796"/>
            <ac:spMk id="5" creationId="{A06E0091-333F-495C-5C60-CEE27EF578D6}"/>
          </ac:spMkLst>
        </pc:spChg>
        <pc:spChg chg="add mod">
          <ac:chgData name="RochfordJ" userId="afa10cb3-f4ec-4c59-b9bf-faf4aa99cf1a" providerId="ADAL" clId="{D3DC4CE8-1782-4261-A3E4-D83E309D1364}" dt="2024-04-19T04:32:23.775" v="12158" actId="20577"/>
          <ac:spMkLst>
            <pc:docMk/>
            <pc:sldMk cId="1668960150" sldId="2796"/>
            <ac:spMk id="6" creationId="{1A44919B-1221-DD9A-5A34-FDE9516860DB}"/>
          </ac:spMkLst>
        </pc:spChg>
      </pc:sldChg>
      <pc:sldChg chg="add del setBg">
        <pc:chgData name="RochfordJ" userId="afa10cb3-f4ec-4c59-b9bf-faf4aa99cf1a" providerId="ADAL" clId="{D3DC4CE8-1782-4261-A3E4-D83E309D1364}" dt="2024-04-17T03:51:58.078" v="2530"/>
        <pc:sldMkLst>
          <pc:docMk/>
          <pc:sldMk cId="4286963534" sldId="2796"/>
        </pc:sldMkLst>
      </pc:sldChg>
      <pc:sldChg chg="addSp delSp modSp add del mod modTransition setBg">
        <pc:chgData name="RochfordJ" userId="afa10cb3-f4ec-4c59-b9bf-faf4aa99cf1a" providerId="ADAL" clId="{D3DC4CE8-1782-4261-A3E4-D83E309D1364}" dt="2024-04-19T04:26:18.987" v="12068" actId="47"/>
        <pc:sldMkLst>
          <pc:docMk/>
          <pc:sldMk cId="961634568" sldId="2797"/>
        </pc:sldMkLst>
        <pc:spChg chg="del">
          <ac:chgData name="RochfordJ" userId="afa10cb3-f4ec-4c59-b9bf-faf4aa99cf1a" providerId="ADAL" clId="{D3DC4CE8-1782-4261-A3E4-D83E309D1364}" dt="2024-04-17T16:38:44.422" v="2770" actId="478"/>
          <ac:spMkLst>
            <pc:docMk/>
            <pc:sldMk cId="961634568" sldId="2797"/>
            <ac:spMk id="2" creationId="{429A9EC2-BE18-C595-A02B-2B63C32EA786}"/>
          </ac:spMkLst>
        </pc:spChg>
        <pc:spChg chg="add mod">
          <ac:chgData name="RochfordJ" userId="afa10cb3-f4ec-4c59-b9bf-faf4aa99cf1a" providerId="ADAL" clId="{D3DC4CE8-1782-4261-A3E4-D83E309D1364}" dt="2024-04-19T04:23:56.704" v="12012"/>
          <ac:spMkLst>
            <pc:docMk/>
            <pc:sldMk cId="961634568" sldId="2797"/>
            <ac:spMk id="2" creationId="{95E46935-629F-D8D4-A7B8-D8BE6E0E43E0}"/>
          </ac:spMkLst>
        </pc:spChg>
      </pc:sldChg>
      <pc:sldChg chg="addSp delSp modSp add del mod modTransition setBg">
        <pc:chgData name="RochfordJ" userId="afa10cb3-f4ec-4c59-b9bf-faf4aa99cf1a" providerId="ADAL" clId="{D3DC4CE8-1782-4261-A3E4-D83E309D1364}" dt="2024-04-19T04:42:59.995" v="12295" actId="47"/>
        <pc:sldMkLst>
          <pc:docMk/>
          <pc:sldMk cId="908740753" sldId="2798"/>
        </pc:sldMkLst>
        <pc:spChg chg="add del mod">
          <ac:chgData name="RochfordJ" userId="afa10cb3-f4ec-4c59-b9bf-faf4aa99cf1a" providerId="ADAL" clId="{D3DC4CE8-1782-4261-A3E4-D83E309D1364}" dt="2024-04-17T16:45:20.338" v="2950" actId="478"/>
          <ac:spMkLst>
            <pc:docMk/>
            <pc:sldMk cId="908740753" sldId="2798"/>
            <ac:spMk id="2" creationId="{9A62EFE1-6BDD-ECAC-691B-8689349E574C}"/>
          </ac:spMkLst>
        </pc:spChg>
        <pc:spChg chg="add del mod">
          <ac:chgData name="RochfordJ" userId="afa10cb3-f4ec-4c59-b9bf-faf4aa99cf1a" providerId="ADAL" clId="{D3DC4CE8-1782-4261-A3E4-D83E309D1364}" dt="2024-04-17T16:45:56.777" v="2986" actId="21"/>
          <ac:spMkLst>
            <pc:docMk/>
            <pc:sldMk cId="908740753" sldId="2798"/>
            <ac:spMk id="3" creationId="{E962F5DC-2198-E112-9AA4-E803138E511B}"/>
          </ac:spMkLst>
        </pc:spChg>
        <pc:spChg chg="add mod">
          <ac:chgData name="RochfordJ" userId="afa10cb3-f4ec-4c59-b9bf-faf4aa99cf1a" providerId="ADAL" clId="{D3DC4CE8-1782-4261-A3E4-D83E309D1364}" dt="2024-04-18T18:21:57.143" v="5966" actId="122"/>
          <ac:spMkLst>
            <pc:docMk/>
            <pc:sldMk cId="908740753" sldId="2798"/>
            <ac:spMk id="4" creationId="{1415F1FA-7D0D-FA9A-8D60-CE744B46C059}"/>
          </ac:spMkLst>
        </pc:spChg>
        <pc:spChg chg="add del mod">
          <ac:chgData name="RochfordJ" userId="afa10cb3-f4ec-4c59-b9bf-faf4aa99cf1a" providerId="ADAL" clId="{D3DC4CE8-1782-4261-A3E4-D83E309D1364}" dt="2024-04-17T16:45:50.198" v="2974" actId="21"/>
          <ac:spMkLst>
            <pc:docMk/>
            <pc:sldMk cId="908740753" sldId="2798"/>
            <ac:spMk id="5" creationId="{6F1EA705-0B99-1270-9FDC-66C133EB7EA3}"/>
          </ac:spMkLst>
        </pc:spChg>
        <pc:spChg chg="add del mod">
          <ac:chgData name="RochfordJ" userId="afa10cb3-f4ec-4c59-b9bf-faf4aa99cf1a" providerId="ADAL" clId="{D3DC4CE8-1782-4261-A3E4-D83E309D1364}" dt="2024-04-17T16:52:54.244" v="3103" actId="478"/>
          <ac:spMkLst>
            <pc:docMk/>
            <pc:sldMk cId="908740753" sldId="2798"/>
            <ac:spMk id="6" creationId="{6F1EA705-0B99-1270-9FDC-66C133EB7EA3}"/>
          </ac:spMkLst>
        </pc:spChg>
        <pc:spChg chg="add del mod">
          <ac:chgData name="RochfordJ" userId="afa10cb3-f4ec-4c59-b9bf-faf4aa99cf1a" providerId="ADAL" clId="{D3DC4CE8-1782-4261-A3E4-D83E309D1364}" dt="2024-04-17T16:52:54.244" v="3103" actId="478"/>
          <ac:spMkLst>
            <pc:docMk/>
            <pc:sldMk cId="908740753" sldId="2798"/>
            <ac:spMk id="7" creationId="{E962F5DC-2198-E112-9AA4-E803138E511B}"/>
          </ac:spMkLst>
        </pc:spChg>
      </pc:sldChg>
      <pc:sldChg chg="addSp delSp modSp add del mod setBg modNotesTx">
        <pc:chgData name="RochfordJ" userId="afa10cb3-f4ec-4c59-b9bf-faf4aa99cf1a" providerId="ADAL" clId="{D3DC4CE8-1782-4261-A3E4-D83E309D1364}" dt="2024-04-18T18:53:49.095" v="6320" actId="2696"/>
        <pc:sldMkLst>
          <pc:docMk/>
          <pc:sldMk cId="543310935" sldId="2799"/>
        </pc:sldMkLst>
        <pc:spChg chg="add mod">
          <ac:chgData name="RochfordJ" userId="afa10cb3-f4ec-4c59-b9bf-faf4aa99cf1a" providerId="ADAL" clId="{D3DC4CE8-1782-4261-A3E4-D83E309D1364}" dt="2024-04-18T18:28:06.847" v="6109"/>
          <ac:spMkLst>
            <pc:docMk/>
            <pc:sldMk cId="543310935" sldId="2799"/>
            <ac:spMk id="2" creationId="{A857941F-5475-103E-B07A-585F1E768821}"/>
          </ac:spMkLst>
        </pc:spChg>
        <pc:spChg chg="add del mod">
          <ac:chgData name="RochfordJ" userId="afa10cb3-f4ec-4c59-b9bf-faf4aa99cf1a" providerId="ADAL" clId="{D3DC4CE8-1782-4261-A3E4-D83E309D1364}" dt="2024-04-17T16:46:34.441" v="3039" actId="478"/>
          <ac:spMkLst>
            <pc:docMk/>
            <pc:sldMk cId="543310935" sldId="2799"/>
            <ac:spMk id="2" creationId="{B8D6D80E-96AF-2DA7-E1FF-24C245FE7E55}"/>
          </ac:spMkLst>
        </pc:spChg>
        <pc:spChg chg="add mod">
          <ac:chgData name="RochfordJ" userId="afa10cb3-f4ec-4c59-b9bf-faf4aa99cf1a" providerId="ADAL" clId="{D3DC4CE8-1782-4261-A3E4-D83E309D1364}" dt="2024-04-17T16:45:06.004" v="2947"/>
          <ac:spMkLst>
            <pc:docMk/>
            <pc:sldMk cId="543310935" sldId="2799"/>
            <ac:spMk id="3" creationId="{E24A23EB-C89B-C8A9-9B21-9DCE63371F0D}"/>
          </ac:spMkLst>
        </pc:spChg>
        <pc:spChg chg="add del mod">
          <ac:chgData name="RochfordJ" userId="afa10cb3-f4ec-4c59-b9bf-faf4aa99cf1a" providerId="ADAL" clId="{D3DC4CE8-1782-4261-A3E4-D83E309D1364}" dt="2024-04-18T18:28:06.572" v="6108" actId="478"/>
          <ac:spMkLst>
            <pc:docMk/>
            <pc:sldMk cId="543310935" sldId="2799"/>
            <ac:spMk id="4" creationId="{313DA632-79A4-9A81-A7FE-EFD45C27EECA}"/>
          </ac:spMkLst>
        </pc:spChg>
        <pc:spChg chg="add del mod">
          <ac:chgData name="RochfordJ" userId="afa10cb3-f4ec-4c59-b9bf-faf4aa99cf1a" providerId="ADAL" clId="{D3DC4CE8-1782-4261-A3E4-D83E309D1364}" dt="2024-04-17T16:47:09.402" v="3098" actId="478"/>
          <ac:spMkLst>
            <pc:docMk/>
            <pc:sldMk cId="543310935" sldId="2799"/>
            <ac:spMk id="5" creationId="{9F3FB9FD-EBFD-DAEC-C1AD-99900BE9F2FE}"/>
          </ac:spMkLst>
        </pc:spChg>
        <pc:spChg chg="add del mod">
          <ac:chgData name="RochfordJ" userId="afa10cb3-f4ec-4c59-b9bf-faf4aa99cf1a" providerId="ADAL" clId="{D3DC4CE8-1782-4261-A3E4-D83E309D1364}" dt="2024-04-17T16:47:08.161" v="3097" actId="21"/>
          <ac:spMkLst>
            <pc:docMk/>
            <pc:sldMk cId="543310935" sldId="2799"/>
            <ac:spMk id="6" creationId="{EEF9FA13-9805-5B8A-14BF-24F4A32C76E1}"/>
          </ac:spMkLst>
        </pc:spChg>
        <pc:spChg chg="add del mod">
          <ac:chgData name="RochfordJ" userId="afa10cb3-f4ec-4c59-b9bf-faf4aa99cf1a" providerId="ADAL" clId="{D3DC4CE8-1782-4261-A3E4-D83E309D1364}" dt="2024-04-17T16:53:01.125" v="3104" actId="478"/>
          <ac:spMkLst>
            <pc:docMk/>
            <pc:sldMk cId="543310935" sldId="2799"/>
            <ac:spMk id="7" creationId="{EEF9FA13-9805-5B8A-14BF-24F4A32C76E1}"/>
          </ac:spMkLst>
        </pc:spChg>
      </pc:sldChg>
      <pc:sldChg chg="add del setBg">
        <pc:chgData name="RochfordJ" userId="afa10cb3-f4ec-4c59-b9bf-faf4aa99cf1a" providerId="ADAL" clId="{D3DC4CE8-1782-4261-A3E4-D83E309D1364}" dt="2024-04-18T18:53:57.476" v="6322"/>
        <pc:sldMkLst>
          <pc:docMk/>
          <pc:sldMk cId="1316819971" sldId="2799"/>
        </pc:sldMkLst>
      </pc:sldChg>
      <pc:sldChg chg="add del setBg">
        <pc:chgData name="RochfordJ" userId="afa10cb3-f4ec-4c59-b9bf-faf4aa99cf1a" providerId="ADAL" clId="{D3DC4CE8-1782-4261-A3E4-D83E309D1364}" dt="2024-04-18T19:55:53.165" v="7461"/>
        <pc:sldMkLst>
          <pc:docMk/>
          <pc:sldMk cId="1330688818" sldId="2799"/>
        </pc:sldMkLst>
      </pc:sldChg>
      <pc:sldChg chg="modSp add del mod setBg">
        <pc:chgData name="RochfordJ" userId="afa10cb3-f4ec-4c59-b9bf-faf4aa99cf1a" providerId="ADAL" clId="{D3DC4CE8-1782-4261-A3E4-D83E309D1364}" dt="2024-04-18T19:55:48.774" v="7459" actId="2696"/>
        <pc:sldMkLst>
          <pc:docMk/>
          <pc:sldMk cId="3651179381" sldId="2799"/>
        </pc:sldMkLst>
        <pc:spChg chg="mod">
          <ac:chgData name="RochfordJ" userId="afa10cb3-f4ec-4c59-b9bf-faf4aa99cf1a" providerId="ADAL" clId="{D3DC4CE8-1782-4261-A3E4-D83E309D1364}" dt="2024-04-18T19:54:16.289" v="7415" actId="20577"/>
          <ac:spMkLst>
            <pc:docMk/>
            <pc:sldMk cId="3651179381" sldId="2799"/>
            <ac:spMk id="2" creationId="{A857941F-5475-103E-B07A-585F1E768821}"/>
          </ac:spMkLst>
        </pc:spChg>
      </pc:sldChg>
      <pc:sldChg chg="add modTransition">
        <pc:chgData name="RochfordJ" userId="afa10cb3-f4ec-4c59-b9bf-faf4aa99cf1a" providerId="ADAL" clId="{D3DC4CE8-1782-4261-A3E4-D83E309D1364}" dt="2024-04-18T19:56:03.742" v="7467"/>
        <pc:sldMkLst>
          <pc:docMk/>
          <pc:sldMk cId="3997264385" sldId="2799"/>
        </pc:sldMkLst>
      </pc:sldChg>
      <pc:sldChg chg="add del setBg">
        <pc:chgData name="RochfordJ" userId="afa10cb3-f4ec-4c59-b9bf-faf4aa99cf1a" providerId="ADAL" clId="{D3DC4CE8-1782-4261-A3E4-D83E309D1364}" dt="2024-04-17T18:45:32.262" v="3696"/>
        <pc:sldMkLst>
          <pc:docMk/>
          <pc:sldMk cId="1960082790" sldId="2800"/>
        </pc:sldMkLst>
      </pc:sldChg>
      <pc:sldChg chg="modSp add del mod modTransition">
        <pc:chgData name="RochfordJ" userId="afa10cb3-f4ec-4c59-b9bf-faf4aa99cf1a" providerId="ADAL" clId="{D3DC4CE8-1782-4261-A3E4-D83E309D1364}" dt="2024-04-18T19:59:46.230" v="7501" actId="47"/>
        <pc:sldMkLst>
          <pc:docMk/>
          <pc:sldMk cId="3134448141" sldId="2800"/>
        </pc:sldMkLst>
        <pc:spChg chg="mod">
          <ac:chgData name="RochfordJ" userId="afa10cb3-f4ec-4c59-b9bf-faf4aa99cf1a" providerId="ADAL" clId="{D3DC4CE8-1782-4261-A3E4-D83E309D1364}" dt="2024-04-17T18:45:53.422" v="3705" actId="20577"/>
          <ac:spMkLst>
            <pc:docMk/>
            <pc:sldMk cId="3134448141" sldId="2800"/>
            <ac:spMk id="2" creationId="{AD929F11-C475-E29A-AD7B-C7EEA59A8B82}"/>
          </ac:spMkLst>
        </pc:spChg>
      </pc:sldChg>
      <pc:sldChg chg="modSp add del mod">
        <pc:chgData name="RochfordJ" userId="afa10cb3-f4ec-4c59-b9bf-faf4aa99cf1a" providerId="ADAL" clId="{D3DC4CE8-1782-4261-A3E4-D83E309D1364}" dt="2024-04-18T17:48:11.095" v="5641" actId="47"/>
        <pc:sldMkLst>
          <pc:docMk/>
          <pc:sldMk cId="88826198" sldId="2801"/>
        </pc:sldMkLst>
        <pc:spChg chg="mod">
          <ac:chgData name="RochfordJ" userId="afa10cb3-f4ec-4c59-b9bf-faf4aa99cf1a" providerId="ADAL" clId="{D3DC4CE8-1782-4261-A3E4-D83E309D1364}" dt="2024-04-17T19:01:20.435" v="3785" actId="207"/>
          <ac:spMkLst>
            <pc:docMk/>
            <pc:sldMk cId="88826198" sldId="2801"/>
            <ac:spMk id="2" creationId="{BE966D27-4E73-E99B-B9AD-05E3685224B8}"/>
          </ac:spMkLst>
        </pc:spChg>
      </pc:sldChg>
      <pc:sldChg chg="add del setBg">
        <pc:chgData name="RochfordJ" userId="afa10cb3-f4ec-4c59-b9bf-faf4aa99cf1a" providerId="ADAL" clId="{D3DC4CE8-1782-4261-A3E4-D83E309D1364}" dt="2024-04-17T19:01:12.868" v="3783"/>
        <pc:sldMkLst>
          <pc:docMk/>
          <pc:sldMk cId="89733452" sldId="2801"/>
        </pc:sldMkLst>
      </pc:sldChg>
      <pc:sldChg chg="addSp delSp modSp add del mod modNotesTx">
        <pc:chgData name="RochfordJ" userId="afa10cb3-f4ec-4c59-b9bf-faf4aa99cf1a" providerId="ADAL" clId="{D3DC4CE8-1782-4261-A3E4-D83E309D1364}" dt="2024-04-18T19:38:48.313" v="7309" actId="47"/>
        <pc:sldMkLst>
          <pc:docMk/>
          <pc:sldMk cId="1071131374" sldId="2802"/>
        </pc:sldMkLst>
        <pc:spChg chg="del mod">
          <ac:chgData name="RochfordJ" userId="afa10cb3-f4ec-4c59-b9bf-faf4aa99cf1a" providerId="ADAL" clId="{D3DC4CE8-1782-4261-A3E4-D83E309D1364}" dt="2024-04-18T19:38:40.568" v="7304"/>
          <ac:spMkLst>
            <pc:docMk/>
            <pc:sldMk cId="1071131374" sldId="2802"/>
            <ac:spMk id="2" creationId="{3439406E-AD59-E507-8FBD-F5C7A94DAA7F}"/>
          </ac:spMkLst>
        </pc:spChg>
        <pc:spChg chg="add mod">
          <ac:chgData name="RochfordJ" userId="afa10cb3-f4ec-4c59-b9bf-faf4aa99cf1a" providerId="ADAL" clId="{D3DC4CE8-1782-4261-A3E4-D83E309D1364}" dt="2024-04-18T19:38:46.538" v="7308" actId="21"/>
          <ac:spMkLst>
            <pc:docMk/>
            <pc:sldMk cId="1071131374" sldId="2802"/>
            <ac:spMk id="3" creationId="{9D577E14-F321-88A3-07AF-6BE15D86E269}"/>
          </ac:spMkLst>
        </pc:spChg>
        <pc:spChg chg="del">
          <ac:chgData name="RochfordJ" userId="afa10cb3-f4ec-4c59-b9bf-faf4aa99cf1a" providerId="ADAL" clId="{D3DC4CE8-1782-4261-A3E4-D83E309D1364}" dt="2024-04-17T19:22:53.138" v="4531" actId="478"/>
          <ac:spMkLst>
            <pc:docMk/>
            <pc:sldMk cId="1071131374" sldId="2802"/>
            <ac:spMk id="3" creationId="{DA3C0677-9EDA-D482-15B1-6CFB5DB366DA}"/>
          </ac:spMkLst>
        </pc:spChg>
      </pc:sldChg>
      <pc:sldChg chg="add del setBg">
        <pc:chgData name="RochfordJ" userId="afa10cb3-f4ec-4c59-b9bf-faf4aa99cf1a" providerId="ADAL" clId="{D3DC4CE8-1782-4261-A3E4-D83E309D1364}" dt="2024-04-17T19:22:46.834" v="4528"/>
        <pc:sldMkLst>
          <pc:docMk/>
          <pc:sldMk cId="2855525690" sldId="2802"/>
        </pc:sldMkLst>
      </pc:sldChg>
      <pc:sldChg chg="addSp delSp modSp add mod modTransition modNotesTx">
        <pc:chgData name="RochfordJ" userId="afa10cb3-f4ec-4c59-b9bf-faf4aa99cf1a" providerId="ADAL" clId="{D3DC4CE8-1782-4261-A3E4-D83E309D1364}" dt="2024-04-19T04:41:52.208" v="12294" actId="14100"/>
        <pc:sldMkLst>
          <pc:docMk/>
          <pc:sldMk cId="857662368" sldId="2803"/>
        </pc:sldMkLst>
        <pc:spChg chg="del">
          <ac:chgData name="RochfordJ" userId="afa10cb3-f4ec-4c59-b9bf-faf4aa99cf1a" providerId="ADAL" clId="{D3DC4CE8-1782-4261-A3E4-D83E309D1364}" dt="2024-04-17T19:23:28.825" v="4664" actId="478"/>
          <ac:spMkLst>
            <pc:docMk/>
            <pc:sldMk cId="857662368" sldId="2803"/>
            <ac:spMk id="2" creationId="{DE2BC440-045F-0B42-524A-A53A911CA4D5}"/>
          </ac:spMkLst>
        </pc:spChg>
        <pc:spChg chg="add del mod">
          <ac:chgData name="RochfordJ" userId="afa10cb3-f4ec-4c59-b9bf-faf4aa99cf1a" providerId="ADAL" clId="{D3DC4CE8-1782-4261-A3E4-D83E309D1364}" dt="2024-04-19T02:27:47.798" v="9646" actId="478"/>
          <ac:spMkLst>
            <pc:docMk/>
            <pc:sldMk cId="857662368" sldId="2803"/>
            <ac:spMk id="3" creationId="{3D71D18C-C9DA-6994-B227-97AD3FFF964D}"/>
          </ac:spMkLst>
        </pc:spChg>
        <pc:spChg chg="del">
          <ac:chgData name="RochfordJ" userId="afa10cb3-f4ec-4c59-b9bf-faf4aa99cf1a" providerId="ADAL" clId="{D3DC4CE8-1782-4261-A3E4-D83E309D1364}" dt="2024-04-17T19:23:28.825" v="4664" actId="478"/>
          <ac:spMkLst>
            <pc:docMk/>
            <pc:sldMk cId="857662368" sldId="2803"/>
            <ac:spMk id="3" creationId="{9762ADAF-D3CA-79F6-7865-5024B47FBAF7}"/>
          </ac:spMkLst>
        </pc:spChg>
        <pc:spChg chg="add del mod">
          <ac:chgData name="RochfordJ" userId="afa10cb3-f4ec-4c59-b9bf-faf4aa99cf1a" providerId="ADAL" clId="{D3DC4CE8-1782-4261-A3E4-D83E309D1364}" dt="2024-04-17T19:23:43.352" v="4676" actId="21"/>
          <ac:spMkLst>
            <pc:docMk/>
            <pc:sldMk cId="857662368" sldId="2803"/>
            <ac:spMk id="4" creationId="{EC9DE9D3-279B-8965-12D6-034794EBEA11}"/>
          </ac:spMkLst>
        </pc:spChg>
        <pc:spChg chg="add mod">
          <ac:chgData name="RochfordJ" userId="afa10cb3-f4ec-4c59-b9bf-faf4aa99cf1a" providerId="ADAL" clId="{D3DC4CE8-1782-4261-A3E4-D83E309D1364}" dt="2024-04-19T04:41:52.208" v="12294" actId="14100"/>
          <ac:spMkLst>
            <pc:docMk/>
            <pc:sldMk cId="857662368" sldId="2803"/>
            <ac:spMk id="5" creationId="{EC9DE9D3-279B-8965-12D6-034794EBEA11}"/>
          </ac:spMkLst>
        </pc:spChg>
      </pc:sldChg>
      <pc:sldChg chg="add del setBg">
        <pc:chgData name="RochfordJ" userId="afa10cb3-f4ec-4c59-b9bf-faf4aa99cf1a" providerId="ADAL" clId="{D3DC4CE8-1782-4261-A3E4-D83E309D1364}" dt="2024-04-17T19:23:26.653" v="4662"/>
        <pc:sldMkLst>
          <pc:docMk/>
          <pc:sldMk cId="1087712448" sldId="2803"/>
        </pc:sldMkLst>
      </pc:sldChg>
      <pc:sldChg chg="add del setBg">
        <pc:chgData name="RochfordJ" userId="afa10cb3-f4ec-4c59-b9bf-faf4aa99cf1a" providerId="ADAL" clId="{D3DC4CE8-1782-4261-A3E4-D83E309D1364}" dt="2024-04-18T15:13:58.090" v="4686"/>
        <pc:sldMkLst>
          <pc:docMk/>
          <pc:sldMk cId="159997528" sldId="2804"/>
        </pc:sldMkLst>
      </pc:sldChg>
      <pc:sldChg chg="addSp delSp modSp add del mod">
        <pc:chgData name="RochfordJ" userId="afa10cb3-f4ec-4c59-b9bf-faf4aa99cf1a" providerId="ADAL" clId="{D3DC4CE8-1782-4261-A3E4-D83E309D1364}" dt="2024-04-18T17:48:11.095" v="5641" actId="47"/>
        <pc:sldMkLst>
          <pc:docMk/>
          <pc:sldMk cId="625114651" sldId="2804"/>
        </pc:sldMkLst>
        <pc:spChg chg="mod">
          <ac:chgData name="RochfordJ" userId="afa10cb3-f4ec-4c59-b9bf-faf4aa99cf1a" providerId="ADAL" clId="{D3DC4CE8-1782-4261-A3E4-D83E309D1364}" dt="2024-04-18T15:28:21.145" v="5304" actId="20577"/>
          <ac:spMkLst>
            <pc:docMk/>
            <pc:sldMk cId="625114651" sldId="2804"/>
            <ac:spMk id="2" creationId="{BE966D27-4E73-E99B-B9AD-05E3685224B8}"/>
          </ac:spMkLst>
        </pc:spChg>
        <pc:spChg chg="add del mod">
          <ac:chgData name="RochfordJ" userId="afa10cb3-f4ec-4c59-b9bf-faf4aa99cf1a" providerId="ADAL" clId="{D3DC4CE8-1782-4261-A3E4-D83E309D1364}" dt="2024-04-18T17:46:41.753" v="5589" actId="21"/>
          <ac:spMkLst>
            <pc:docMk/>
            <pc:sldMk cId="625114651" sldId="2804"/>
            <ac:spMk id="3" creationId="{C63354A4-7981-BAE8-2B90-5F4EAA231AC9}"/>
          </ac:spMkLst>
        </pc:spChg>
        <pc:spChg chg="del">
          <ac:chgData name="RochfordJ" userId="afa10cb3-f4ec-4c59-b9bf-faf4aa99cf1a" providerId="ADAL" clId="{D3DC4CE8-1782-4261-A3E4-D83E309D1364}" dt="2024-04-18T15:27:56.640" v="5288" actId="478"/>
          <ac:spMkLst>
            <pc:docMk/>
            <pc:sldMk cId="625114651" sldId="2804"/>
            <ac:spMk id="4" creationId="{E95E04C4-CB90-367D-D318-BD59AB2696CC}"/>
          </ac:spMkLst>
        </pc:spChg>
      </pc:sldChg>
      <pc:sldChg chg="add del">
        <pc:chgData name="RochfordJ" userId="afa10cb3-f4ec-4c59-b9bf-faf4aa99cf1a" providerId="ADAL" clId="{D3DC4CE8-1782-4261-A3E4-D83E309D1364}" dt="2024-04-18T15:14:11.160" v="4688"/>
        <pc:sldMkLst>
          <pc:docMk/>
          <pc:sldMk cId="1978542645" sldId="2804"/>
        </pc:sldMkLst>
      </pc:sldChg>
      <pc:sldChg chg="add del setBg">
        <pc:chgData name="RochfordJ" userId="afa10cb3-f4ec-4c59-b9bf-faf4aa99cf1a" providerId="ADAL" clId="{D3DC4CE8-1782-4261-A3E4-D83E309D1364}" dt="2024-04-18T15:21:18.509" v="5020"/>
        <pc:sldMkLst>
          <pc:docMk/>
          <pc:sldMk cId="2565988543" sldId="2804"/>
        </pc:sldMkLst>
      </pc:sldChg>
      <pc:sldChg chg="addSp delSp modSp add mod modTransition modNotesTx">
        <pc:chgData name="RochfordJ" userId="afa10cb3-f4ec-4c59-b9bf-faf4aa99cf1a" providerId="ADAL" clId="{D3DC4CE8-1782-4261-A3E4-D83E309D1364}" dt="2024-04-19T04:33:29.877" v="12161" actId="313"/>
        <pc:sldMkLst>
          <pc:docMk/>
          <pc:sldMk cId="2147666640" sldId="2805"/>
        </pc:sldMkLst>
        <pc:spChg chg="del mod">
          <ac:chgData name="RochfordJ" userId="afa10cb3-f4ec-4c59-b9bf-faf4aa99cf1a" providerId="ADAL" clId="{D3DC4CE8-1782-4261-A3E4-D83E309D1364}" dt="2024-04-19T04:16:00.601" v="11888" actId="478"/>
          <ac:spMkLst>
            <pc:docMk/>
            <pc:sldMk cId="2147666640" sldId="2805"/>
            <ac:spMk id="2" creationId="{BE966D27-4E73-E99B-B9AD-05E3685224B8}"/>
          </ac:spMkLst>
        </pc:spChg>
        <pc:spChg chg="add mod">
          <ac:chgData name="RochfordJ" userId="afa10cb3-f4ec-4c59-b9bf-faf4aa99cf1a" providerId="ADAL" clId="{D3DC4CE8-1782-4261-A3E4-D83E309D1364}" dt="2024-04-19T04:16:03.665" v="11890" actId="20577"/>
          <ac:spMkLst>
            <pc:docMk/>
            <pc:sldMk cId="2147666640" sldId="2805"/>
            <ac:spMk id="3" creationId="{57BC664A-D845-9B7B-1AE1-137E7276B96F}"/>
          </ac:spMkLst>
        </pc:spChg>
        <pc:spChg chg="mod">
          <ac:chgData name="RochfordJ" userId="afa10cb3-f4ec-4c59-b9bf-faf4aa99cf1a" providerId="ADAL" clId="{D3DC4CE8-1782-4261-A3E4-D83E309D1364}" dt="2024-04-19T04:33:29.877" v="12161" actId="313"/>
          <ac:spMkLst>
            <pc:docMk/>
            <pc:sldMk cId="2147666640" sldId="2805"/>
            <ac:spMk id="4" creationId="{E95E04C4-CB90-367D-D318-BD59AB2696CC}"/>
          </ac:spMkLst>
        </pc:spChg>
      </pc:sldChg>
      <pc:sldChg chg="add del setBg">
        <pc:chgData name="RochfordJ" userId="afa10cb3-f4ec-4c59-b9bf-faf4aa99cf1a" providerId="ADAL" clId="{D3DC4CE8-1782-4261-A3E4-D83E309D1364}" dt="2024-04-18T17:39:35.527" v="5432"/>
        <pc:sldMkLst>
          <pc:docMk/>
          <pc:sldMk cId="3769629791" sldId="2805"/>
        </pc:sldMkLst>
      </pc:sldChg>
      <pc:sldChg chg="add del setBg">
        <pc:chgData name="RochfordJ" userId="afa10cb3-f4ec-4c59-b9bf-faf4aa99cf1a" providerId="ADAL" clId="{D3DC4CE8-1782-4261-A3E4-D83E309D1364}" dt="2024-04-18T17:40:11.349" v="5444"/>
        <pc:sldMkLst>
          <pc:docMk/>
          <pc:sldMk cId="679908281" sldId="2806"/>
        </pc:sldMkLst>
      </pc:sldChg>
      <pc:sldChg chg="addSp delSp modSp add mod modTransition modNotesTx">
        <pc:chgData name="RochfordJ" userId="afa10cb3-f4ec-4c59-b9bf-faf4aa99cf1a" providerId="ADAL" clId="{D3DC4CE8-1782-4261-A3E4-D83E309D1364}" dt="2024-04-19T04:33:52.167" v="12166" actId="313"/>
        <pc:sldMkLst>
          <pc:docMk/>
          <pc:sldMk cId="4026032396" sldId="2806"/>
        </pc:sldMkLst>
        <pc:spChg chg="del mod">
          <ac:chgData name="RochfordJ" userId="afa10cb3-f4ec-4c59-b9bf-faf4aa99cf1a" providerId="ADAL" clId="{D3DC4CE8-1782-4261-A3E4-D83E309D1364}" dt="2024-04-19T00:55:26.381" v="7911" actId="478"/>
          <ac:spMkLst>
            <pc:docMk/>
            <pc:sldMk cId="4026032396" sldId="2806"/>
            <ac:spMk id="2" creationId="{BE966D27-4E73-E99B-B9AD-05E3685224B8}"/>
          </ac:spMkLst>
        </pc:spChg>
        <pc:spChg chg="add mod">
          <ac:chgData name="RochfordJ" userId="afa10cb3-f4ec-4c59-b9bf-faf4aa99cf1a" providerId="ADAL" clId="{D3DC4CE8-1782-4261-A3E4-D83E309D1364}" dt="2024-04-19T04:16:39.657" v="11895" actId="207"/>
          <ac:spMkLst>
            <pc:docMk/>
            <pc:sldMk cId="4026032396" sldId="2806"/>
            <ac:spMk id="3" creationId="{778F56B0-EE3E-FBB6-B9AF-518FE4FAACC7}"/>
          </ac:spMkLst>
        </pc:spChg>
        <pc:spChg chg="mod">
          <ac:chgData name="RochfordJ" userId="afa10cb3-f4ec-4c59-b9bf-faf4aa99cf1a" providerId="ADAL" clId="{D3DC4CE8-1782-4261-A3E4-D83E309D1364}" dt="2024-04-19T04:33:52.167" v="12166" actId="313"/>
          <ac:spMkLst>
            <pc:docMk/>
            <pc:sldMk cId="4026032396" sldId="2806"/>
            <ac:spMk id="4" creationId="{E95E04C4-CB90-367D-D318-BD59AB2696CC}"/>
          </ac:spMkLst>
        </pc:spChg>
      </pc:sldChg>
      <pc:sldChg chg="add del setBg">
        <pc:chgData name="RochfordJ" userId="afa10cb3-f4ec-4c59-b9bf-faf4aa99cf1a" providerId="ADAL" clId="{D3DC4CE8-1782-4261-A3E4-D83E309D1364}" dt="2024-04-18T17:40:46.231" v="5458"/>
        <pc:sldMkLst>
          <pc:docMk/>
          <pc:sldMk cId="1490491658" sldId="2807"/>
        </pc:sldMkLst>
      </pc:sldChg>
      <pc:sldChg chg="addSp delSp modSp add mod modTransition modNotesTx">
        <pc:chgData name="RochfordJ" userId="afa10cb3-f4ec-4c59-b9bf-faf4aa99cf1a" providerId="ADAL" clId="{D3DC4CE8-1782-4261-A3E4-D83E309D1364}" dt="2024-04-19T04:34:41.368" v="12170" actId="1076"/>
        <pc:sldMkLst>
          <pc:docMk/>
          <pc:sldMk cId="3568761280" sldId="2807"/>
        </pc:sldMkLst>
        <pc:spChg chg="mod">
          <ac:chgData name="RochfordJ" userId="afa10cb3-f4ec-4c59-b9bf-faf4aa99cf1a" providerId="ADAL" clId="{D3DC4CE8-1782-4261-A3E4-D83E309D1364}" dt="2024-04-19T04:16:57.963" v="11903" actId="20577"/>
          <ac:spMkLst>
            <pc:docMk/>
            <pc:sldMk cId="3568761280" sldId="2807"/>
            <ac:spMk id="2" creationId="{BE966D27-4E73-E99B-B9AD-05E3685224B8}"/>
          </ac:spMkLst>
        </pc:spChg>
        <pc:spChg chg="add mod">
          <ac:chgData name="RochfordJ" userId="afa10cb3-f4ec-4c59-b9bf-faf4aa99cf1a" providerId="ADAL" clId="{D3DC4CE8-1782-4261-A3E4-D83E309D1364}" dt="2024-04-18T17:48:19.934" v="5642"/>
          <ac:spMkLst>
            <pc:docMk/>
            <pc:sldMk cId="3568761280" sldId="2807"/>
            <ac:spMk id="3" creationId="{35C5D53E-9E65-A878-E920-05B233C4F7A4}"/>
          </ac:spMkLst>
        </pc:spChg>
        <pc:spChg chg="add del mod">
          <ac:chgData name="RochfordJ" userId="afa10cb3-f4ec-4c59-b9bf-faf4aa99cf1a" providerId="ADAL" clId="{D3DC4CE8-1782-4261-A3E4-D83E309D1364}" dt="2024-04-19T04:16:47.770" v="11897" actId="21"/>
          <ac:spMkLst>
            <pc:docMk/>
            <pc:sldMk cId="3568761280" sldId="2807"/>
            <ac:spMk id="3" creationId="{DA103804-F5B4-F7BB-A36F-D629948AE1EF}"/>
          </ac:spMkLst>
        </pc:spChg>
        <pc:spChg chg="mod">
          <ac:chgData name="RochfordJ" userId="afa10cb3-f4ec-4c59-b9bf-faf4aa99cf1a" providerId="ADAL" clId="{D3DC4CE8-1782-4261-A3E4-D83E309D1364}" dt="2024-04-19T04:33:53.230" v="12167" actId="313"/>
          <ac:spMkLst>
            <pc:docMk/>
            <pc:sldMk cId="3568761280" sldId="2807"/>
            <ac:spMk id="4" creationId="{E95E04C4-CB90-367D-D318-BD59AB2696CC}"/>
          </ac:spMkLst>
        </pc:spChg>
        <pc:spChg chg="add mod">
          <ac:chgData name="RochfordJ" userId="afa10cb3-f4ec-4c59-b9bf-faf4aa99cf1a" providerId="ADAL" clId="{D3DC4CE8-1782-4261-A3E4-D83E309D1364}" dt="2024-04-18T17:48:19.934" v="5642"/>
          <ac:spMkLst>
            <pc:docMk/>
            <pc:sldMk cId="3568761280" sldId="2807"/>
            <ac:spMk id="5" creationId="{A50CEA45-E8BF-B01B-5B87-82D691E01000}"/>
          </ac:spMkLst>
        </pc:spChg>
        <pc:spChg chg="add mod">
          <ac:chgData name="RochfordJ" userId="afa10cb3-f4ec-4c59-b9bf-faf4aa99cf1a" providerId="ADAL" clId="{D3DC4CE8-1782-4261-A3E4-D83E309D1364}" dt="2024-04-19T04:34:41.368" v="12170" actId="1076"/>
          <ac:spMkLst>
            <pc:docMk/>
            <pc:sldMk cId="3568761280" sldId="2807"/>
            <ac:spMk id="5" creationId="{DA103804-F5B4-F7BB-A36F-D629948AE1EF}"/>
          </ac:spMkLst>
        </pc:spChg>
      </pc:sldChg>
      <pc:sldChg chg="add del setBg">
        <pc:chgData name="RochfordJ" userId="afa10cb3-f4ec-4c59-b9bf-faf4aa99cf1a" providerId="ADAL" clId="{D3DC4CE8-1782-4261-A3E4-D83E309D1364}" dt="2024-04-18T17:42:39.011" v="5515"/>
        <pc:sldMkLst>
          <pc:docMk/>
          <pc:sldMk cId="1065478703" sldId="2808"/>
        </pc:sldMkLst>
      </pc:sldChg>
      <pc:sldChg chg="addSp delSp modSp add mod modTransition modNotesTx">
        <pc:chgData name="RochfordJ" userId="afa10cb3-f4ec-4c59-b9bf-faf4aa99cf1a" providerId="ADAL" clId="{D3DC4CE8-1782-4261-A3E4-D83E309D1364}" dt="2024-04-19T04:33:54.136" v="12168" actId="313"/>
        <pc:sldMkLst>
          <pc:docMk/>
          <pc:sldMk cId="3995835591" sldId="2808"/>
        </pc:sldMkLst>
        <pc:spChg chg="mod">
          <ac:chgData name="RochfordJ" userId="afa10cb3-f4ec-4c59-b9bf-faf4aa99cf1a" providerId="ADAL" clId="{D3DC4CE8-1782-4261-A3E4-D83E309D1364}" dt="2024-04-19T04:17:43.513" v="11917" actId="20577"/>
          <ac:spMkLst>
            <pc:docMk/>
            <pc:sldMk cId="3995835591" sldId="2808"/>
            <ac:spMk id="2" creationId="{BE966D27-4E73-E99B-B9AD-05E3685224B8}"/>
          </ac:spMkLst>
        </pc:spChg>
        <pc:spChg chg="add del mod">
          <ac:chgData name="RochfordJ" userId="afa10cb3-f4ec-4c59-b9bf-faf4aa99cf1a" providerId="ADAL" clId="{D3DC4CE8-1782-4261-A3E4-D83E309D1364}" dt="2024-04-19T02:55:18.803" v="10843" actId="21"/>
          <ac:spMkLst>
            <pc:docMk/>
            <pc:sldMk cId="3995835591" sldId="2808"/>
            <ac:spMk id="3" creationId="{0B440EC6-BAF7-54DA-0F37-E23CD7869077}"/>
          </ac:spMkLst>
        </pc:spChg>
        <pc:spChg chg="mod">
          <ac:chgData name="RochfordJ" userId="afa10cb3-f4ec-4c59-b9bf-faf4aa99cf1a" providerId="ADAL" clId="{D3DC4CE8-1782-4261-A3E4-D83E309D1364}" dt="2024-04-19T04:33:54.136" v="12168" actId="313"/>
          <ac:spMkLst>
            <pc:docMk/>
            <pc:sldMk cId="3995835591" sldId="2808"/>
            <ac:spMk id="4" creationId="{E95E04C4-CB90-367D-D318-BD59AB2696CC}"/>
          </ac:spMkLst>
        </pc:spChg>
        <pc:spChg chg="add del mod">
          <ac:chgData name="RochfordJ" userId="afa10cb3-f4ec-4c59-b9bf-faf4aa99cf1a" providerId="ADAL" clId="{D3DC4CE8-1782-4261-A3E4-D83E309D1364}" dt="2024-04-19T02:55:02.380" v="10838" actId="478"/>
          <ac:spMkLst>
            <pc:docMk/>
            <pc:sldMk cId="3995835591" sldId="2808"/>
            <ac:spMk id="5" creationId="{16E04AEF-497F-AB02-B6BA-6D5B3FE7035A}"/>
          </ac:spMkLst>
        </pc:spChg>
        <pc:spChg chg="add del mod">
          <ac:chgData name="RochfordJ" userId="afa10cb3-f4ec-4c59-b9bf-faf4aa99cf1a" providerId="ADAL" clId="{D3DC4CE8-1782-4261-A3E4-D83E309D1364}" dt="2024-04-19T04:17:40.033" v="11916" actId="478"/>
          <ac:spMkLst>
            <pc:docMk/>
            <pc:sldMk cId="3995835591" sldId="2808"/>
            <ac:spMk id="6" creationId="{0B440EC6-BAF7-54DA-0F37-E23CD7869077}"/>
          </ac:spMkLst>
        </pc:spChg>
      </pc:sldChg>
      <pc:sldChg chg="add del setBg">
        <pc:chgData name="RochfordJ" userId="afa10cb3-f4ec-4c59-b9bf-faf4aa99cf1a" providerId="ADAL" clId="{D3DC4CE8-1782-4261-A3E4-D83E309D1364}" dt="2024-04-18T17:55:24.267" v="5922"/>
        <pc:sldMkLst>
          <pc:docMk/>
          <pc:sldMk cId="513121924" sldId="2809"/>
        </pc:sldMkLst>
      </pc:sldChg>
      <pc:sldChg chg="delSp add del mod modTransition">
        <pc:chgData name="RochfordJ" userId="afa10cb3-f4ec-4c59-b9bf-faf4aa99cf1a" providerId="ADAL" clId="{D3DC4CE8-1782-4261-A3E4-D83E309D1364}" dt="2024-04-19T02:34:53.235" v="10271" actId="47"/>
        <pc:sldMkLst>
          <pc:docMk/>
          <pc:sldMk cId="961218342" sldId="2809"/>
        </pc:sldMkLst>
        <pc:spChg chg="del">
          <ac:chgData name="RochfordJ" userId="afa10cb3-f4ec-4c59-b9bf-faf4aa99cf1a" providerId="ADAL" clId="{D3DC4CE8-1782-4261-A3E4-D83E309D1364}" dt="2024-04-18T17:55:29.572" v="5924" actId="478"/>
          <ac:spMkLst>
            <pc:docMk/>
            <pc:sldMk cId="961218342" sldId="2809"/>
            <ac:spMk id="3" creationId="{AAC88287-6F63-9F50-710F-F8B3AA85E522}"/>
          </ac:spMkLst>
        </pc:spChg>
        <pc:spChg chg="del">
          <ac:chgData name="RochfordJ" userId="afa10cb3-f4ec-4c59-b9bf-faf4aa99cf1a" providerId="ADAL" clId="{D3DC4CE8-1782-4261-A3E4-D83E309D1364}" dt="2024-04-18T17:55:29.572" v="5924" actId="478"/>
          <ac:spMkLst>
            <pc:docMk/>
            <pc:sldMk cId="961218342" sldId="2809"/>
            <ac:spMk id="4" creationId="{B7DC5776-6304-687B-7E4A-5A4695AE5257}"/>
          </ac:spMkLst>
        </pc:spChg>
      </pc:sldChg>
      <pc:sldChg chg="add del setBg">
        <pc:chgData name="RochfordJ" userId="afa10cb3-f4ec-4c59-b9bf-faf4aa99cf1a" providerId="ADAL" clId="{D3DC4CE8-1782-4261-A3E4-D83E309D1364}" dt="2024-04-18T17:54:39.635" v="5910"/>
        <pc:sldMkLst>
          <pc:docMk/>
          <pc:sldMk cId="1195340141" sldId="2809"/>
        </pc:sldMkLst>
      </pc:sldChg>
      <pc:sldChg chg="addSp delSp modSp add del mod">
        <pc:chgData name="RochfordJ" userId="afa10cb3-f4ec-4c59-b9bf-faf4aa99cf1a" providerId="ADAL" clId="{D3DC4CE8-1782-4261-A3E4-D83E309D1364}" dt="2024-04-18T17:55:10.631" v="5918"/>
        <pc:sldMkLst>
          <pc:docMk/>
          <pc:sldMk cId="1957783071" sldId="2809"/>
        </pc:sldMkLst>
        <pc:spChg chg="add del">
          <ac:chgData name="RochfordJ" userId="afa10cb3-f4ec-4c59-b9bf-faf4aa99cf1a" providerId="ADAL" clId="{D3DC4CE8-1782-4261-A3E4-D83E309D1364}" dt="2024-04-18T17:55:10.287" v="5917" actId="478"/>
          <ac:spMkLst>
            <pc:docMk/>
            <pc:sldMk cId="1957783071" sldId="2809"/>
            <ac:spMk id="3" creationId="{0B440EC6-BAF7-54DA-0F37-E23CD7869077}"/>
          </ac:spMkLst>
        </pc:spChg>
        <pc:spChg chg="mod">
          <ac:chgData name="RochfordJ" userId="afa10cb3-f4ec-4c59-b9bf-faf4aa99cf1a" providerId="ADAL" clId="{D3DC4CE8-1782-4261-A3E4-D83E309D1364}" dt="2024-04-18T17:55:09.928" v="5916" actId="207"/>
          <ac:spMkLst>
            <pc:docMk/>
            <pc:sldMk cId="1957783071" sldId="2809"/>
            <ac:spMk id="4" creationId="{E95E04C4-CB90-367D-D318-BD59AB2696CC}"/>
          </ac:spMkLst>
        </pc:spChg>
        <pc:spChg chg="add del">
          <ac:chgData name="RochfordJ" userId="afa10cb3-f4ec-4c59-b9bf-faf4aa99cf1a" providerId="ADAL" clId="{D3DC4CE8-1782-4261-A3E4-D83E309D1364}" dt="2024-04-18T17:55:10.287" v="5917" actId="478"/>
          <ac:spMkLst>
            <pc:docMk/>
            <pc:sldMk cId="1957783071" sldId="2809"/>
            <ac:spMk id="5" creationId="{16E04AEF-497F-AB02-B6BA-6D5B3FE7035A}"/>
          </ac:spMkLst>
        </pc:spChg>
      </pc:sldChg>
      <pc:sldChg chg="add del setBg">
        <pc:chgData name="RochfordJ" userId="afa10cb3-f4ec-4c59-b9bf-faf4aa99cf1a" providerId="ADAL" clId="{D3DC4CE8-1782-4261-A3E4-D83E309D1364}" dt="2024-04-18T19:57:10.856" v="7482"/>
        <pc:sldMkLst>
          <pc:docMk/>
          <pc:sldMk cId="856170615" sldId="2810"/>
        </pc:sldMkLst>
      </pc:sldChg>
      <pc:sldChg chg="add">
        <pc:chgData name="RochfordJ" userId="afa10cb3-f4ec-4c59-b9bf-faf4aa99cf1a" providerId="ADAL" clId="{D3DC4CE8-1782-4261-A3E4-D83E309D1364}" dt="2024-04-18T19:57:10.862" v="7483"/>
        <pc:sldMkLst>
          <pc:docMk/>
          <pc:sldMk cId="1089415282" sldId="2810"/>
        </pc:sldMkLst>
      </pc:sldChg>
      <pc:sldChg chg="add del setBg">
        <pc:chgData name="RochfordJ" userId="afa10cb3-f4ec-4c59-b9bf-faf4aa99cf1a" providerId="ADAL" clId="{D3DC4CE8-1782-4261-A3E4-D83E309D1364}" dt="2024-04-18T18:28:24.115" v="6114"/>
        <pc:sldMkLst>
          <pc:docMk/>
          <pc:sldMk cId="1262011588" sldId="2810"/>
        </pc:sldMkLst>
      </pc:sldChg>
      <pc:sldChg chg="addSp delSp modSp add del mod modTransition">
        <pc:chgData name="RochfordJ" userId="afa10cb3-f4ec-4c59-b9bf-faf4aa99cf1a" providerId="ADAL" clId="{D3DC4CE8-1782-4261-A3E4-D83E309D1364}" dt="2024-04-18T19:57:06.479" v="7480" actId="2696"/>
        <pc:sldMkLst>
          <pc:docMk/>
          <pc:sldMk cId="2702129731" sldId="2810"/>
        </pc:sldMkLst>
        <pc:spChg chg="mod">
          <ac:chgData name="RochfordJ" userId="afa10cb3-f4ec-4c59-b9bf-faf4aa99cf1a" providerId="ADAL" clId="{D3DC4CE8-1782-4261-A3E4-D83E309D1364}" dt="2024-04-18T18:28:34.201" v="6119"/>
          <ac:spMkLst>
            <pc:docMk/>
            <pc:sldMk cId="2702129731" sldId="2810"/>
            <ac:spMk id="2" creationId="{BAF95D55-5840-5352-ECA9-87CE0E175A02}"/>
          </ac:spMkLst>
        </pc:spChg>
        <pc:spChg chg="add del">
          <ac:chgData name="RochfordJ" userId="afa10cb3-f4ec-4c59-b9bf-faf4aa99cf1a" providerId="ADAL" clId="{D3DC4CE8-1782-4261-A3E4-D83E309D1364}" dt="2024-04-18T18:28:37.236" v="6121" actId="22"/>
          <ac:spMkLst>
            <pc:docMk/>
            <pc:sldMk cId="2702129731" sldId="2810"/>
            <ac:spMk id="4" creationId="{4000CC76-9FD3-1615-78DD-4EE5FB317AA3}"/>
          </ac:spMkLst>
        </pc:spChg>
        <pc:spChg chg="add del">
          <ac:chgData name="RochfordJ" userId="afa10cb3-f4ec-4c59-b9bf-faf4aa99cf1a" providerId="ADAL" clId="{D3DC4CE8-1782-4261-A3E4-D83E309D1364}" dt="2024-04-18T18:28:39.880" v="6123" actId="22"/>
          <ac:spMkLst>
            <pc:docMk/>
            <pc:sldMk cId="2702129731" sldId="2810"/>
            <ac:spMk id="6" creationId="{F195F5D3-DC69-E4E7-4D35-B06B01A56242}"/>
          </ac:spMkLst>
        </pc:spChg>
      </pc:sldChg>
      <pc:sldChg chg="addSp delSp modSp add del mod setBg">
        <pc:chgData name="RochfordJ" userId="afa10cb3-f4ec-4c59-b9bf-faf4aa99cf1a" providerId="ADAL" clId="{D3DC4CE8-1782-4261-A3E4-D83E309D1364}" dt="2024-04-18T18:28:13.358" v="6112" actId="2696"/>
        <pc:sldMkLst>
          <pc:docMk/>
          <pc:sldMk cId="4284041845" sldId="2810"/>
        </pc:sldMkLst>
        <pc:spChg chg="add mod">
          <ac:chgData name="RochfordJ" userId="afa10cb3-f4ec-4c59-b9bf-faf4aa99cf1a" providerId="ADAL" clId="{D3DC4CE8-1782-4261-A3E4-D83E309D1364}" dt="2024-04-18T18:28:10.752" v="6111"/>
          <ac:spMkLst>
            <pc:docMk/>
            <pc:sldMk cId="4284041845" sldId="2810"/>
            <ac:spMk id="2" creationId="{BAF95D55-5840-5352-ECA9-87CE0E175A02}"/>
          </ac:spMkLst>
        </pc:spChg>
        <pc:spChg chg="del">
          <ac:chgData name="RochfordJ" userId="afa10cb3-f4ec-4c59-b9bf-faf4aa99cf1a" providerId="ADAL" clId="{D3DC4CE8-1782-4261-A3E4-D83E309D1364}" dt="2024-04-18T18:28:10.376" v="6110" actId="478"/>
          <ac:spMkLst>
            <pc:docMk/>
            <pc:sldMk cId="4284041845" sldId="2810"/>
            <ac:spMk id="4" creationId="{313DA632-79A4-9A81-A7FE-EFD45C27EECA}"/>
          </ac:spMkLst>
        </pc:spChg>
      </pc:sldChg>
      <pc:sldChg chg="add del setBg">
        <pc:chgData name="RochfordJ" userId="afa10cb3-f4ec-4c59-b9bf-faf4aa99cf1a" providerId="ADAL" clId="{D3DC4CE8-1782-4261-A3E4-D83E309D1364}" dt="2024-04-18T18:21:29.598" v="5950"/>
        <pc:sldMkLst>
          <pc:docMk/>
          <pc:sldMk cId="860576976" sldId="2811"/>
        </pc:sldMkLst>
      </pc:sldChg>
      <pc:sldChg chg="modSp add del mod modTransition">
        <pc:chgData name="RochfordJ" userId="afa10cb3-f4ec-4c59-b9bf-faf4aa99cf1a" providerId="ADAL" clId="{D3DC4CE8-1782-4261-A3E4-D83E309D1364}" dt="2024-04-19T04:43:00.527" v="12296" actId="47"/>
        <pc:sldMkLst>
          <pc:docMk/>
          <pc:sldMk cId="1803838171" sldId="2811"/>
        </pc:sldMkLst>
        <pc:spChg chg="mod">
          <ac:chgData name="RochfordJ" userId="afa10cb3-f4ec-4c59-b9bf-faf4aa99cf1a" providerId="ADAL" clId="{D3DC4CE8-1782-4261-A3E4-D83E309D1364}" dt="2024-04-18T18:21:53.100" v="5965" actId="122"/>
          <ac:spMkLst>
            <pc:docMk/>
            <pc:sldMk cId="1803838171" sldId="2811"/>
            <ac:spMk id="4" creationId="{1415F1FA-7D0D-FA9A-8D60-CE744B46C059}"/>
          </ac:spMkLst>
        </pc:spChg>
      </pc:sldChg>
      <pc:sldChg chg="add del setBg">
        <pc:chgData name="RochfordJ" userId="afa10cb3-f4ec-4c59-b9bf-faf4aa99cf1a" providerId="ADAL" clId="{D3DC4CE8-1782-4261-A3E4-D83E309D1364}" dt="2024-04-18T18:22:01.718" v="5968"/>
        <pc:sldMkLst>
          <pc:docMk/>
          <pc:sldMk cId="2180163787" sldId="2812"/>
        </pc:sldMkLst>
      </pc:sldChg>
      <pc:sldChg chg="modSp add mod modTransition">
        <pc:chgData name="RochfordJ" userId="afa10cb3-f4ec-4c59-b9bf-faf4aa99cf1a" providerId="ADAL" clId="{D3DC4CE8-1782-4261-A3E4-D83E309D1364}" dt="2024-04-18T19:56:03.742" v="7467"/>
        <pc:sldMkLst>
          <pc:docMk/>
          <pc:sldMk cId="2955367630" sldId="2812"/>
        </pc:sldMkLst>
        <pc:spChg chg="mod">
          <ac:chgData name="RochfordJ" userId="afa10cb3-f4ec-4c59-b9bf-faf4aa99cf1a" providerId="ADAL" clId="{D3DC4CE8-1782-4261-A3E4-D83E309D1364}" dt="2024-04-18T18:26:47.463" v="6106" actId="20577"/>
          <ac:spMkLst>
            <pc:docMk/>
            <pc:sldMk cId="2955367630" sldId="2812"/>
            <ac:spMk id="4" creationId="{1415F1FA-7D0D-FA9A-8D60-CE744B46C059}"/>
          </ac:spMkLst>
        </pc:spChg>
      </pc:sldChg>
      <pc:sldChg chg="modSp add mod modTransition">
        <pc:chgData name="RochfordJ" userId="afa10cb3-f4ec-4c59-b9bf-faf4aa99cf1a" providerId="ADAL" clId="{D3DC4CE8-1782-4261-A3E4-D83E309D1364}" dt="2024-04-19T04:43:34.990" v="12304" actId="20577"/>
        <pc:sldMkLst>
          <pc:docMk/>
          <pc:sldMk cId="1028802123" sldId="2813"/>
        </pc:sldMkLst>
        <pc:spChg chg="mod">
          <ac:chgData name="RochfordJ" userId="afa10cb3-f4ec-4c59-b9bf-faf4aa99cf1a" providerId="ADAL" clId="{D3DC4CE8-1782-4261-A3E4-D83E309D1364}" dt="2024-04-19T04:43:34.990" v="12304" actId="20577"/>
          <ac:spMkLst>
            <pc:docMk/>
            <pc:sldMk cId="1028802123" sldId="2813"/>
            <ac:spMk id="4" creationId="{1415F1FA-7D0D-FA9A-8D60-CE744B46C059}"/>
          </ac:spMkLst>
        </pc:spChg>
      </pc:sldChg>
      <pc:sldChg chg="add del setBg">
        <pc:chgData name="RochfordJ" userId="afa10cb3-f4ec-4c59-b9bf-faf4aa99cf1a" providerId="ADAL" clId="{D3DC4CE8-1782-4261-A3E4-D83E309D1364}" dt="2024-04-18T18:22:33.473" v="5986"/>
        <pc:sldMkLst>
          <pc:docMk/>
          <pc:sldMk cId="2116060908" sldId="2813"/>
        </pc:sldMkLst>
      </pc:sldChg>
      <pc:sldChg chg="modSp add mod modTransition">
        <pc:chgData name="RochfordJ" userId="afa10cb3-f4ec-4c59-b9bf-faf4aa99cf1a" providerId="ADAL" clId="{D3DC4CE8-1782-4261-A3E4-D83E309D1364}" dt="2024-04-19T04:43:56.056" v="12314" actId="20577"/>
        <pc:sldMkLst>
          <pc:docMk/>
          <pc:sldMk cId="466964535" sldId="2814"/>
        </pc:sldMkLst>
        <pc:spChg chg="mod">
          <ac:chgData name="RochfordJ" userId="afa10cb3-f4ec-4c59-b9bf-faf4aa99cf1a" providerId="ADAL" clId="{D3DC4CE8-1782-4261-A3E4-D83E309D1364}" dt="2024-04-19T04:43:56.056" v="12314" actId="20577"/>
          <ac:spMkLst>
            <pc:docMk/>
            <pc:sldMk cId="466964535" sldId="2814"/>
            <ac:spMk id="4" creationId="{1415F1FA-7D0D-FA9A-8D60-CE744B46C059}"/>
          </ac:spMkLst>
        </pc:spChg>
      </pc:sldChg>
      <pc:sldChg chg="add del setBg">
        <pc:chgData name="RochfordJ" userId="afa10cb3-f4ec-4c59-b9bf-faf4aa99cf1a" providerId="ADAL" clId="{D3DC4CE8-1782-4261-A3E4-D83E309D1364}" dt="2024-04-18T18:23:00.754" v="6003"/>
        <pc:sldMkLst>
          <pc:docMk/>
          <pc:sldMk cId="3313892907" sldId="2814"/>
        </pc:sldMkLst>
      </pc:sldChg>
      <pc:sldChg chg="add del setBg">
        <pc:chgData name="RochfordJ" userId="afa10cb3-f4ec-4c59-b9bf-faf4aa99cf1a" providerId="ADAL" clId="{D3DC4CE8-1782-4261-A3E4-D83E309D1364}" dt="2024-04-18T18:23:26.184" v="6018"/>
        <pc:sldMkLst>
          <pc:docMk/>
          <pc:sldMk cId="330939950" sldId="2815"/>
        </pc:sldMkLst>
      </pc:sldChg>
      <pc:sldChg chg="modSp add mod modTransition">
        <pc:chgData name="RochfordJ" userId="afa10cb3-f4ec-4c59-b9bf-faf4aa99cf1a" providerId="ADAL" clId="{D3DC4CE8-1782-4261-A3E4-D83E309D1364}" dt="2024-04-19T04:44:11.136" v="12317" actId="14100"/>
        <pc:sldMkLst>
          <pc:docMk/>
          <pc:sldMk cId="1563118041" sldId="2815"/>
        </pc:sldMkLst>
        <pc:spChg chg="mod">
          <ac:chgData name="RochfordJ" userId="afa10cb3-f4ec-4c59-b9bf-faf4aa99cf1a" providerId="ADAL" clId="{D3DC4CE8-1782-4261-A3E4-D83E309D1364}" dt="2024-04-19T04:44:11.136" v="12317" actId="14100"/>
          <ac:spMkLst>
            <pc:docMk/>
            <pc:sldMk cId="1563118041" sldId="2815"/>
            <ac:spMk id="4" creationId="{1415F1FA-7D0D-FA9A-8D60-CE744B46C059}"/>
          </ac:spMkLst>
        </pc:spChg>
      </pc:sldChg>
      <pc:sldChg chg="modSp add mod modTransition">
        <pc:chgData name="RochfordJ" userId="afa10cb3-f4ec-4c59-b9bf-faf4aa99cf1a" providerId="ADAL" clId="{D3DC4CE8-1782-4261-A3E4-D83E309D1364}" dt="2024-04-18T19:56:03.742" v="7467"/>
        <pc:sldMkLst>
          <pc:docMk/>
          <pc:sldMk cId="1509991181" sldId="2816"/>
        </pc:sldMkLst>
        <pc:spChg chg="mod">
          <ac:chgData name="RochfordJ" userId="afa10cb3-f4ec-4c59-b9bf-faf4aa99cf1a" providerId="ADAL" clId="{D3DC4CE8-1782-4261-A3E4-D83E309D1364}" dt="2024-04-18T18:23:59.653" v="6043" actId="20577"/>
          <ac:spMkLst>
            <pc:docMk/>
            <pc:sldMk cId="1509991181" sldId="2816"/>
            <ac:spMk id="4" creationId="{1415F1FA-7D0D-FA9A-8D60-CE744B46C059}"/>
          </ac:spMkLst>
        </pc:spChg>
      </pc:sldChg>
      <pc:sldChg chg="add del setBg">
        <pc:chgData name="RochfordJ" userId="afa10cb3-f4ec-4c59-b9bf-faf4aa99cf1a" providerId="ADAL" clId="{D3DC4CE8-1782-4261-A3E4-D83E309D1364}" dt="2024-04-18T18:23:49.443" v="6032"/>
        <pc:sldMkLst>
          <pc:docMk/>
          <pc:sldMk cId="1962479486" sldId="2816"/>
        </pc:sldMkLst>
      </pc:sldChg>
      <pc:sldChg chg="modSp add mod ord modTransition">
        <pc:chgData name="RochfordJ" userId="afa10cb3-f4ec-4c59-b9bf-faf4aa99cf1a" providerId="ADAL" clId="{D3DC4CE8-1782-4261-A3E4-D83E309D1364}" dt="2024-04-18T19:56:03.742" v="7467"/>
        <pc:sldMkLst>
          <pc:docMk/>
          <pc:sldMk cId="30691968" sldId="2817"/>
        </pc:sldMkLst>
        <pc:spChg chg="mod">
          <ac:chgData name="RochfordJ" userId="afa10cb3-f4ec-4c59-b9bf-faf4aa99cf1a" providerId="ADAL" clId="{D3DC4CE8-1782-4261-A3E4-D83E309D1364}" dt="2024-04-18T18:25:37.052" v="6078" actId="20577"/>
          <ac:spMkLst>
            <pc:docMk/>
            <pc:sldMk cId="30691968" sldId="2817"/>
            <ac:spMk id="4" creationId="{1415F1FA-7D0D-FA9A-8D60-CE744B46C059}"/>
          </ac:spMkLst>
        </pc:spChg>
      </pc:sldChg>
      <pc:sldChg chg="add del setBg">
        <pc:chgData name="RochfordJ" userId="afa10cb3-f4ec-4c59-b9bf-faf4aa99cf1a" providerId="ADAL" clId="{D3DC4CE8-1782-4261-A3E4-D83E309D1364}" dt="2024-04-18T18:24:04.375" v="6045"/>
        <pc:sldMkLst>
          <pc:docMk/>
          <pc:sldMk cId="3395228212" sldId="2817"/>
        </pc:sldMkLst>
      </pc:sldChg>
      <pc:sldChg chg="modSp add mod modTransition">
        <pc:chgData name="RochfordJ" userId="afa10cb3-f4ec-4c59-b9bf-faf4aa99cf1a" providerId="ADAL" clId="{D3DC4CE8-1782-4261-A3E4-D83E309D1364}" dt="2024-04-19T04:44:48.989" v="12322" actId="14100"/>
        <pc:sldMkLst>
          <pc:docMk/>
          <pc:sldMk cId="1529758841" sldId="2818"/>
        </pc:sldMkLst>
        <pc:spChg chg="mod">
          <ac:chgData name="RochfordJ" userId="afa10cb3-f4ec-4c59-b9bf-faf4aa99cf1a" providerId="ADAL" clId="{D3DC4CE8-1782-4261-A3E4-D83E309D1364}" dt="2024-04-19T04:44:48.989" v="12322" actId="14100"/>
          <ac:spMkLst>
            <pc:docMk/>
            <pc:sldMk cId="1529758841" sldId="2818"/>
            <ac:spMk id="4" creationId="{1415F1FA-7D0D-FA9A-8D60-CE744B46C059}"/>
          </ac:spMkLst>
        </pc:spChg>
      </pc:sldChg>
      <pc:sldChg chg="add del setBg">
        <pc:chgData name="RochfordJ" userId="afa10cb3-f4ec-4c59-b9bf-faf4aa99cf1a" providerId="ADAL" clId="{D3DC4CE8-1782-4261-A3E4-D83E309D1364}" dt="2024-04-18T18:24:55.552" v="6055"/>
        <pc:sldMkLst>
          <pc:docMk/>
          <pc:sldMk cId="1637014239" sldId="2818"/>
        </pc:sldMkLst>
      </pc:sldChg>
      <pc:sldChg chg="modSp add mod modTransition">
        <pc:chgData name="RochfordJ" userId="afa10cb3-f4ec-4c59-b9bf-faf4aa99cf1a" providerId="ADAL" clId="{D3DC4CE8-1782-4261-A3E4-D83E309D1364}" dt="2024-04-19T04:45:38.420" v="12328" actId="20577"/>
        <pc:sldMkLst>
          <pc:docMk/>
          <pc:sldMk cId="542008359" sldId="2819"/>
        </pc:sldMkLst>
        <pc:spChg chg="mod">
          <ac:chgData name="RochfordJ" userId="afa10cb3-f4ec-4c59-b9bf-faf4aa99cf1a" providerId="ADAL" clId="{D3DC4CE8-1782-4261-A3E4-D83E309D1364}" dt="2024-04-19T04:45:38.420" v="12328" actId="20577"/>
          <ac:spMkLst>
            <pc:docMk/>
            <pc:sldMk cId="542008359" sldId="2819"/>
            <ac:spMk id="4" creationId="{1415F1FA-7D0D-FA9A-8D60-CE744B46C059}"/>
          </ac:spMkLst>
        </pc:spChg>
      </pc:sldChg>
      <pc:sldChg chg="add del setBg">
        <pc:chgData name="RochfordJ" userId="afa10cb3-f4ec-4c59-b9bf-faf4aa99cf1a" providerId="ADAL" clId="{D3DC4CE8-1782-4261-A3E4-D83E309D1364}" dt="2024-04-18T18:25:41.919" v="6080"/>
        <pc:sldMkLst>
          <pc:docMk/>
          <pc:sldMk cId="3237127829" sldId="2819"/>
        </pc:sldMkLst>
      </pc:sldChg>
      <pc:sldChg chg="add del setBg">
        <pc:chgData name="RochfordJ" userId="afa10cb3-f4ec-4c59-b9bf-faf4aa99cf1a" providerId="ADAL" clId="{D3DC4CE8-1782-4261-A3E4-D83E309D1364}" dt="2024-04-18T18:26:15.387" v="6091"/>
        <pc:sldMkLst>
          <pc:docMk/>
          <pc:sldMk cId="3727652" sldId="2820"/>
        </pc:sldMkLst>
      </pc:sldChg>
      <pc:sldChg chg="addSp modSp add mod modTransition">
        <pc:chgData name="RochfordJ" userId="afa10cb3-f4ec-4c59-b9bf-faf4aa99cf1a" providerId="ADAL" clId="{D3DC4CE8-1782-4261-A3E4-D83E309D1364}" dt="2024-04-19T04:48:10.428" v="12378" actId="1076"/>
        <pc:sldMkLst>
          <pc:docMk/>
          <pc:sldMk cId="2621720764" sldId="2820"/>
        </pc:sldMkLst>
        <pc:spChg chg="add mod">
          <ac:chgData name="RochfordJ" userId="afa10cb3-f4ec-4c59-b9bf-faf4aa99cf1a" providerId="ADAL" clId="{D3DC4CE8-1782-4261-A3E4-D83E309D1364}" dt="2024-04-19T04:48:10.428" v="12378" actId="1076"/>
          <ac:spMkLst>
            <pc:docMk/>
            <pc:sldMk cId="2621720764" sldId="2820"/>
            <ac:spMk id="2" creationId="{A81898E5-2631-5176-EB32-FC981791A95E}"/>
          </ac:spMkLst>
        </pc:spChg>
        <pc:spChg chg="mod">
          <ac:chgData name="RochfordJ" userId="afa10cb3-f4ec-4c59-b9bf-faf4aa99cf1a" providerId="ADAL" clId="{D3DC4CE8-1782-4261-A3E4-D83E309D1364}" dt="2024-04-19T04:45:59.472" v="12338" actId="20577"/>
          <ac:spMkLst>
            <pc:docMk/>
            <pc:sldMk cId="2621720764" sldId="2820"/>
            <ac:spMk id="4" creationId="{1415F1FA-7D0D-FA9A-8D60-CE744B46C059}"/>
          </ac:spMkLst>
        </pc:spChg>
      </pc:sldChg>
      <pc:sldChg chg="modSp add del mod modTransition">
        <pc:chgData name="RochfordJ" userId="afa10cb3-f4ec-4c59-b9bf-faf4aa99cf1a" providerId="ADAL" clId="{D3DC4CE8-1782-4261-A3E4-D83E309D1364}" dt="2024-04-19T04:43:05.623" v="12297" actId="47"/>
        <pc:sldMkLst>
          <pc:docMk/>
          <pc:sldMk cId="394702922" sldId="2821"/>
        </pc:sldMkLst>
        <pc:spChg chg="mod">
          <ac:chgData name="RochfordJ" userId="afa10cb3-f4ec-4c59-b9bf-faf4aa99cf1a" providerId="ADAL" clId="{D3DC4CE8-1782-4261-A3E4-D83E309D1364}" dt="2024-04-18T18:26:49.528" v="6107" actId="20577"/>
          <ac:spMkLst>
            <pc:docMk/>
            <pc:sldMk cId="394702922" sldId="2821"/>
            <ac:spMk id="4" creationId="{1415F1FA-7D0D-FA9A-8D60-CE744B46C059}"/>
          </ac:spMkLst>
        </pc:spChg>
      </pc:sldChg>
      <pc:sldChg chg="add del setBg">
        <pc:chgData name="RochfordJ" userId="afa10cb3-f4ec-4c59-b9bf-faf4aa99cf1a" providerId="ADAL" clId="{D3DC4CE8-1782-4261-A3E4-D83E309D1364}" dt="2024-04-18T18:26:45.174" v="6104"/>
        <pc:sldMkLst>
          <pc:docMk/>
          <pc:sldMk cId="2136460185" sldId="2821"/>
        </pc:sldMkLst>
      </pc:sldChg>
      <pc:sldChg chg="add">
        <pc:chgData name="RochfordJ" userId="afa10cb3-f4ec-4c59-b9bf-faf4aa99cf1a" providerId="ADAL" clId="{D3DC4CE8-1782-4261-A3E4-D83E309D1364}" dt="2024-04-18T19:57:10.862" v="7483"/>
        <pc:sldMkLst>
          <pc:docMk/>
          <pc:sldMk cId="744436324" sldId="2822"/>
        </pc:sldMkLst>
      </pc:sldChg>
      <pc:sldChg chg="add del setBg">
        <pc:chgData name="RochfordJ" userId="afa10cb3-f4ec-4c59-b9bf-faf4aa99cf1a" providerId="ADAL" clId="{D3DC4CE8-1782-4261-A3E4-D83E309D1364}" dt="2024-04-18T19:57:10.856" v="7482"/>
        <pc:sldMkLst>
          <pc:docMk/>
          <pc:sldMk cId="1257227476" sldId="2822"/>
        </pc:sldMkLst>
      </pc:sldChg>
      <pc:sldChg chg="add del setBg">
        <pc:chgData name="RochfordJ" userId="afa10cb3-f4ec-4c59-b9bf-faf4aa99cf1a" providerId="ADAL" clId="{D3DC4CE8-1782-4261-A3E4-D83E309D1364}" dt="2024-04-18T18:28:42.274" v="6125"/>
        <pc:sldMkLst>
          <pc:docMk/>
          <pc:sldMk cId="2863729907" sldId="2822"/>
        </pc:sldMkLst>
      </pc:sldChg>
      <pc:sldChg chg="modSp add del mod modTransition">
        <pc:chgData name="RochfordJ" userId="afa10cb3-f4ec-4c59-b9bf-faf4aa99cf1a" providerId="ADAL" clId="{D3DC4CE8-1782-4261-A3E4-D83E309D1364}" dt="2024-04-18T19:57:06.479" v="7480" actId="2696"/>
        <pc:sldMkLst>
          <pc:docMk/>
          <pc:sldMk cId="4234320469" sldId="2822"/>
        </pc:sldMkLst>
        <pc:spChg chg="mod">
          <ac:chgData name="RochfordJ" userId="afa10cb3-f4ec-4c59-b9bf-faf4aa99cf1a" providerId="ADAL" clId="{D3DC4CE8-1782-4261-A3E4-D83E309D1364}" dt="2024-04-18T18:28:52.594" v="6130"/>
          <ac:spMkLst>
            <pc:docMk/>
            <pc:sldMk cId="4234320469" sldId="2822"/>
            <ac:spMk id="2" creationId="{BAF95D55-5840-5352-ECA9-87CE0E175A02}"/>
          </ac:spMkLst>
        </pc:spChg>
      </pc:sldChg>
      <pc:sldChg chg="add del setBg">
        <pc:chgData name="RochfordJ" userId="afa10cb3-f4ec-4c59-b9bf-faf4aa99cf1a" providerId="ADAL" clId="{D3DC4CE8-1782-4261-A3E4-D83E309D1364}" dt="2024-04-18T19:55:53.165" v="7461"/>
        <pc:sldMkLst>
          <pc:docMk/>
          <pc:sldMk cId="515864841" sldId="2823"/>
        </pc:sldMkLst>
      </pc:sldChg>
      <pc:sldChg chg="modSp add del mod setBg">
        <pc:chgData name="RochfordJ" userId="afa10cb3-f4ec-4c59-b9bf-faf4aa99cf1a" providerId="ADAL" clId="{D3DC4CE8-1782-4261-A3E4-D83E309D1364}" dt="2024-04-18T19:55:48.774" v="7459" actId="2696"/>
        <pc:sldMkLst>
          <pc:docMk/>
          <pc:sldMk cId="2465330313" sldId="2823"/>
        </pc:sldMkLst>
        <pc:spChg chg="mod">
          <ac:chgData name="RochfordJ" userId="afa10cb3-f4ec-4c59-b9bf-faf4aa99cf1a" providerId="ADAL" clId="{D3DC4CE8-1782-4261-A3E4-D83E309D1364}" dt="2024-04-18T19:54:20.520" v="7417" actId="20577"/>
          <ac:spMkLst>
            <pc:docMk/>
            <pc:sldMk cId="2465330313" sldId="2823"/>
            <ac:spMk id="2" creationId="{A857941F-5475-103E-B07A-585F1E768821}"/>
          </ac:spMkLst>
        </pc:spChg>
      </pc:sldChg>
      <pc:sldChg chg="add modTransition">
        <pc:chgData name="RochfordJ" userId="afa10cb3-f4ec-4c59-b9bf-faf4aa99cf1a" providerId="ADAL" clId="{D3DC4CE8-1782-4261-A3E4-D83E309D1364}" dt="2024-04-18T19:56:03.742" v="7467"/>
        <pc:sldMkLst>
          <pc:docMk/>
          <pc:sldMk cId="3280091126" sldId="2823"/>
        </pc:sldMkLst>
      </pc:sldChg>
      <pc:sldChg chg="add del setBg">
        <pc:chgData name="RochfordJ" userId="afa10cb3-f4ec-4c59-b9bf-faf4aa99cf1a" providerId="ADAL" clId="{D3DC4CE8-1782-4261-A3E4-D83E309D1364}" dt="2024-04-18T18:54:20.569" v="6334"/>
        <pc:sldMkLst>
          <pc:docMk/>
          <pc:sldMk cId="3882469768" sldId="2823"/>
        </pc:sldMkLst>
      </pc:sldChg>
      <pc:sldChg chg="add del setBg">
        <pc:chgData name="RochfordJ" userId="afa10cb3-f4ec-4c59-b9bf-faf4aa99cf1a" providerId="ADAL" clId="{D3DC4CE8-1782-4261-A3E4-D83E309D1364}" dt="2024-04-18T19:01:00.523" v="6343"/>
        <pc:sldMkLst>
          <pc:docMk/>
          <pc:sldMk cId="186491454" sldId="2824"/>
        </pc:sldMkLst>
      </pc:sldChg>
      <pc:sldChg chg="add del setBg">
        <pc:chgData name="RochfordJ" userId="afa10cb3-f4ec-4c59-b9bf-faf4aa99cf1a" providerId="ADAL" clId="{D3DC4CE8-1782-4261-A3E4-D83E309D1364}" dt="2024-04-18T19:55:53.165" v="7461"/>
        <pc:sldMkLst>
          <pc:docMk/>
          <pc:sldMk cId="887087424" sldId="2824"/>
        </pc:sldMkLst>
      </pc:sldChg>
      <pc:sldChg chg="add modTransition">
        <pc:chgData name="RochfordJ" userId="afa10cb3-f4ec-4c59-b9bf-faf4aa99cf1a" providerId="ADAL" clId="{D3DC4CE8-1782-4261-A3E4-D83E309D1364}" dt="2024-04-18T19:56:03.742" v="7467"/>
        <pc:sldMkLst>
          <pc:docMk/>
          <pc:sldMk cId="1324070730" sldId="2824"/>
        </pc:sldMkLst>
      </pc:sldChg>
      <pc:sldChg chg="modSp add del mod setBg modNotesTx">
        <pc:chgData name="RochfordJ" userId="afa10cb3-f4ec-4c59-b9bf-faf4aa99cf1a" providerId="ADAL" clId="{D3DC4CE8-1782-4261-A3E4-D83E309D1364}" dt="2024-04-18T19:55:48.774" v="7459" actId="2696"/>
        <pc:sldMkLst>
          <pc:docMk/>
          <pc:sldMk cId="1510191432" sldId="2824"/>
        </pc:sldMkLst>
        <pc:spChg chg="mod">
          <ac:chgData name="RochfordJ" userId="afa10cb3-f4ec-4c59-b9bf-faf4aa99cf1a" providerId="ADAL" clId="{D3DC4CE8-1782-4261-A3E4-D83E309D1364}" dt="2024-04-18T19:54:24.138" v="7419" actId="20577"/>
          <ac:spMkLst>
            <pc:docMk/>
            <pc:sldMk cId="1510191432" sldId="2824"/>
            <ac:spMk id="2" creationId="{A857941F-5475-103E-B07A-585F1E768821}"/>
          </ac:spMkLst>
        </pc:spChg>
      </pc:sldChg>
      <pc:sldChg chg="add del setBg">
        <pc:chgData name="RochfordJ" userId="afa10cb3-f4ec-4c59-b9bf-faf4aa99cf1a" providerId="ADAL" clId="{D3DC4CE8-1782-4261-A3E4-D83E309D1364}" dt="2024-04-18T19:01:46.664" v="6359"/>
        <pc:sldMkLst>
          <pc:docMk/>
          <pc:sldMk cId="475950591" sldId="2825"/>
        </pc:sldMkLst>
      </pc:sldChg>
      <pc:sldChg chg="modSp add del mod setBg">
        <pc:chgData name="RochfordJ" userId="afa10cb3-f4ec-4c59-b9bf-faf4aa99cf1a" providerId="ADAL" clId="{D3DC4CE8-1782-4261-A3E4-D83E309D1364}" dt="2024-04-18T19:55:48.774" v="7459" actId="2696"/>
        <pc:sldMkLst>
          <pc:docMk/>
          <pc:sldMk cId="654961586" sldId="2825"/>
        </pc:sldMkLst>
        <pc:spChg chg="mod">
          <ac:chgData name="RochfordJ" userId="afa10cb3-f4ec-4c59-b9bf-faf4aa99cf1a" providerId="ADAL" clId="{D3DC4CE8-1782-4261-A3E4-D83E309D1364}" dt="2024-04-18T19:54:29.588" v="7422" actId="20577"/>
          <ac:spMkLst>
            <pc:docMk/>
            <pc:sldMk cId="654961586" sldId="2825"/>
            <ac:spMk id="2" creationId="{A857941F-5475-103E-B07A-585F1E768821}"/>
          </ac:spMkLst>
        </pc:spChg>
      </pc:sldChg>
      <pc:sldChg chg="add del setBg">
        <pc:chgData name="RochfordJ" userId="afa10cb3-f4ec-4c59-b9bf-faf4aa99cf1a" providerId="ADAL" clId="{D3DC4CE8-1782-4261-A3E4-D83E309D1364}" dt="2024-04-18T19:55:53.165" v="7461"/>
        <pc:sldMkLst>
          <pc:docMk/>
          <pc:sldMk cId="3421965212" sldId="2825"/>
        </pc:sldMkLst>
      </pc:sldChg>
      <pc:sldChg chg="add modTransition">
        <pc:chgData name="RochfordJ" userId="afa10cb3-f4ec-4c59-b9bf-faf4aa99cf1a" providerId="ADAL" clId="{D3DC4CE8-1782-4261-A3E4-D83E309D1364}" dt="2024-04-18T19:56:03.742" v="7467"/>
        <pc:sldMkLst>
          <pc:docMk/>
          <pc:sldMk cId="3999568653" sldId="2825"/>
        </pc:sldMkLst>
      </pc:sldChg>
      <pc:sldChg chg="add modTransition">
        <pc:chgData name="RochfordJ" userId="afa10cb3-f4ec-4c59-b9bf-faf4aa99cf1a" providerId="ADAL" clId="{D3DC4CE8-1782-4261-A3E4-D83E309D1364}" dt="2024-04-18T19:56:03.742" v="7467"/>
        <pc:sldMkLst>
          <pc:docMk/>
          <pc:sldMk cId="742849474" sldId="2826"/>
        </pc:sldMkLst>
      </pc:sldChg>
      <pc:sldChg chg="add del setBg">
        <pc:chgData name="RochfordJ" userId="afa10cb3-f4ec-4c59-b9bf-faf4aa99cf1a" providerId="ADAL" clId="{D3DC4CE8-1782-4261-A3E4-D83E309D1364}" dt="2024-04-18T19:55:53.165" v="7461"/>
        <pc:sldMkLst>
          <pc:docMk/>
          <pc:sldMk cId="3466442984" sldId="2826"/>
        </pc:sldMkLst>
      </pc:sldChg>
      <pc:sldChg chg="modSp add del mod setBg">
        <pc:chgData name="RochfordJ" userId="afa10cb3-f4ec-4c59-b9bf-faf4aa99cf1a" providerId="ADAL" clId="{D3DC4CE8-1782-4261-A3E4-D83E309D1364}" dt="2024-04-18T19:55:48.774" v="7459" actId="2696"/>
        <pc:sldMkLst>
          <pc:docMk/>
          <pc:sldMk cId="3469573261" sldId="2826"/>
        </pc:sldMkLst>
        <pc:spChg chg="mod">
          <ac:chgData name="RochfordJ" userId="afa10cb3-f4ec-4c59-b9bf-faf4aa99cf1a" providerId="ADAL" clId="{D3DC4CE8-1782-4261-A3E4-D83E309D1364}" dt="2024-04-18T19:54:37.151" v="7425" actId="20577"/>
          <ac:spMkLst>
            <pc:docMk/>
            <pc:sldMk cId="3469573261" sldId="2826"/>
            <ac:spMk id="2" creationId="{A857941F-5475-103E-B07A-585F1E768821}"/>
          </ac:spMkLst>
        </pc:spChg>
      </pc:sldChg>
      <pc:sldChg chg="add del setBg">
        <pc:chgData name="RochfordJ" userId="afa10cb3-f4ec-4c59-b9bf-faf4aa99cf1a" providerId="ADAL" clId="{D3DC4CE8-1782-4261-A3E4-D83E309D1364}" dt="2024-04-18T19:02:02.073" v="6364"/>
        <pc:sldMkLst>
          <pc:docMk/>
          <pc:sldMk cId="3866705789" sldId="2826"/>
        </pc:sldMkLst>
      </pc:sldChg>
      <pc:sldChg chg="add del">
        <pc:chgData name="RochfordJ" userId="afa10cb3-f4ec-4c59-b9bf-faf4aa99cf1a" providerId="ADAL" clId="{D3DC4CE8-1782-4261-A3E4-D83E309D1364}" dt="2024-04-18T19:40:52.337" v="7323" actId="47"/>
        <pc:sldMkLst>
          <pc:docMk/>
          <pc:sldMk cId="145667775" sldId="2827"/>
        </pc:sldMkLst>
      </pc:sldChg>
      <pc:sldChg chg="add del setBg">
        <pc:chgData name="RochfordJ" userId="afa10cb3-f4ec-4c59-b9bf-faf4aa99cf1a" providerId="ADAL" clId="{D3DC4CE8-1782-4261-A3E4-D83E309D1364}" dt="2024-04-18T19:05:52.059" v="6370"/>
        <pc:sldMkLst>
          <pc:docMk/>
          <pc:sldMk cId="3846323415" sldId="2827"/>
        </pc:sldMkLst>
      </pc:sldChg>
      <pc:sldChg chg="addSp delSp modSp add del mod setBg">
        <pc:chgData name="RochfordJ" userId="afa10cb3-f4ec-4c59-b9bf-faf4aa99cf1a" providerId="ADAL" clId="{D3DC4CE8-1782-4261-A3E4-D83E309D1364}" dt="2024-04-18T19:55:48.774" v="7459" actId="2696"/>
        <pc:sldMkLst>
          <pc:docMk/>
          <pc:sldMk cId="900074871" sldId="2828"/>
        </pc:sldMkLst>
        <pc:spChg chg="add del mod">
          <ac:chgData name="RochfordJ" userId="afa10cb3-f4ec-4c59-b9bf-faf4aa99cf1a" providerId="ADAL" clId="{D3DC4CE8-1782-4261-A3E4-D83E309D1364}" dt="2024-04-18T19:54:45.437" v="7429" actId="21"/>
          <ac:spMkLst>
            <pc:docMk/>
            <pc:sldMk cId="900074871" sldId="2828"/>
            <ac:spMk id="2" creationId="{A857941F-5475-103E-B07A-585F1E768821}"/>
          </ac:spMkLst>
        </pc:spChg>
      </pc:sldChg>
      <pc:sldChg chg="add del setBg">
        <pc:chgData name="RochfordJ" userId="afa10cb3-f4ec-4c59-b9bf-faf4aa99cf1a" providerId="ADAL" clId="{D3DC4CE8-1782-4261-A3E4-D83E309D1364}" dt="2024-04-18T19:55:53.165" v="7461"/>
        <pc:sldMkLst>
          <pc:docMk/>
          <pc:sldMk cId="2220232517" sldId="2828"/>
        </pc:sldMkLst>
      </pc:sldChg>
      <pc:sldChg chg="add del setBg">
        <pc:chgData name="RochfordJ" userId="afa10cb3-f4ec-4c59-b9bf-faf4aa99cf1a" providerId="ADAL" clId="{D3DC4CE8-1782-4261-A3E4-D83E309D1364}" dt="2024-04-18T19:06:49.380" v="6373"/>
        <pc:sldMkLst>
          <pc:docMk/>
          <pc:sldMk cId="2321433582" sldId="2828"/>
        </pc:sldMkLst>
      </pc:sldChg>
      <pc:sldChg chg="add modTransition">
        <pc:chgData name="RochfordJ" userId="afa10cb3-f4ec-4c59-b9bf-faf4aa99cf1a" providerId="ADAL" clId="{D3DC4CE8-1782-4261-A3E4-D83E309D1364}" dt="2024-04-18T19:56:03.742" v="7467"/>
        <pc:sldMkLst>
          <pc:docMk/>
          <pc:sldMk cId="3301898530" sldId="2828"/>
        </pc:sldMkLst>
      </pc:sldChg>
      <pc:sldChg chg="add del">
        <pc:chgData name="RochfordJ" userId="afa10cb3-f4ec-4c59-b9bf-faf4aa99cf1a" providerId="ADAL" clId="{D3DC4CE8-1782-4261-A3E4-D83E309D1364}" dt="2024-04-18T19:41:20.378" v="7328" actId="47"/>
        <pc:sldMkLst>
          <pc:docMk/>
          <pc:sldMk cId="1039937868" sldId="2829"/>
        </pc:sldMkLst>
      </pc:sldChg>
      <pc:sldChg chg="add del setBg">
        <pc:chgData name="RochfordJ" userId="afa10cb3-f4ec-4c59-b9bf-faf4aa99cf1a" providerId="ADAL" clId="{D3DC4CE8-1782-4261-A3E4-D83E309D1364}" dt="2024-04-18T19:06:57.942" v="6379"/>
        <pc:sldMkLst>
          <pc:docMk/>
          <pc:sldMk cId="4228404936" sldId="2829"/>
        </pc:sldMkLst>
      </pc:sldChg>
      <pc:sldChg chg="add modTransition">
        <pc:chgData name="RochfordJ" userId="afa10cb3-f4ec-4c59-b9bf-faf4aa99cf1a" providerId="ADAL" clId="{D3DC4CE8-1782-4261-A3E4-D83E309D1364}" dt="2024-04-18T19:56:03.742" v="7467"/>
        <pc:sldMkLst>
          <pc:docMk/>
          <pc:sldMk cId="1403622616" sldId="2830"/>
        </pc:sldMkLst>
      </pc:sldChg>
      <pc:sldChg chg="addSp delSp modSp add del mod setBg">
        <pc:chgData name="RochfordJ" userId="afa10cb3-f4ec-4c59-b9bf-faf4aa99cf1a" providerId="ADAL" clId="{D3DC4CE8-1782-4261-A3E4-D83E309D1364}" dt="2024-04-18T19:55:48.774" v="7459" actId="2696"/>
        <pc:sldMkLst>
          <pc:docMk/>
          <pc:sldMk cId="1442959416" sldId="2830"/>
        </pc:sldMkLst>
        <pc:spChg chg="add del mod">
          <ac:chgData name="RochfordJ" userId="afa10cb3-f4ec-4c59-b9bf-faf4aa99cf1a" providerId="ADAL" clId="{D3DC4CE8-1782-4261-A3E4-D83E309D1364}" dt="2024-04-18T19:54:49.402" v="7432" actId="20577"/>
          <ac:spMkLst>
            <pc:docMk/>
            <pc:sldMk cId="1442959416" sldId="2830"/>
            <ac:spMk id="2" creationId="{A857941F-5475-103E-B07A-585F1E768821}"/>
          </ac:spMkLst>
        </pc:spChg>
      </pc:sldChg>
      <pc:sldChg chg="add del setBg">
        <pc:chgData name="RochfordJ" userId="afa10cb3-f4ec-4c59-b9bf-faf4aa99cf1a" providerId="ADAL" clId="{D3DC4CE8-1782-4261-A3E4-D83E309D1364}" dt="2024-04-18T19:07:53.268" v="6382"/>
        <pc:sldMkLst>
          <pc:docMk/>
          <pc:sldMk cId="2744502146" sldId="2830"/>
        </pc:sldMkLst>
      </pc:sldChg>
      <pc:sldChg chg="add del setBg">
        <pc:chgData name="RochfordJ" userId="afa10cb3-f4ec-4c59-b9bf-faf4aa99cf1a" providerId="ADAL" clId="{D3DC4CE8-1782-4261-A3E4-D83E309D1364}" dt="2024-04-18T19:55:53.165" v="7461"/>
        <pc:sldMkLst>
          <pc:docMk/>
          <pc:sldMk cId="3861767628" sldId="2830"/>
        </pc:sldMkLst>
      </pc:sldChg>
      <pc:sldChg chg="add del">
        <pc:chgData name="RochfordJ" userId="afa10cb3-f4ec-4c59-b9bf-faf4aa99cf1a" providerId="ADAL" clId="{D3DC4CE8-1782-4261-A3E4-D83E309D1364}" dt="2024-04-18T19:41:50.919" v="7333" actId="47"/>
        <pc:sldMkLst>
          <pc:docMk/>
          <pc:sldMk cId="3181011334" sldId="2831"/>
        </pc:sldMkLst>
      </pc:sldChg>
      <pc:sldChg chg="add del setBg">
        <pc:chgData name="RochfordJ" userId="afa10cb3-f4ec-4c59-b9bf-faf4aa99cf1a" providerId="ADAL" clId="{D3DC4CE8-1782-4261-A3E4-D83E309D1364}" dt="2024-04-18T19:08:05.729" v="6388"/>
        <pc:sldMkLst>
          <pc:docMk/>
          <pc:sldMk cId="3246622364" sldId="2831"/>
        </pc:sldMkLst>
      </pc:sldChg>
      <pc:sldChg chg="add modTransition">
        <pc:chgData name="RochfordJ" userId="afa10cb3-f4ec-4c59-b9bf-faf4aa99cf1a" providerId="ADAL" clId="{D3DC4CE8-1782-4261-A3E4-D83E309D1364}" dt="2024-04-18T19:56:03.742" v="7467"/>
        <pc:sldMkLst>
          <pc:docMk/>
          <pc:sldMk cId="231697593" sldId="2832"/>
        </pc:sldMkLst>
      </pc:sldChg>
      <pc:sldChg chg="add del setBg">
        <pc:chgData name="RochfordJ" userId="afa10cb3-f4ec-4c59-b9bf-faf4aa99cf1a" providerId="ADAL" clId="{D3DC4CE8-1782-4261-A3E4-D83E309D1364}" dt="2024-04-18T19:09:24.763" v="6391"/>
        <pc:sldMkLst>
          <pc:docMk/>
          <pc:sldMk cId="2168648672" sldId="2832"/>
        </pc:sldMkLst>
      </pc:sldChg>
      <pc:sldChg chg="modSp add del mod setBg">
        <pc:chgData name="RochfordJ" userId="afa10cb3-f4ec-4c59-b9bf-faf4aa99cf1a" providerId="ADAL" clId="{D3DC4CE8-1782-4261-A3E4-D83E309D1364}" dt="2024-04-18T19:55:48.774" v="7459" actId="2696"/>
        <pc:sldMkLst>
          <pc:docMk/>
          <pc:sldMk cId="2716721658" sldId="2832"/>
        </pc:sldMkLst>
        <pc:spChg chg="mod">
          <ac:chgData name="RochfordJ" userId="afa10cb3-f4ec-4c59-b9bf-faf4aa99cf1a" providerId="ADAL" clId="{D3DC4CE8-1782-4261-A3E4-D83E309D1364}" dt="2024-04-18T19:54:53.956" v="7436" actId="20577"/>
          <ac:spMkLst>
            <pc:docMk/>
            <pc:sldMk cId="2716721658" sldId="2832"/>
            <ac:spMk id="2" creationId="{A857941F-5475-103E-B07A-585F1E768821}"/>
          </ac:spMkLst>
        </pc:spChg>
      </pc:sldChg>
      <pc:sldChg chg="add del setBg">
        <pc:chgData name="RochfordJ" userId="afa10cb3-f4ec-4c59-b9bf-faf4aa99cf1a" providerId="ADAL" clId="{D3DC4CE8-1782-4261-A3E4-D83E309D1364}" dt="2024-04-18T19:55:53.165" v="7461"/>
        <pc:sldMkLst>
          <pc:docMk/>
          <pc:sldMk cId="3245689373" sldId="2832"/>
        </pc:sldMkLst>
      </pc:sldChg>
      <pc:sldChg chg="add del setBg">
        <pc:chgData name="RochfordJ" userId="afa10cb3-f4ec-4c59-b9bf-faf4aa99cf1a" providerId="ADAL" clId="{D3DC4CE8-1782-4261-A3E4-D83E309D1364}" dt="2024-04-18T19:09:35.417" v="6397"/>
        <pc:sldMkLst>
          <pc:docMk/>
          <pc:sldMk cId="3100321989" sldId="2833"/>
        </pc:sldMkLst>
      </pc:sldChg>
      <pc:sldChg chg="add del">
        <pc:chgData name="RochfordJ" userId="afa10cb3-f4ec-4c59-b9bf-faf4aa99cf1a" providerId="ADAL" clId="{D3DC4CE8-1782-4261-A3E4-D83E309D1364}" dt="2024-04-18T19:55:00.814" v="7437" actId="47"/>
        <pc:sldMkLst>
          <pc:docMk/>
          <pc:sldMk cId="3822873613" sldId="2833"/>
        </pc:sldMkLst>
      </pc:sldChg>
      <pc:sldChg chg="modSp add del mod setBg">
        <pc:chgData name="RochfordJ" userId="afa10cb3-f4ec-4c59-b9bf-faf4aa99cf1a" providerId="ADAL" clId="{D3DC4CE8-1782-4261-A3E4-D83E309D1364}" dt="2024-04-18T19:55:48.774" v="7459" actId="2696"/>
        <pc:sldMkLst>
          <pc:docMk/>
          <pc:sldMk cId="540231005" sldId="2834"/>
        </pc:sldMkLst>
        <pc:spChg chg="mod">
          <ac:chgData name="RochfordJ" userId="afa10cb3-f4ec-4c59-b9bf-faf4aa99cf1a" providerId="ADAL" clId="{D3DC4CE8-1782-4261-A3E4-D83E309D1364}" dt="2024-04-18T19:55:04.480" v="7441" actId="20577"/>
          <ac:spMkLst>
            <pc:docMk/>
            <pc:sldMk cId="540231005" sldId="2834"/>
            <ac:spMk id="2" creationId="{A857941F-5475-103E-B07A-585F1E768821}"/>
          </ac:spMkLst>
        </pc:spChg>
      </pc:sldChg>
      <pc:sldChg chg="add modTransition">
        <pc:chgData name="RochfordJ" userId="afa10cb3-f4ec-4c59-b9bf-faf4aa99cf1a" providerId="ADAL" clId="{D3DC4CE8-1782-4261-A3E4-D83E309D1364}" dt="2024-04-18T19:56:03.742" v="7467"/>
        <pc:sldMkLst>
          <pc:docMk/>
          <pc:sldMk cId="1773516419" sldId="2834"/>
        </pc:sldMkLst>
      </pc:sldChg>
      <pc:sldChg chg="add del setBg">
        <pc:chgData name="RochfordJ" userId="afa10cb3-f4ec-4c59-b9bf-faf4aa99cf1a" providerId="ADAL" clId="{D3DC4CE8-1782-4261-A3E4-D83E309D1364}" dt="2024-04-18T19:55:53.165" v="7461"/>
        <pc:sldMkLst>
          <pc:docMk/>
          <pc:sldMk cId="2612885351" sldId="2834"/>
        </pc:sldMkLst>
      </pc:sldChg>
      <pc:sldChg chg="add del setBg">
        <pc:chgData name="RochfordJ" userId="afa10cb3-f4ec-4c59-b9bf-faf4aa99cf1a" providerId="ADAL" clId="{D3DC4CE8-1782-4261-A3E4-D83E309D1364}" dt="2024-04-18T19:12:14.396" v="6400"/>
        <pc:sldMkLst>
          <pc:docMk/>
          <pc:sldMk cId="3178318168" sldId="2834"/>
        </pc:sldMkLst>
      </pc:sldChg>
      <pc:sldChg chg="add del setBg">
        <pc:chgData name="RochfordJ" userId="afa10cb3-f4ec-4c59-b9bf-faf4aa99cf1a" providerId="ADAL" clId="{D3DC4CE8-1782-4261-A3E4-D83E309D1364}" dt="2024-04-18T19:12:25.578" v="6410"/>
        <pc:sldMkLst>
          <pc:docMk/>
          <pc:sldMk cId="1755464898" sldId="2835"/>
        </pc:sldMkLst>
      </pc:sldChg>
      <pc:sldChg chg="add del">
        <pc:chgData name="RochfordJ" userId="afa10cb3-f4ec-4c59-b9bf-faf4aa99cf1a" providerId="ADAL" clId="{D3DC4CE8-1782-4261-A3E4-D83E309D1364}" dt="2024-04-18T19:42:40.034" v="7338" actId="47"/>
        <pc:sldMkLst>
          <pc:docMk/>
          <pc:sldMk cId="2196816359" sldId="2835"/>
        </pc:sldMkLst>
      </pc:sldChg>
      <pc:sldChg chg="add del setBg">
        <pc:chgData name="RochfordJ" userId="afa10cb3-f4ec-4c59-b9bf-faf4aa99cf1a" providerId="ADAL" clId="{D3DC4CE8-1782-4261-A3E4-D83E309D1364}" dt="2024-04-18T19:55:53.165" v="7461"/>
        <pc:sldMkLst>
          <pc:docMk/>
          <pc:sldMk cId="284855182" sldId="2836"/>
        </pc:sldMkLst>
      </pc:sldChg>
      <pc:sldChg chg="modSp add del mod setBg">
        <pc:chgData name="RochfordJ" userId="afa10cb3-f4ec-4c59-b9bf-faf4aa99cf1a" providerId="ADAL" clId="{D3DC4CE8-1782-4261-A3E4-D83E309D1364}" dt="2024-04-18T19:55:48.774" v="7459" actId="2696"/>
        <pc:sldMkLst>
          <pc:docMk/>
          <pc:sldMk cId="1741032922" sldId="2836"/>
        </pc:sldMkLst>
        <pc:spChg chg="mod">
          <ac:chgData name="RochfordJ" userId="afa10cb3-f4ec-4c59-b9bf-faf4aa99cf1a" providerId="ADAL" clId="{D3DC4CE8-1782-4261-A3E4-D83E309D1364}" dt="2024-04-18T19:55:08.421" v="7445" actId="20577"/>
          <ac:spMkLst>
            <pc:docMk/>
            <pc:sldMk cId="1741032922" sldId="2836"/>
            <ac:spMk id="2" creationId="{A857941F-5475-103E-B07A-585F1E768821}"/>
          </ac:spMkLst>
        </pc:spChg>
      </pc:sldChg>
      <pc:sldChg chg="add del setBg">
        <pc:chgData name="RochfordJ" userId="afa10cb3-f4ec-4c59-b9bf-faf4aa99cf1a" providerId="ADAL" clId="{D3DC4CE8-1782-4261-A3E4-D83E309D1364}" dt="2024-04-18T19:13:07.677" v="6413"/>
        <pc:sldMkLst>
          <pc:docMk/>
          <pc:sldMk cId="1775494484" sldId="2836"/>
        </pc:sldMkLst>
      </pc:sldChg>
      <pc:sldChg chg="add modTransition">
        <pc:chgData name="RochfordJ" userId="afa10cb3-f4ec-4c59-b9bf-faf4aa99cf1a" providerId="ADAL" clId="{D3DC4CE8-1782-4261-A3E4-D83E309D1364}" dt="2024-04-18T19:56:03.742" v="7467"/>
        <pc:sldMkLst>
          <pc:docMk/>
          <pc:sldMk cId="3383101196" sldId="2836"/>
        </pc:sldMkLst>
      </pc:sldChg>
      <pc:sldChg chg="add del setBg">
        <pc:chgData name="RochfordJ" userId="afa10cb3-f4ec-4c59-b9bf-faf4aa99cf1a" providerId="ADAL" clId="{D3DC4CE8-1782-4261-A3E4-D83E309D1364}" dt="2024-04-18T19:55:53.165" v="7461"/>
        <pc:sldMkLst>
          <pc:docMk/>
          <pc:sldMk cId="49967380" sldId="2837"/>
        </pc:sldMkLst>
      </pc:sldChg>
      <pc:sldChg chg="add modTransition">
        <pc:chgData name="RochfordJ" userId="afa10cb3-f4ec-4c59-b9bf-faf4aa99cf1a" providerId="ADAL" clId="{D3DC4CE8-1782-4261-A3E4-D83E309D1364}" dt="2024-04-18T19:56:03.742" v="7467"/>
        <pc:sldMkLst>
          <pc:docMk/>
          <pc:sldMk cId="961215295" sldId="2837"/>
        </pc:sldMkLst>
      </pc:sldChg>
      <pc:sldChg chg="modSp add del mod setBg">
        <pc:chgData name="RochfordJ" userId="afa10cb3-f4ec-4c59-b9bf-faf4aa99cf1a" providerId="ADAL" clId="{D3DC4CE8-1782-4261-A3E4-D83E309D1364}" dt="2024-04-18T19:55:48.774" v="7459" actId="2696"/>
        <pc:sldMkLst>
          <pc:docMk/>
          <pc:sldMk cId="1603183992" sldId="2837"/>
        </pc:sldMkLst>
        <pc:spChg chg="mod">
          <ac:chgData name="RochfordJ" userId="afa10cb3-f4ec-4c59-b9bf-faf4aa99cf1a" providerId="ADAL" clId="{D3DC4CE8-1782-4261-A3E4-D83E309D1364}" dt="2024-04-18T19:55:12.686" v="7447" actId="20577"/>
          <ac:spMkLst>
            <pc:docMk/>
            <pc:sldMk cId="1603183992" sldId="2837"/>
            <ac:spMk id="2" creationId="{A857941F-5475-103E-B07A-585F1E768821}"/>
          </ac:spMkLst>
        </pc:spChg>
      </pc:sldChg>
      <pc:sldChg chg="add del setBg">
        <pc:chgData name="RochfordJ" userId="afa10cb3-f4ec-4c59-b9bf-faf4aa99cf1a" providerId="ADAL" clId="{D3DC4CE8-1782-4261-A3E4-D83E309D1364}" dt="2024-04-18T19:13:34.205" v="6419"/>
        <pc:sldMkLst>
          <pc:docMk/>
          <pc:sldMk cId="3275312685" sldId="2837"/>
        </pc:sldMkLst>
      </pc:sldChg>
      <pc:sldChg chg="add del setBg">
        <pc:chgData name="RochfordJ" userId="afa10cb3-f4ec-4c59-b9bf-faf4aa99cf1a" providerId="ADAL" clId="{D3DC4CE8-1782-4261-A3E4-D83E309D1364}" dt="2024-04-18T19:55:53.165" v="7461"/>
        <pc:sldMkLst>
          <pc:docMk/>
          <pc:sldMk cId="781985793" sldId="2838"/>
        </pc:sldMkLst>
      </pc:sldChg>
      <pc:sldChg chg="add del setBg">
        <pc:chgData name="RochfordJ" userId="afa10cb3-f4ec-4c59-b9bf-faf4aa99cf1a" providerId="ADAL" clId="{D3DC4CE8-1782-4261-A3E4-D83E309D1364}" dt="2024-04-18T19:15:00.867" v="6425"/>
        <pc:sldMkLst>
          <pc:docMk/>
          <pc:sldMk cId="2181045215" sldId="2838"/>
        </pc:sldMkLst>
      </pc:sldChg>
      <pc:sldChg chg="modSp add del mod setBg">
        <pc:chgData name="RochfordJ" userId="afa10cb3-f4ec-4c59-b9bf-faf4aa99cf1a" providerId="ADAL" clId="{D3DC4CE8-1782-4261-A3E4-D83E309D1364}" dt="2024-04-18T19:55:48.774" v="7459" actId="2696"/>
        <pc:sldMkLst>
          <pc:docMk/>
          <pc:sldMk cId="2555896636" sldId="2838"/>
        </pc:sldMkLst>
        <pc:spChg chg="mod">
          <ac:chgData name="RochfordJ" userId="afa10cb3-f4ec-4c59-b9bf-faf4aa99cf1a" providerId="ADAL" clId="{D3DC4CE8-1782-4261-A3E4-D83E309D1364}" dt="2024-04-18T19:55:16.265" v="7449" actId="20577"/>
          <ac:spMkLst>
            <pc:docMk/>
            <pc:sldMk cId="2555896636" sldId="2838"/>
            <ac:spMk id="2" creationId="{A857941F-5475-103E-B07A-585F1E768821}"/>
          </ac:spMkLst>
        </pc:spChg>
      </pc:sldChg>
      <pc:sldChg chg="add modTransition">
        <pc:chgData name="RochfordJ" userId="afa10cb3-f4ec-4c59-b9bf-faf4aa99cf1a" providerId="ADAL" clId="{D3DC4CE8-1782-4261-A3E4-D83E309D1364}" dt="2024-04-18T19:56:03.742" v="7467"/>
        <pc:sldMkLst>
          <pc:docMk/>
          <pc:sldMk cId="2987110548" sldId="2838"/>
        </pc:sldMkLst>
      </pc:sldChg>
      <pc:sldChg chg="add modTransition">
        <pc:chgData name="RochfordJ" userId="afa10cb3-f4ec-4c59-b9bf-faf4aa99cf1a" providerId="ADAL" clId="{D3DC4CE8-1782-4261-A3E4-D83E309D1364}" dt="2024-04-18T19:56:03.742" v="7467"/>
        <pc:sldMkLst>
          <pc:docMk/>
          <pc:sldMk cId="627237785" sldId="2839"/>
        </pc:sldMkLst>
      </pc:sldChg>
      <pc:sldChg chg="add del setBg">
        <pc:chgData name="RochfordJ" userId="afa10cb3-f4ec-4c59-b9bf-faf4aa99cf1a" providerId="ADAL" clId="{D3DC4CE8-1782-4261-A3E4-D83E309D1364}" dt="2024-04-18T19:15:56.810" v="6431"/>
        <pc:sldMkLst>
          <pc:docMk/>
          <pc:sldMk cId="1306395068" sldId="2839"/>
        </pc:sldMkLst>
      </pc:sldChg>
      <pc:sldChg chg="modSp add del mod setBg">
        <pc:chgData name="RochfordJ" userId="afa10cb3-f4ec-4c59-b9bf-faf4aa99cf1a" providerId="ADAL" clId="{D3DC4CE8-1782-4261-A3E4-D83E309D1364}" dt="2024-04-18T19:55:48.774" v="7459" actId="2696"/>
        <pc:sldMkLst>
          <pc:docMk/>
          <pc:sldMk cId="2327150815" sldId="2839"/>
        </pc:sldMkLst>
        <pc:spChg chg="mod">
          <ac:chgData name="RochfordJ" userId="afa10cb3-f4ec-4c59-b9bf-faf4aa99cf1a" providerId="ADAL" clId="{D3DC4CE8-1782-4261-A3E4-D83E309D1364}" dt="2024-04-18T19:55:21.405" v="7453" actId="20577"/>
          <ac:spMkLst>
            <pc:docMk/>
            <pc:sldMk cId="2327150815" sldId="2839"/>
            <ac:spMk id="2" creationId="{A857941F-5475-103E-B07A-585F1E768821}"/>
          </ac:spMkLst>
        </pc:spChg>
      </pc:sldChg>
      <pc:sldChg chg="add del setBg">
        <pc:chgData name="RochfordJ" userId="afa10cb3-f4ec-4c59-b9bf-faf4aa99cf1a" providerId="ADAL" clId="{D3DC4CE8-1782-4261-A3E4-D83E309D1364}" dt="2024-04-18T19:55:53.165" v="7461"/>
        <pc:sldMkLst>
          <pc:docMk/>
          <pc:sldMk cId="2391743361" sldId="2839"/>
        </pc:sldMkLst>
      </pc:sldChg>
      <pc:sldChg chg="add del setBg">
        <pc:chgData name="RochfordJ" userId="afa10cb3-f4ec-4c59-b9bf-faf4aa99cf1a" providerId="ADAL" clId="{D3DC4CE8-1782-4261-A3E4-D83E309D1364}" dt="2024-04-18T19:16:12.841" v="6441"/>
        <pc:sldMkLst>
          <pc:docMk/>
          <pc:sldMk cId="50621131" sldId="2840"/>
        </pc:sldMkLst>
      </pc:sldChg>
      <pc:sldChg chg="add modTransition">
        <pc:chgData name="RochfordJ" userId="afa10cb3-f4ec-4c59-b9bf-faf4aa99cf1a" providerId="ADAL" clId="{D3DC4CE8-1782-4261-A3E4-D83E309D1364}" dt="2024-04-18T19:56:03.742" v="7467"/>
        <pc:sldMkLst>
          <pc:docMk/>
          <pc:sldMk cId="3423342788" sldId="2840"/>
        </pc:sldMkLst>
      </pc:sldChg>
      <pc:sldChg chg="add del setBg">
        <pc:chgData name="RochfordJ" userId="afa10cb3-f4ec-4c59-b9bf-faf4aa99cf1a" providerId="ADAL" clId="{D3DC4CE8-1782-4261-A3E4-D83E309D1364}" dt="2024-04-18T19:55:53.165" v="7461"/>
        <pc:sldMkLst>
          <pc:docMk/>
          <pc:sldMk cId="3753855157" sldId="2840"/>
        </pc:sldMkLst>
      </pc:sldChg>
      <pc:sldChg chg="modSp add del mod setBg">
        <pc:chgData name="RochfordJ" userId="afa10cb3-f4ec-4c59-b9bf-faf4aa99cf1a" providerId="ADAL" clId="{D3DC4CE8-1782-4261-A3E4-D83E309D1364}" dt="2024-04-18T19:55:48.774" v="7459" actId="2696"/>
        <pc:sldMkLst>
          <pc:docMk/>
          <pc:sldMk cId="4230990299" sldId="2840"/>
        </pc:sldMkLst>
        <pc:spChg chg="mod">
          <ac:chgData name="RochfordJ" userId="afa10cb3-f4ec-4c59-b9bf-faf4aa99cf1a" providerId="ADAL" clId="{D3DC4CE8-1782-4261-A3E4-D83E309D1364}" dt="2024-04-18T19:55:26.290" v="7455" actId="20577"/>
          <ac:spMkLst>
            <pc:docMk/>
            <pc:sldMk cId="4230990299" sldId="2840"/>
            <ac:spMk id="2" creationId="{A857941F-5475-103E-B07A-585F1E768821}"/>
          </ac:spMkLst>
        </pc:spChg>
      </pc:sldChg>
      <pc:sldChg chg="add del setBg">
        <pc:chgData name="RochfordJ" userId="afa10cb3-f4ec-4c59-b9bf-faf4aa99cf1a" providerId="ADAL" clId="{D3DC4CE8-1782-4261-A3E4-D83E309D1364}" dt="2024-04-18T19:17:53.500" v="6447"/>
        <pc:sldMkLst>
          <pc:docMk/>
          <pc:sldMk cId="1718504995" sldId="2841"/>
        </pc:sldMkLst>
      </pc:sldChg>
      <pc:sldChg chg="add del">
        <pc:chgData name="RochfordJ" userId="afa10cb3-f4ec-4c59-b9bf-faf4aa99cf1a" providerId="ADAL" clId="{D3DC4CE8-1782-4261-A3E4-D83E309D1364}" dt="2024-04-18T19:44:01.615" v="7349" actId="47"/>
        <pc:sldMkLst>
          <pc:docMk/>
          <pc:sldMk cId="3948019629" sldId="2841"/>
        </pc:sldMkLst>
      </pc:sldChg>
      <pc:sldChg chg="add modTransition">
        <pc:chgData name="RochfordJ" userId="afa10cb3-f4ec-4c59-b9bf-faf4aa99cf1a" providerId="ADAL" clId="{D3DC4CE8-1782-4261-A3E4-D83E309D1364}" dt="2024-04-18T19:56:03.742" v="7467"/>
        <pc:sldMkLst>
          <pc:docMk/>
          <pc:sldMk cId="2327721050" sldId="2842"/>
        </pc:sldMkLst>
      </pc:sldChg>
      <pc:sldChg chg="modSp add del mod setBg">
        <pc:chgData name="RochfordJ" userId="afa10cb3-f4ec-4c59-b9bf-faf4aa99cf1a" providerId="ADAL" clId="{D3DC4CE8-1782-4261-A3E4-D83E309D1364}" dt="2024-04-18T19:55:48.774" v="7459" actId="2696"/>
        <pc:sldMkLst>
          <pc:docMk/>
          <pc:sldMk cId="2409475109" sldId="2842"/>
        </pc:sldMkLst>
        <pc:spChg chg="mod">
          <ac:chgData name="RochfordJ" userId="afa10cb3-f4ec-4c59-b9bf-faf4aa99cf1a" providerId="ADAL" clId="{D3DC4CE8-1782-4261-A3E4-D83E309D1364}" dt="2024-04-18T19:55:30.363" v="7457" actId="20577"/>
          <ac:spMkLst>
            <pc:docMk/>
            <pc:sldMk cId="2409475109" sldId="2842"/>
            <ac:spMk id="2" creationId="{A857941F-5475-103E-B07A-585F1E768821}"/>
          </ac:spMkLst>
        </pc:spChg>
      </pc:sldChg>
      <pc:sldChg chg="add del setBg">
        <pc:chgData name="RochfordJ" userId="afa10cb3-f4ec-4c59-b9bf-faf4aa99cf1a" providerId="ADAL" clId="{D3DC4CE8-1782-4261-A3E4-D83E309D1364}" dt="2024-04-18T19:18:56.462" v="6450"/>
        <pc:sldMkLst>
          <pc:docMk/>
          <pc:sldMk cId="2541244246" sldId="2842"/>
        </pc:sldMkLst>
      </pc:sldChg>
      <pc:sldChg chg="add del setBg">
        <pc:chgData name="RochfordJ" userId="afa10cb3-f4ec-4c59-b9bf-faf4aa99cf1a" providerId="ADAL" clId="{D3DC4CE8-1782-4261-A3E4-D83E309D1364}" dt="2024-04-18T19:55:53.165" v="7461"/>
        <pc:sldMkLst>
          <pc:docMk/>
          <pc:sldMk cId="3876020928" sldId="2842"/>
        </pc:sldMkLst>
      </pc:sldChg>
      <pc:sldChg chg="addSp delSp modSp add del mod modTransition setBg">
        <pc:chgData name="RochfordJ" userId="afa10cb3-f4ec-4c59-b9bf-faf4aa99cf1a" providerId="ADAL" clId="{D3DC4CE8-1782-4261-A3E4-D83E309D1364}" dt="2024-04-19T04:40:57.216" v="12260" actId="2696"/>
        <pc:sldMkLst>
          <pc:docMk/>
          <pc:sldMk cId="672159913" sldId="2843"/>
        </pc:sldMkLst>
        <pc:spChg chg="add mod">
          <ac:chgData name="RochfordJ" userId="afa10cb3-f4ec-4c59-b9bf-faf4aa99cf1a" providerId="ADAL" clId="{D3DC4CE8-1782-4261-A3E4-D83E309D1364}" dt="2024-04-19T04:13:16.561" v="11858" actId="1076"/>
          <ac:spMkLst>
            <pc:docMk/>
            <pc:sldMk cId="672159913" sldId="2843"/>
            <ac:spMk id="2" creationId="{E5EC90B0-02FE-844E-C6E8-C1975B91C922}"/>
          </ac:spMkLst>
        </pc:spChg>
        <pc:spChg chg="mod">
          <ac:chgData name="RochfordJ" userId="afa10cb3-f4ec-4c59-b9bf-faf4aa99cf1a" providerId="ADAL" clId="{D3DC4CE8-1782-4261-A3E4-D83E309D1364}" dt="2024-04-19T04:13:11.435" v="11857" actId="20577"/>
          <ac:spMkLst>
            <pc:docMk/>
            <pc:sldMk cId="672159913" sldId="2843"/>
            <ac:spMk id="3" creationId="{DA3C0677-9EDA-D482-15B1-6CFB5DB366DA}"/>
          </ac:spMkLst>
        </pc:spChg>
        <pc:spChg chg="add del mod">
          <ac:chgData name="RochfordJ" userId="afa10cb3-f4ec-4c59-b9bf-faf4aa99cf1a" providerId="ADAL" clId="{D3DC4CE8-1782-4261-A3E4-D83E309D1364}" dt="2024-04-19T01:38:35.618" v="9118" actId="478"/>
          <ac:spMkLst>
            <pc:docMk/>
            <pc:sldMk cId="672159913" sldId="2843"/>
            <ac:spMk id="4" creationId="{094BD66B-7606-A80B-B51E-01A318C6521B}"/>
          </ac:spMkLst>
        </pc:spChg>
      </pc:sldChg>
      <pc:sldChg chg="add">
        <pc:chgData name="RochfordJ" userId="afa10cb3-f4ec-4c59-b9bf-faf4aa99cf1a" providerId="ADAL" clId="{D3DC4CE8-1782-4261-A3E4-D83E309D1364}" dt="2024-04-19T04:41:02.675" v="12263"/>
        <pc:sldMkLst>
          <pc:docMk/>
          <pc:sldMk cId="2975581725" sldId="2843"/>
        </pc:sldMkLst>
      </pc:sldChg>
      <pc:sldChg chg="add del setBg">
        <pc:chgData name="RochfordJ" userId="afa10cb3-f4ec-4c59-b9bf-faf4aa99cf1a" providerId="ADAL" clId="{D3DC4CE8-1782-4261-A3E4-D83E309D1364}" dt="2024-04-19T04:41:02.659" v="12262"/>
        <pc:sldMkLst>
          <pc:docMk/>
          <pc:sldMk cId="3808202430" sldId="2843"/>
        </pc:sldMkLst>
      </pc:sldChg>
      <pc:sldChg chg="add del setBg">
        <pc:chgData name="RochfordJ" userId="afa10cb3-f4ec-4c59-b9bf-faf4aa99cf1a" providerId="ADAL" clId="{D3DC4CE8-1782-4261-A3E4-D83E309D1364}" dt="2024-04-18T19:53:17.039" v="7388"/>
        <pc:sldMkLst>
          <pc:docMk/>
          <pc:sldMk cId="3896574589" sldId="2843"/>
        </pc:sldMkLst>
      </pc:sldChg>
      <pc:sldChg chg="add">
        <pc:chgData name="RochfordJ" userId="afa10cb3-f4ec-4c59-b9bf-faf4aa99cf1a" providerId="ADAL" clId="{D3DC4CE8-1782-4261-A3E4-D83E309D1364}" dt="2024-04-19T04:41:02.675" v="12263"/>
        <pc:sldMkLst>
          <pc:docMk/>
          <pc:sldMk cId="1361070106" sldId="2844"/>
        </pc:sldMkLst>
      </pc:sldChg>
      <pc:sldChg chg="add del setBg">
        <pc:chgData name="RochfordJ" userId="afa10cb3-f4ec-4c59-b9bf-faf4aa99cf1a" providerId="ADAL" clId="{D3DC4CE8-1782-4261-A3E4-D83E309D1364}" dt="2024-04-18T19:53:29.211" v="7392"/>
        <pc:sldMkLst>
          <pc:docMk/>
          <pc:sldMk cId="1560742849" sldId="2844"/>
        </pc:sldMkLst>
      </pc:sldChg>
      <pc:sldChg chg="add del setBg">
        <pc:chgData name="RochfordJ" userId="afa10cb3-f4ec-4c59-b9bf-faf4aa99cf1a" providerId="ADAL" clId="{D3DC4CE8-1782-4261-A3E4-D83E309D1364}" dt="2024-04-19T04:41:02.659" v="12262"/>
        <pc:sldMkLst>
          <pc:docMk/>
          <pc:sldMk cId="1749052650" sldId="2844"/>
        </pc:sldMkLst>
      </pc:sldChg>
      <pc:sldChg chg="modSp add del mod modTransition setBg">
        <pc:chgData name="RochfordJ" userId="afa10cb3-f4ec-4c59-b9bf-faf4aa99cf1a" providerId="ADAL" clId="{D3DC4CE8-1782-4261-A3E4-D83E309D1364}" dt="2024-04-19T04:40:57.216" v="12260" actId="2696"/>
        <pc:sldMkLst>
          <pc:docMk/>
          <pc:sldMk cId="3450942947" sldId="2844"/>
        </pc:sldMkLst>
        <pc:spChg chg="mod">
          <ac:chgData name="RochfordJ" userId="afa10cb3-f4ec-4c59-b9bf-faf4aa99cf1a" providerId="ADAL" clId="{D3DC4CE8-1782-4261-A3E4-D83E309D1364}" dt="2024-04-19T04:21:50.154" v="11997" actId="20577"/>
          <ac:spMkLst>
            <pc:docMk/>
            <pc:sldMk cId="3450942947" sldId="2844"/>
            <ac:spMk id="3" creationId="{DA3C0677-9EDA-D482-15B1-6CFB5DB366DA}"/>
          </ac:spMkLst>
        </pc:spChg>
      </pc:sldChg>
      <pc:sldChg chg="delSp add mod setBg">
        <pc:chgData name="RochfordJ" userId="afa10cb3-f4ec-4c59-b9bf-faf4aa99cf1a" providerId="ADAL" clId="{D3DC4CE8-1782-4261-A3E4-D83E309D1364}" dt="2024-04-18T19:56:20.442" v="7469" actId="478"/>
        <pc:sldMkLst>
          <pc:docMk/>
          <pc:sldMk cId="46621589" sldId="2845"/>
        </pc:sldMkLst>
        <pc:spChg chg="del">
          <ac:chgData name="RochfordJ" userId="afa10cb3-f4ec-4c59-b9bf-faf4aa99cf1a" providerId="ADAL" clId="{D3DC4CE8-1782-4261-A3E4-D83E309D1364}" dt="2024-04-18T19:56:20.442" v="7469" actId="478"/>
          <ac:spMkLst>
            <pc:docMk/>
            <pc:sldMk cId="46621589" sldId="2845"/>
            <ac:spMk id="3" creationId="{DA3C0677-9EDA-D482-15B1-6CFB5DB366DA}"/>
          </ac:spMkLst>
        </pc:spChg>
      </pc:sldChg>
      <pc:sldChg chg="delSp modSp add mod ord modNotesTx">
        <pc:chgData name="RochfordJ" userId="afa10cb3-f4ec-4c59-b9bf-faf4aa99cf1a" providerId="ADAL" clId="{D3DC4CE8-1782-4261-A3E4-D83E309D1364}" dt="2024-04-19T04:14:49.053" v="11868" actId="403"/>
        <pc:sldMkLst>
          <pc:docMk/>
          <pc:sldMk cId="571251364" sldId="2846"/>
        </pc:sldMkLst>
        <pc:spChg chg="mod">
          <ac:chgData name="RochfordJ" userId="afa10cb3-f4ec-4c59-b9bf-faf4aa99cf1a" providerId="ADAL" clId="{D3DC4CE8-1782-4261-A3E4-D83E309D1364}" dt="2024-04-19T04:14:49.053" v="11868" actId="403"/>
          <ac:spMkLst>
            <pc:docMk/>
            <pc:sldMk cId="571251364" sldId="2846"/>
            <ac:spMk id="2" creationId="{BE966D27-4E73-E99B-B9AD-05E3685224B8}"/>
          </ac:spMkLst>
        </pc:spChg>
        <pc:spChg chg="del">
          <ac:chgData name="RochfordJ" userId="afa10cb3-f4ec-4c59-b9bf-faf4aa99cf1a" providerId="ADAL" clId="{D3DC4CE8-1782-4261-A3E4-D83E309D1364}" dt="2024-04-19T00:50:12.742" v="7781" actId="21"/>
          <ac:spMkLst>
            <pc:docMk/>
            <pc:sldMk cId="571251364" sldId="2846"/>
            <ac:spMk id="3" creationId="{C63354A4-7981-BAE8-2B90-5F4EAA231AC9}"/>
          </ac:spMkLst>
        </pc:spChg>
        <pc:spChg chg="mod">
          <ac:chgData name="RochfordJ" userId="afa10cb3-f4ec-4c59-b9bf-faf4aa99cf1a" providerId="ADAL" clId="{D3DC4CE8-1782-4261-A3E4-D83E309D1364}" dt="2024-04-19T00:50:30.907" v="7789" actId="20577"/>
          <ac:spMkLst>
            <pc:docMk/>
            <pc:sldMk cId="571251364" sldId="2846"/>
            <ac:spMk id="4" creationId="{E95E04C4-CB90-367D-D318-BD59AB2696CC}"/>
          </ac:spMkLst>
        </pc:spChg>
        <pc:spChg chg="del">
          <ac:chgData name="RochfordJ" userId="afa10cb3-f4ec-4c59-b9bf-faf4aa99cf1a" providerId="ADAL" clId="{D3DC4CE8-1782-4261-A3E4-D83E309D1364}" dt="2024-04-19T00:50:12.742" v="7781" actId="21"/>
          <ac:spMkLst>
            <pc:docMk/>
            <pc:sldMk cId="571251364" sldId="2846"/>
            <ac:spMk id="5" creationId="{6D463D1F-0D46-CAFA-19EC-42C785F1ED15}"/>
          </ac:spMkLst>
        </pc:spChg>
      </pc:sldChg>
      <pc:sldChg chg="add del setBg">
        <pc:chgData name="RochfordJ" userId="afa10cb3-f4ec-4c59-b9bf-faf4aa99cf1a" providerId="ADAL" clId="{D3DC4CE8-1782-4261-A3E4-D83E309D1364}" dt="2024-04-19T00:48:50.783" v="7746"/>
        <pc:sldMkLst>
          <pc:docMk/>
          <pc:sldMk cId="1789895489" sldId="2846"/>
        </pc:sldMkLst>
      </pc:sldChg>
      <pc:sldChg chg="add del setBg">
        <pc:chgData name="RochfordJ" userId="afa10cb3-f4ec-4c59-b9bf-faf4aa99cf1a" providerId="ADAL" clId="{D3DC4CE8-1782-4261-A3E4-D83E309D1364}" dt="2024-04-19T00:49:40.041" v="7769"/>
        <pc:sldMkLst>
          <pc:docMk/>
          <pc:sldMk cId="881044183" sldId="2847"/>
        </pc:sldMkLst>
      </pc:sldChg>
      <pc:sldChg chg="add del">
        <pc:chgData name="RochfordJ" userId="afa10cb3-f4ec-4c59-b9bf-faf4aa99cf1a" providerId="ADAL" clId="{D3DC4CE8-1782-4261-A3E4-D83E309D1364}" dt="2024-04-19T00:53:51.979" v="7859" actId="47"/>
        <pc:sldMkLst>
          <pc:docMk/>
          <pc:sldMk cId="2701697551" sldId="2847"/>
        </pc:sldMkLst>
      </pc:sldChg>
      <pc:sldChg chg="delSp modSp add mod">
        <pc:chgData name="RochfordJ" userId="afa10cb3-f4ec-4c59-b9bf-faf4aa99cf1a" providerId="ADAL" clId="{D3DC4CE8-1782-4261-A3E4-D83E309D1364}" dt="2024-04-19T04:14:56.320" v="11870" actId="403"/>
        <pc:sldMkLst>
          <pc:docMk/>
          <pc:sldMk cId="191573299" sldId="2848"/>
        </pc:sldMkLst>
        <pc:spChg chg="mod">
          <ac:chgData name="RochfordJ" userId="afa10cb3-f4ec-4c59-b9bf-faf4aa99cf1a" providerId="ADAL" clId="{D3DC4CE8-1782-4261-A3E4-D83E309D1364}" dt="2024-04-19T04:14:56.320" v="11870" actId="403"/>
          <ac:spMkLst>
            <pc:docMk/>
            <pc:sldMk cId="191573299" sldId="2848"/>
            <ac:spMk id="2" creationId="{BE966D27-4E73-E99B-B9AD-05E3685224B8}"/>
          </ac:spMkLst>
        </pc:spChg>
        <pc:spChg chg="del">
          <ac:chgData name="RochfordJ" userId="afa10cb3-f4ec-4c59-b9bf-faf4aa99cf1a" providerId="ADAL" clId="{D3DC4CE8-1782-4261-A3E4-D83E309D1364}" dt="2024-04-19T00:53:41.888" v="7857" actId="478"/>
          <ac:spMkLst>
            <pc:docMk/>
            <pc:sldMk cId="191573299" sldId="2848"/>
            <ac:spMk id="6" creationId="{C63354A4-7981-BAE8-2B90-5F4EAA231AC9}"/>
          </ac:spMkLst>
        </pc:spChg>
        <pc:spChg chg="mod">
          <ac:chgData name="RochfordJ" userId="afa10cb3-f4ec-4c59-b9bf-faf4aa99cf1a" providerId="ADAL" clId="{D3DC4CE8-1782-4261-A3E4-D83E309D1364}" dt="2024-04-19T00:58:24.412" v="7963" actId="20577"/>
          <ac:spMkLst>
            <pc:docMk/>
            <pc:sldMk cId="191573299" sldId="2848"/>
            <ac:spMk id="7" creationId="{6D463D1F-0D46-CAFA-19EC-42C785F1ED15}"/>
          </ac:spMkLst>
        </pc:spChg>
      </pc:sldChg>
      <pc:sldChg chg="add del setBg">
        <pc:chgData name="RochfordJ" userId="afa10cb3-f4ec-4c59-b9bf-faf4aa99cf1a" providerId="ADAL" clId="{D3DC4CE8-1782-4261-A3E4-D83E309D1364}" dt="2024-04-19T00:53:04.402" v="7830"/>
        <pc:sldMkLst>
          <pc:docMk/>
          <pc:sldMk cId="2734078712" sldId="2848"/>
        </pc:sldMkLst>
      </pc:sldChg>
      <pc:sldChg chg="delSp modSp add mod">
        <pc:chgData name="RochfordJ" userId="afa10cb3-f4ec-4c59-b9bf-faf4aa99cf1a" providerId="ADAL" clId="{D3DC4CE8-1782-4261-A3E4-D83E309D1364}" dt="2024-04-19T04:14:59.403" v="11871" actId="403"/>
        <pc:sldMkLst>
          <pc:docMk/>
          <pc:sldMk cId="1732518213" sldId="2849"/>
        </pc:sldMkLst>
        <pc:spChg chg="mod">
          <ac:chgData name="RochfordJ" userId="afa10cb3-f4ec-4c59-b9bf-faf4aa99cf1a" providerId="ADAL" clId="{D3DC4CE8-1782-4261-A3E4-D83E309D1364}" dt="2024-04-19T04:14:59.403" v="11871" actId="403"/>
          <ac:spMkLst>
            <pc:docMk/>
            <pc:sldMk cId="1732518213" sldId="2849"/>
            <ac:spMk id="2" creationId="{BE966D27-4E73-E99B-B9AD-05E3685224B8}"/>
          </ac:spMkLst>
        </pc:spChg>
        <pc:spChg chg="del">
          <ac:chgData name="RochfordJ" userId="afa10cb3-f4ec-4c59-b9bf-faf4aa99cf1a" providerId="ADAL" clId="{D3DC4CE8-1782-4261-A3E4-D83E309D1364}" dt="2024-04-19T00:53:45.461" v="7858" actId="21"/>
          <ac:spMkLst>
            <pc:docMk/>
            <pc:sldMk cId="1732518213" sldId="2849"/>
            <ac:spMk id="6" creationId="{C63354A4-7981-BAE8-2B90-5F4EAA231AC9}"/>
          </ac:spMkLst>
        </pc:spChg>
        <pc:spChg chg="mod">
          <ac:chgData name="RochfordJ" userId="afa10cb3-f4ec-4c59-b9bf-faf4aa99cf1a" providerId="ADAL" clId="{D3DC4CE8-1782-4261-A3E4-D83E309D1364}" dt="2024-04-19T00:58:38.066" v="7964" actId="115"/>
          <ac:spMkLst>
            <pc:docMk/>
            <pc:sldMk cId="1732518213" sldId="2849"/>
            <ac:spMk id="7" creationId="{6D463D1F-0D46-CAFA-19EC-42C785F1ED15}"/>
          </ac:spMkLst>
        </pc:spChg>
      </pc:sldChg>
      <pc:sldChg chg="add del setBg">
        <pc:chgData name="RochfordJ" userId="afa10cb3-f4ec-4c59-b9bf-faf4aa99cf1a" providerId="ADAL" clId="{D3DC4CE8-1782-4261-A3E4-D83E309D1364}" dt="2024-04-19T00:53:05.618" v="7833"/>
        <pc:sldMkLst>
          <pc:docMk/>
          <pc:sldMk cId="2268768612" sldId="2849"/>
        </pc:sldMkLst>
      </pc:sldChg>
      <pc:sldChg chg="add del setBg">
        <pc:chgData name="RochfordJ" userId="afa10cb3-f4ec-4c59-b9bf-faf4aa99cf1a" providerId="ADAL" clId="{D3DC4CE8-1782-4261-A3E4-D83E309D1364}" dt="2024-04-19T01:15:06.031" v="8252"/>
        <pc:sldMkLst>
          <pc:docMk/>
          <pc:sldMk cId="167356413" sldId="2850"/>
        </pc:sldMkLst>
      </pc:sldChg>
      <pc:sldChg chg="add del setBg">
        <pc:chgData name="RochfordJ" userId="afa10cb3-f4ec-4c59-b9bf-faf4aa99cf1a" providerId="ADAL" clId="{D3DC4CE8-1782-4261-A3E4-D83E309D1364}" dt="2024-04-19T01:26:56.970" v="8517"/>
        <pc:sldMkLst>
          <pc:docMk/>
          <pc:sldMk cId="736232382" sldId="2850"/>
        </pc:sldMkLst>
      </pc:sldChg>
      <pc:sldChg chg="addSp delSp modSp add del mod setBg">
        <pc:chgData name="RochfordJ" userId="afa10cb3-f4ec-4c59-b9bf-faf4aa99cf1a" providerId="ADAL" clId="{D3DC4CE8-1782-4261-A3E4-D83E309D1364}" dt="2024-04-19T04:40:57.216" v="12260" actId="2696"/>
        <pc:sldMkLst>
          <pc:docMk/>
          <pc:sldMk cId="1658036677" sldId="2850"/>
        </pc:sldMkLst>
        <pc:spChg chg="add del mod">
          <ac:chgData name="RochfordJ" userId="afa10cb3-f4ec-4c59-b9bf-faf4aa99cf1a" providerId="ADAL" clId="{D3DC4CE8-1782-4261-A3E4-D83E309D1364}" dt="2024-04-19T03:00:02.589" v="10928" actId="478"/>
          <ac:spMkLst>
            <pc:docMk/>
            <pc:sldMk cId="1658036677" sldId="2850"/>
            <ac:spMk id="2" creationId="{3AC5A29E-36C3-2B6D-36C6-AE54E065CDE1}"/>
          </ac:spMkLst>
        </pc:spChg>
        <pc:spChg chg="del mod">
          <ac:chgData name="RochfordJ" userId="afa10cb3-f4ec-4c59-b9bf-faf4aa99cf1a" providerId="ADAL" clId="{D3DC4CE8-1782-4261-A3E4-D83E309D1364}" dt="2024-04-19T04:20:08.272" v="11960" actId="478"/>
          <ac:spMkLst>
            <pc:docMk/>
            <pc:sldMk cId="1658036677" sldId="2850"/>
            <ac:spMk id="3" creationId="{DA3C0677-9EDA-D482-15B1-6CFB5DB366DA}"/>
          </ac:spMkLst>
        </pc:spChg>
        <pc:spChg chg="add mod">
          <ac:chgData name="RochfordJ" userId="afa10cb3-f4ec-4c59-b9bf-faf4aa99cf1a" providerId="ADAL" clId="{D3DC4CE8-1782-4261-A3E4-D83E309D1364}" dt="2024-04-19T04:20:19.589" v="11964" actId="115"/>
          <ac:spMkLst>
            <pc:docMk/>
            <pc:sldMk cId="1658036677" sldId="2850"/>
            <ac:spMk id="4" creationId="{32EE56AE-E926-F4BF-1F09-99146C76BD65}"/>
          </ac:spMkLst>
        </pc:spChg>
      </pc:sldChg>
      <pc:sldChg chg="add">
        <pc:chgData name="RochfordJ" userId="afa10cb3-f4ec-4c59-b9bf-faf4aa99cf1a" providerId="ADAL" clId="{D3DC4CE8-1782-4261-A3E4-D83E309D1364}" dt="2024-04-19T04:41:02.675" v="12263"/>
        <pc:sldMkLst>
          <pc:docMk/>
          <pc:sldMk cId="1981284293" sldId="2850"/>
        </pc:sldMkLst>
      </pc:sldChg>
      <pc:sldChg chg="add del">
        <pc:chgData name="RochfordJ" userId="afa10cb3-f4ec-4c59-b9bf-faf4aa99cf1a" providerId="ADAL" clId="{D3DC4CE8-1782-4261-A3E4-D83E309D1364}" dt="2024-04-19T01:19:37.469" v="8372" actId="47"/>
        <pc:sldMkLst>
          <pc:docMk/>
          <pc:sldMk cId="2469438037" sldId="2850"/>
        </pc:sldMkLst>
      </pc:sldChg>
      <pc:sldChg chg="add del setBg">
        <pc:chgData name="RochfordJ" userId="afa10cb3-f4ec-4c59-b9bf-faf4aa99cf1a" providerId="ADAL" clId="{D3DC4CE8-1782-4261-A3E4-D83E309D1364}" dt="2024-04-19T04:41:02.659" v="12262"/>
        <pc:sldMkLst>
          <pc:docMk/>
          <pc:sldMk cId="3986423758" sldId="2850"/>
        </pc:sldMkLst>
      </pc:sldChg>
      <pc:sldChg chg="add del setBg">
        <pc:chgData name="RochfordJ" userId="afa10cb3-f4ec-4c59-b9bf-faf4aa99cf1a" providerId="ADAL" clId="{D3DC4CE8-1782-4261-A3E4-D83E309D1364}" dt="2024-04-19T01:29:45.907" v="8651"/>
        <pc:sldMkLst>
          <pc:docMk/>
          <pc:sldMk cId="967635424" sldId="2851"/>
        </pc:sldMkLst>
      </pc:sldChg>
      <pc:sldChg chg="add del setBg">
        <pc:chgData name="RochfordJ" userId="afa10cb3-f4ec-4c59-b9bf-faf4aa99cf1a" providerId="ADAL" clId="{D3DC4CE8-1782-4261-A3E4-D83E309D1364}" dt="2024-04-19T04:41:02.659" v="12262"/>
        <pc:sldMkLst>
          <pc:docMk/>
          <pc:sldMk cId="2936136683" sldId="2851"/>
        </pc:sldMkLst>
      </pc:sldChg>
      <pc:sldChg chg="add">
        <pc:chgData name="RochfordJ" userId="afa10cb3-f4ec-4c59-b9bf-faf4aa99cf1a" providerId="ADAL" clId="{D3DC4CE8-1782-4261-A3E4-D83E309D1364}" dt="2024-04-19T04:41:02.675" v="12263"/>
        <pc:sldMkLst>
          <pc:docMk/>
          <pc:sldMk cId="3454789047" sldId="2851"/>
        </pc:sldMkLst>
      </pc:sldChg>
      <pc:sldChg chg="addSp modSp add del mod setBg">
        <pc:chgData name="RochfordJ" userId="afa10cb3-f4ec-4c59-b9bf-faf4aa99cf1a" providerId="ADAL" clId="{D3DC4CE8-1782-4261-A3E4-D83E309D1364}" dt="2024-04-19T04:40:57.216" v="12260" actId="2696"/>
        <pc:sldMkLst>
          <pc:docMk/>
          <pc:sldMk cId="3805783284" sldId="2851"/>
        </pc:sldMkLst>
        <pc:spChg chg="add mod">
          <ac:chgData name="RochfordJ" userId="afa10cb3-f4ec-4c59-b9bf-faf4aa99cf1a" providerId="ADAL" clId="{D3DC4CE8-1782-4261-A3E4-D83E309D1364}" dt="2024-04-19T04:37:04.528" v="12255" actId="1036"/>
          <ac:spMkLst>
            <pc:docMk/>
            <pc:sldMk cId="3805783284" sldId="2851"/>
            <ac:spMk id="2" creationId="{9F8C684D-7D94-4B82-4F54-0D4477C5FF39}"/>
          </ac:spMkLst>
        </pc:spChg>
        <pc:spChg chg="mod">
          <ac:chgData name="RochfordJ" userId="afa10cb3-f4ec-4c59-b9bf-faf4aa99cf1a" providerId="ADAL" clId="{D3DC4CE8-1782-4261-A3E4-D83E309D1364}" dt="2024-04-19T04:13:03.056" v="11852" actId="403"/>
          <ac:spMkLst>
            <pc:docMk/>
            <pc:sldMk cId="3805783284" sldId="2851"/>
            <ac:spMk id="3" creationId="{DA3C0677-9EDA-D482-15B1-6CFB5DB366DA}"/>
          </ac:spMkLst>
        </pc:spChg>
      </pc:sldChg>
      <pc:sldChg chg="modSp add del mod">
        <pc:chgData name="RochfordJ" userId="afa10cb3-f4ec-4c59-b9bf-faf4aa99cf1a" providerId="ADAL" clId="{D3DC4CE8-1782-4261-A3E4-D83E309D1364}" dt="2024-04-19T02:03:42.872" v="9554" actId="47"/>
        <pc:sldMkLst>
          <pc:docMk/>
          <pc:sldMk cId="1709843289" sldId="2852"/>
        </pc:sldMkLst>
        <pc:spChg chg="mod">
          <ac:chgData name="RochfordJ" userId="afa10cb3-f4ec-4c59-b9bf-faf4aa99cf1a" providerId="ADAL" clId="{D3DC4CE8-1782-4261-A3E4-D83E309D1364}" dt="2024-04-19T01:51:19.584" v="9370" actId="20577"/>
          <ac:spMkLst>
            <pc:docMk/>
            <pc:sldMk cId="1709843289" sldId="2852"/>
            <ac:spMk id="3" creationId="{DA3C0677-9EDA-D482-15B1-6CFB5DB366DA}"/>
          </ac:spMkLst>
        </pc:spChg>
      </pc:sldChg>
      <pc:sldChg chg="add del setBg">
        <pc:chgData name="RochfordJ" userId="afa10cb3-f4ec-4c59-b9bf-faf4aa99cf1a" providerId="ADAL" clId="{D3DC4CE8-1782-4261-A3E4-D83E309D1364}" dt="2024-04-19T01:45:29.009" v="9234"/>
        <pc:sldMkLst>
          <pc:docMk/>
          <pc:sldMk cId="3007306324" sldId="2852"/>
        </pc:sldMkLst>
      </pc:sldChg>
      <pc:sldChg chg="modSp add del mod">
        <pc:chgData name="RochfordJ" userId="afa10cb3-f4ec-4c59-b9bf-faf4aa99cf1a" providerId="ADAL" clId="{D3DC4CE8-1782-4261-A3E4-D83E309D1364}" dt="2024-04-19T03:03:54.626" v="11061" actId="47"/>
        <pc:sldMkLst>
          <pc:docMk/>
          <pc:sldMk cId="814790323" sldId="2853"/>
        </pc:sldMkLst>
        <pc:spChg chg="mod">
          <ac:chgData name="RochfordJ" userId="afa10cb3-f4ec-4c59-b9bf-faf4aa99cf1a" providerId="ADAL" clId="{D3DC4CE8-1782-4261-A3E4-D83E309D1364}" dt="2024-04-19T01:58:29.899" v="9408" actId="20577"/>
          <ac:spMkLst>
            <pc:docMk/>
            <pc:sldMk cId="814790323" sldId="2853"/>
            <ac:spMk id="3" creationId="{DA3C0677-9EDA-D482-15B1-6CFB5DB366DA}"/>
          </ac:spMkLst>
        </pc:spChg>
      </pc:sldChg>
      <pc:sldChg chg="add del setBg">
        <pc:chgData name="RochfordJ" userId="afa10cb3-f4ec-4c59-b9bf-faf4aa99cf1a" providerId="ADAL" clId="{D3DC4CE8-1782-4261-A3E4-D83E309D1364}" dt="2024-04-19T01:57:33.512" v="9372"/>
        <pc:sldMkLst>
          <pc:docMk/>
          <pc:sldMk cId="4176855183" sldId="2853"/>
        </pc:sldMkLst>
      </pc:sldChg>
      <pc:sldChg chg="add del setBg">
        <pc:chgData name="RochfordJ" userId="afa10cb3-f4ec-4c59-b9bf-faf4aa99cf1a" providerId="ADAL" clId="{D3DC4CE8-1782-4261-A3E4-D83E309D1364}" dt="2024-04-19T04:41:02.659" v="12262"/>
        <pc:sldMkLst>
          <pc:docMk/>
          <pc:sldMk cId="111977826" sldId="2854"/>
        </pc:sldMkLst>
      </pc:sldChg>
      <pc:sldChg chg="add">
        <pc:chgData name="RochfordJ" userId="afa10cb3-f4ec-4c59-b9bf-faf4aa99cf1a" providerId="ADAL" clId="{D3DC4CE8-1782-4261-A3E4-D83E309D1364}" dt="2024-04-19T04:41:02.675" v="12263"/>
        <pc:sldMkLst>
          <pc:docMk/>
          <pc:sldMk cId="1059993280" sldId="2854"/>
        </pc:sldMkLst>
      </pc:sldChg>
      <pc:sldChg chg="add del setBg">
        <pc:chgData name="RochfordJ" userId="afa10cb3-f4ec-4c59-b9bf-faf4aa99cf1a" providerId="ADAL" clId="{D3DC4CE8-1782-4261-A3E4-D83E309D1364}" dt="2024-04-19T02:04:09.699" v="9556"/>
        <pc:sldMkLst>
          <pc:docMk/>
          <pc:sldMk cId="2325898018" sldId="2854"/>
        </pc:sldMkLst>
      </pc:sldChg>
      <pc:sldChg chg="modSp add del mod setBg">
        <pc:chgData name="RochfordJ" userId="afa10cb3-f4ec-4c59-b9bf-faf4aa99cf1a" providerId="ADAL" clId="{D3DC4CE8-1782-4261-A3E4-D83E309D1364}" dt="2024-04-19T04:40:57.216" v="12260" actId="2696"/>
        <pc:sldMkLst>
          <pc:docMk/>
          <pc:sldMk cId="3073050730" sldId="2854"/>
        </pc:sldMkLst>
        <pc:spChg chg="mod">
          <ac:chgData name="RochfordJ" userId="afa10cb3-f4ec-4c59-b9bf-faf4aa99cf1a" providerId="ADAL" clId="{D3DC4CE8-1782-4261-A3E4-D83E309D1364}" dt="2024-04-19T04:20:33.339" v="11966" actId="1076"/>
          <ac:spMkLst>
            <pc:docMk/>
            <pc:sldMk cId="3073050730" sldId="2854"/>
            <ac:spMk id="2" creationId="{3AC5A29E-36C3-2B6D-36C6-AE54E065CDE1}"/>
          </ac:spMkLst>
        </pc:spChg>
        <pc:spChg chg="mod">
          <ac:chgData name="RochfordJ" userId="afa10cb3-f4ec-4c59-b9bf-faf4aa99cf1a" providerId="ADAL" clId="{D3DC4CE8-1782-4261-A3E4-D83E309D1364}" dt="2024-04-19T04:20:28.853" v="11965" actId="207"/>
          <ac:spMkLst>
            <pc:docMk/>
            <pc:sldMk cId="3073050730" sldId="2854"/>
            <ac:spMk id="3" creationId="{DA3C0677-9EDA-D482-15B1-6CFB5DB366DA}"/>
          </ac:spMkLst>
        </pc:spChg>
      </pc:sldChg>
      <pc:sldChg chg="add del setBg">
        <pc:chgData name="RochfordJ" userId="afa10cb3-f4ec-4c59-b9bf-faf4aa99cf1a" providerId="ADAL" clId="{D3DC4CE8-1782-4261-A3E4-D83E309D1364}" dt="2024-04-19T03:39:21.599" v="11506"/>
        <pc:sldMkLst>
          <pc:docMk/>
          <pc:sldMk cId="2377045905" sldId="2855"/>
        </pc:sldMkLst>
      </pc:sldChg>
      <pc:sldChg chg="delSp add del mod">
        <pc:chgData name="RochfordJ" userId="afa10cb3-f4ec-4c59-b9bf-faf4aa99cf1a" providerId="ADAL" clId="{D3DC4CE8-1782-4261-A3E4-D83E309D1364}" dt="2024-04-19T03:52:02.841" v="11596" actId="47"/>
        <pc:sldMkLst>
          <pc:docMk/>
          <pc:sldMk cId="4063065641" sldId="2855"/>
        </pc:sldMkLst>
        <pc:picChg chg="del">
          <ac:chgData name="RochfordJ" userId="afa10cb3-f4ec-4c59-b9bf-faf4aa99cf1a" providerId="ADAL" clId="{D3DC4CE8-1782-4261-A3E4-D83E309D1364}" dt="2024-04-19T03:42:51.101" v="11590" actId="21"/>
          <ac:picMkLst>
            <pc:docMk/>
            <pc:sldMk cId="4063065641" sldId="2855"/>
            <ac:picMk id="4" creationId="{DEBB0D3E-7E46-4033-632C-589AC0A52696}"/>
          </ac:picMkLst>
        </pc:picChg>
      </pc:sldChg>
      <pc:sldChg chg="delSp add mod setBg modNotesTx">
        <pc:chgData name="RochfordJ" userId="afa10cb3-f4ec-4c59-b9bf-faf4aa99cf1a" providerId="ADAL" clId="{D3DC4CE8-1782-4261-A3E4-D83E309D1364}" dt="2024-04-19T03:45:15.893" v="11595"/>
        <pc:sldMkLst>
          <pc:docMk/>
          <pc:sldMk cId="2437946995" sldId="2856"/>
        </pc:sldMkLst>
        <pc:spChg chg="del">
          <ac:chgData name="RochfordJ" userId="afa10cb3-f4ec-4c59-b9bf-faf4aa99cf1a" providerId="ADAL" clId="{D3DC4CE8-1782-4261-A3E4-D83E309D1364}" dt="2024-04-19T03:44:58.908" v="11592" actId="478"/>
          <ac:spMkLst>
            <pc:docMk/>
            <pc:sldMk cId="2437946995" sldId="2856"/>
            <ac:spMk id="2" creationId="{BE56393F-B034-30E7-2392-5E11F7330980}"/>
          </ac:spMkLst>
        </pc:spChg>
      </pc:sldChg>
      <pc:sldChg chg="add del setBg">
        <pc:chgData name="RochfordJ" userId="afa10cb3-f4ec-4c59-b9bf-faf4aa99cf1a" providerId="ADAL" clId="{D3DC4CE8-1782-4261-A3E4-D83E309D1364}" dt="2024-04-19T04:05:01.206" v="11771"/>
        <pc:sldMkLst>
          <pc:docMk/>
          <pc:sldMk cId="92699072" sldId="2857"/>
        </pc:sldMkLst>
      </pc:sldChg>
      <pc:sldChg chg="modSp add del mod ord setBg">
        <pc:chgData name="RochfordJ" userId="afa10cb3-f4ec-4c59-b9bf-faf4aa99cf1a" providerId="ADAL" clId="{D3DC4CE8-1782-4261-A3E4-D83E309D1364}" dt="2024-04-19T04:26:18.987" v="12068" actId="47"/>
        <pc:sldMkLst>
          <pc:docMk/>
          <pc:sldMk cId="1568017386" sldId="2857"/>
        </pc:sldMkLst>
        <pc:spChg chg="mod">
          <ac:chgData name="RochfordJ" userId="afa10cb3-f4ec-4c59-b9bf-faf4aa99cf1a" providerId="ADAL" clId="{D3DC4CE8-1782-4261-A3E4-D83E309D1364}" dt="2024-04-19T04:22:47.227" v="12007" actId="20577"/>
          <ac:spMkLst>
            <pc:docMk/>
            <pc:sldMk cId="1568017386" sldId="2857"/>
            <ac:spMk id="2" creationId="{429A9EC2-BE18-C595-A02B-2B63C32EA786}"/>
          </ac:spMkLst>
        </pc:spChg>
      </pc:sldChg>
      <pc:sldChg chg="addSp delSp modSp add mod">
        <pc:chgData name="RochfordJ" userId="afa10cb3-f4ec-4c59-b9bf-faf4aa99cf1a" providerId="ADAL" clId="{D3DC4CE8-1782-4261-A3E4-D83E309D1364}" dt="2024-04-19T04:35:12.682" v="12186" actId="1037"/>
        <pc:sldMkLst>
          <pc:docMk/>
          <pc:sldMk cId="96767264" sldId="2858"/>
        </pc:sldMkLst>
        <pc:spChg chg="mod">
          <ac:chgData name="RochfordJ" userId="afa10cb3-f4ec-4c59-b9bf-faf4aa99cf1a" providerId="ADAL" clId="{D3DC4CE8-1782-4261-A3E4-D83E309D1364}" dt="2024-04-19T04:17:58.329" v="11931" actId="403"/>
          <ac:spMkLst>
            <pc:docMk/>
            <pc:sldMk cId="96767264" sldId="2858"/>
            <ac:spMk id="2" creationId="{BE966D27-4E73-E99B-B9AD-05E3685224B8}"/>
          </ac:spMkLst>
        </pc:spChg>
        <pc:spChg chg="add del mod">
          <ac:chgData name="RochfordJ" userId="afa10cb3-f4ec-4c59-b9bf-faf4aa99cf1a" providerId="ADAL" clId="{D3DC4CE8-1782-4261-A3E4-D83E309D1364}" dt="2024-04-19T04:33:55.667" v="12169" actId="313"/>
          <ac:spMkLst>
            <pc:docMk/>
            <pc:sldMk cId="96767264" sldId="2858"/>
            <ac:spMk id="4" creationId="{E95E04C4-CB90-367D-D318-BD59AB2696CC}"/>
          </ac:spMkLst>
        </pc:spChg>
        <pc:spChg chg="mod">
          <ac:chgData name="RochfordJ" userId="afa10cb3-f4ec-4c59-b9bf-faf4aa99cf1a" providerId="ADAL" clId="{D3DC4CE8-1782-4261-A3E4-D83E309D1364}" dt="2024-04-19T04:35:12.682" v="12186" actId="1037"/>
          <ac:spMkLst>
            <pc:docMk/>
            <pc:sldMk cId="96767264" sldId="2858"/>
            <ac:spMk id="6" creationId="{0B440EC6-BAF7-54DA-0F37-E23CD7869077}"/>
          </ac:spMkLst>
        </pc:spChg>
      </pc:sldChg>
      <pc:sldChg chg="add del setBg">
        <pc:chgData name="RochfordJ" userId="afa10cb3-f4ec-4c59-b9bf-faf4aa99cf1a" providerId="ADAL" clId="{D3DC4CE8-1782-4261-A3E4-D83E309D1364}" dt="2024-04-19T04:17:30.598" v="11912"/>
        <pc:sldMkLst>
          <pc:docMk/>
          <pc:sldMk cId="1013699241" sldId="2858"/>
        </pc:sldMkLst>
      </pc:sldChg>
      <pc:sldChg chg="addSp delSp modSp add mod setBg">
        <pc:chgData name="RochfordJ" userId="afa10cb3-f4ec-4c59-b9bf-faf4aa99cf1a" providerId="ADAL" clId="{D3DC4CE8-1782-4261-A3E4-D83E309D1364}" dt="2024-04-19T04:26:10.290" v="12067" actId="1038"/>
        <pc:sldMkLst>
          <pc:docMk/>
          <pc:sldMk cId="1758676212" sldId="2859"/>
        </pc:sldMkLst>
        <pc:spChg chg="del">
          <ac:chgData name="RochfordJ" userId="afa10cb3-f4ec-4c59-b9bf-faf4aa99cf1a" providerId="ADAL" clId="{D3DC4CE8-1782-4261-A3E4-D83E309D1364}" dt="2024-04-19T04:24:51.185" v="12014" actId="478"/>
          <ac:spMkLst>
            <pc:docMk/>
            <pc:sldMk cId="1758676212" sldId="2859"/>
            <ac:spMk id="2" creationId="{95E46935-629F-D8D4-A7B8-D8BE6E0E43E0}"/>
          </ac:spMkLst>
        </pc:spChg>
        <pc:spChg chg="add mod">
          <ac:chgData name="RochfordJ" userId="afa10cb3-f4ec-4c59-b9bf-faf4aa99cf1a" providerId="ADAL" clId="{D3DC4CE8-1782-4261-A3E4-D83E309D1364}" dt="2024-04-19T04:26:10.290" v="12067" actId="1038"/>
          <ac:spMkLst>
            <pc:docMk/>
            <pc:sldMk cId="1758676212" sldId="2859"/>
            <ac:spMk id="3" creationId="{B13A2246-71E4-305D-F96B-822BC20FA8C6}"/>
          </ac:spMkLst>
        </pc:spChg>
      </pc:sldChg>
      <pc:sldChg chg="add del setBg">
        <pc:chgData name="RochfordJ" userId="afa10cb3-f4ec-4c59-b9bf-faf4aa99cf1a" providerId="ADAL" clId="{D3DC4CE8-1782-4261-A3E4-D83E309D1364}" dt="2024-04-19T04:30:17.601" v="12104"/>
        <pc:sldMkLst>
          <pc:docMk/>
          <pc:sldMk cId="2262909873" sldId="2860"/>
        </pc:sldMkLst>
      </pc:sldChg>
      <pc:sldChg chg="delSp modSp add mod">
        <pc:chgData name="RochfordJ" userId="afa10cb3-f4ec-4c59-b9bf-faf4aa99cf1a" providerId="ADAL" clId="{D3DC4CE8-1782-4261-A3E4-D83E309D1364}" dt="2024-04-19T04:32:50.400" v="12160"/>
        <pc:sldMkLst>
          <pc:docMk/>
          <pc:sldMk cId="2856871364" sldId="2860"/>
        </pc:sldMkLst>
        <pc:spChg chg="del mod">
          <ac:chgData name="RochfordJ" userId="afa10cb3-f4ec-4c59-b9bf-faf4aa99cf1a" providerId="ADAL" clId="{D3DC4CE8-1782-4261-A3E4-D83E309D1364}" dt="2024-04-19T04:30:21.479" v="12107" actId="478"/>
          <ac:spMkLst>
            <pc:docMk/>
            <pc:sldMk cId="2856871364" sldId="2860"/>
            <ac:spMk id="4" creationId="{99508A0A-C06F-11EC-27E1-ACF3384AE8DF}"/>
          </ac:spMkLst>
        </pc:spChg>
        <pc:spChg chg="mod">
          <ac:chgData name="RochfordJ" userId="afa10cb3-f4ec-4c59-b9bf-faf4aa99cf1a" providerId="ADAL" clId="{D3DC4CE8-1782-4261-A3E4-D83E309D1364}" dt="2024-04-19T04:32:50.400" v="12160"/>
          <ac:spMkLst>
            <pc:docMk/>
            <pc:sldMk cId="2856871364" sldId="2860"/>
            <ac:spMk id="6" creationId="{1A44919B-1221-DD9A-5A34-FDE9516860DB}"/>
          </ac:spMkLst>
        </pc:spChg>
      </pc:sldChg>
      <pc:sldChg chg="delSp add mod setBg">
        <pc:chgData name="RochfordJ" userId="afa10cb3-f4ec-4c59-b9bf-faf4aa99cf1a" providerId="ADAL" clId="{D3DC4CE8-1782-4261-A3E4-D83E309D1364}" dt="2024-04-19T04:41:10.073" v="12265" actId="478"/>
        <pc:sldMkLst>
          <pc:docMk/>
          <pc:sldMk cId="1216680477" sldId="2861"/>
        </pc:sldMkLst>
        <pc:spChg chg="del">
          <ac:chgData name="RochfordJ" userId="afa10cb3-f4ec-4c59-b9bf-faf4aa99cf1a" providerId="ADAL" clId="{D3DC4CE8-1782-4261-A3E4-D83E309D1364}" dt="2024-04-19T04:41:10.073" v="12265" actId="478"/>
          <ac:spMkLst>
            <pc:docMk/>
            <pc:sldMk cId="1216680477" sldId="2861"/>
            <ac:spMk id="3" creationId="{DA3C0677-9EDA-D482-15B1-6CFB5DB366DA}"/>
          </ac:spMkLst>
        </pc:spChg>
      </pc:sldChg>
      <pc:sldChg chg="modSp add mod">
        <pc:chgData name="RochfordJ" userId="afa10cb3-f4ec-4c59-b9bf-faf4aa99cf1a" providerId="ADAL" clId="{D3DC4CE8-1782-4261-A3E4-D83E309D1364}" dt="2024-04-19T04:43:49.166" v="12312" actId="20577"/>
        <pc:sldMkLst>
          <pc:docMk/>
          <pc:sldMk cId="1637278199" sldId="2862"/>
        </pc:sldMkLst>
        <pc:spChg chg="mod">
          <ac:chgData name="RochfordJ" userId="afa10cb3-f4ec-4c59-b9bf-faf4aa99cf1a" providerId="ADAL" clId="{D3DC4CE8-1782-4261-A3E4-D83E309D1364}" dt="2024-04-19T04:43:49.166" v="12312" actId="20577"/>
          <ac:spMkLst>
            <pc:docMk/>
            <pc:sldMk cId="1637278199" sldId="2862"/>
            <ac:spMk id="4" creationId="{1415F1FA-7D0D-FA9A-8D60-CE744B46C059}"/>
          </ac:spMkLst>
        </pc:spChg>
      </pc:sldChg>
      <pc:sldChg chg="add del setBg">
        <pc:chgData name="RochfordJ" userId="afa10cb3-f4ec-4c59-b9bf-faf4aa99cf1a" providerId="ADAL" clId="{D3DC4CE8-1782-4261-A3E4-D83E309D1364}" dt="2024-04-19T04:43:30.821" v="12301"/>
        <pc:sldMkLst>
          <pc:docMk/>
          <pc:sldMk cId="3214522318" sldId="2862"/>
        </pc:sldMkLst>
      </pc:sldChg>
      <pc:sldMasterChg chg="modTransition modSldLayout">
        <pc:chgData name="RochfordJ" userId="afa10cb3-f4ec-4c59-b9bf-faf4aa99cf1a" providerId="ADAL" clId="{D3DC4CE8-1782-4261-A3E4-D83E309D1364}" dt="2024-04-18T19:56:03.742" v="7467"/>
        <pc:sldMasterMkLst>
          <pc:docMk/>
          <pc:sldMasterMk cId="0" sldId="2147483648"/>
        </pc:sldMasterMkLst>
        <pc:sldLayoutChg chg="modTransition">
          <pc:chgData name="RochfordJ" userId="afa10cb3-f4ec-4c59-b9bf-faf4aa99cf1a" providerId="ADAL" clId="{D3DC4CE8-1782-4261-A3E4-D83E309D1364}" dt="2024-04-18T19:56:03.742" v="7467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RochfordJ" userId="afa10cb3-f4ec-4c59-b9bf-faf4aa99cf1a" providerId="ADAL" clId="{D3DC4CE8-1782-4261-A3E4-D83E309D1364}" dt="2024-04-18T19:56:03.742" v="7467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RochfordJ" userId="afa10cb3-f4ec-4c59-b9bf-faf4aa99cf1a" providerId="ADAL" clId="{D3DC4CE8-1782-4261-A3E4-D83E309D1364}" dt="2024-04-18T19:56:03.742" v="7467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RochfordJ" userId="afa10cb3-f4ec-4c59-b9bf-faf4aa99cf1a" providerId="ADAL" clId="{D3DC4CE8-1782-4261-A3E4-D83E309D1364}" dt="2024-04-18T19:56:03.742" v="7467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RochfordJ" userId="afa10cb3-f4ec-4c59-b9bf-faf4aa99cf1a" providerId="ADAL" clId="{D3DC4CE8-1782-4261-A3E4-D83E309D1364}" dt="2024-04-18T19:56:03.742" v="7467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RochfordJ" userId="afa10cb3-f4ec-4c59-b9bf-faf4aa99cf1a" providerId="ADAL" clId="{D3DC4CE8-1782-4261-A3E4-D83E309D1364}" dt="2024-04-18T19:56:03.742" v="7467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RochfordJ" userId="afa10cb3-f4ec-4c59-b9bf-faf4aa99cf1a" providerId="ADAL" clId="{D3DC4CE8-1782-4261-A3E4-D83E309D1364}" dt="2024-04-18T19:56:03.742" v="7467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RochfordJ" userId="afa10cb3-f4ec-4c59-b9bf-faf4aa99cf1a" providerId="ADAL" clId="{D3DC4CE8-1782-4261-A3E4-D83E309D1364}" dt="2024-04-18T19:56:03.742" v="7467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RochfordJ" userId="afa10cb3-f4ec-4c59-b9bf-faf4aa99cf1a" providerId="ADAL" clId="{D3DC4CE8-1782-4261-A3E4-D83E309D1364}" dt="2024-04-18T19:56:03.742" v="7467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RochfordJ" userId="afa10cb3-f4ec-4c59-b9bf-faf4aa99cf1a" providerId="ADAL" clId="{D3DC4CE8-1782-4261-A3E4-D83E309D1364}" dt="2024-04-18T19:56:03.742" v="7467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RochfordJ" userId="afa10cb3-f4ec-4c59-b9bf-faf4aa99cf1a" providerId="ADAL" clId="{D3DC4CE8-1782-4261-A3E4-D83E309D1364}" dt="2024-04-18T19:56:03.742" v="7467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modTransition modSldLayout">
        <pc:chgData name="RochfordJ" userId="afa10cb3-f4ec-4c59-b9bf-faf4aa99cf1a" providerId="ADAL" clId="{D3DC4CE8-1782-4261-A3E4-D83E309D1364}" dt="2024-04-18T19:56:03.742" v="7467"/>
        <pc:sldMasterMkLst>
          <pc:docMk/>
          <pc:sldMasterMk cId="1501424845" sldId="2147483660"/>
        </pc:sldMasterMkLst>
        <pc:sldLayoutChg chg="modTransition">
          <pc:chgData name="RochfordJ" userId="afa10cb3-f4ec-4c59-b9bf-faf4aa99cf1a" providerId="ADAL" clId="{D3DC4CE8-1782-4261-A3E4-D83E309D1364}" dt="2024-04-18T19:56:03.742" v="7467"/>
          <pc:sldLayoutMkLst>
            <pc:docMk/>
            <pc:sldMasterMk cId="1501424845" sldId="2147483660"/>
            <pc:sldLayoutMk cId="1560300890" sldId="2147483661"/>
          </pc:sldLayoutMkLst>
        </pc:sldLayoutChg>
        <pc:sldLayoutChg chg="modTransition">
          <pc:chgData name="RochfordJ" userId="afa10cb3-f4ec-4c59-b9bf-faf4aa99cf1a" providerId="ADAL" clId="{D3DC4CE8-1782-4261-A3E4-D83E309D1364}" dt="2024-04-18T19:56:03.742" v="7467"/>
          <pc:sldLayoutMkLst>
            <pc:docMk/>
            <pc:sldMasterMk cId="1501424845" sldId="2147483660"/>
            <pc:sldLayoutMk cId="4187823804" sldId="2147483662"/>
          </pc:sldLayoutMkLst>
        </pc:sldLayoutChg>
        <pc:sldLayoutChg chg="modTransition">
          <pc:chgData name="RochfordJ" userId="afa10cb3-f4ec-4c59-b9bf-faf4aa99cf1a" providerId="ADAL" clId="{D3DC4CE8-1782-4261-A3E4-D83E309D1364}" dt="2024-04-18T19:56:03.742" v="7467"/>
          <pc:sldLayoutMkLst>
            <pc:docMk/>
            <pc:sldMasterMk cId="1501424845" sldId="2147483660"/>
            <pc:sldLayoutMk cId="4282312145" sldId="2147483663"/>
          </pc:sldLayoutMkLst>
        </pc:sldLayoutChg>
        <pc:sldLayoutChg chg="modTransition">
          <pc:chgData name="RochfordJ" userId="afa10cb3-f4ec-4c59-b9bf-faf4aa99cf1a" providerId="ADAL" clId="{D3DC4CE8-1782-4261-A3E4-D83E309D1364}" dt="2024-04-18T19:56:03.742" v="7467"/>
          <pc:sldLayoutMkLst>
            <pc:docMk/>
            <pc:sldMasterMk cId="1501424845" sldId="2147483660"/>
            <pc:sldLayoutMk cId="99226345" sldId="2147483664"/>
          </pc:sldLayoutMkLst>
        </pc:sldLayoutChg>
      </pc:sldMasterChg>
    </pc:docChg>
  </pc:docChgLst>
  <pc:docChgLst>
    <pc:chgData name="RochfordJ" userId="afa10cb3-f4ec-4c59-b9bf-faf4aa99cf1a" providerId="ADAL" clId="{2B9E735C-2EA2-4D82-8C9C-46D7BE57CA6A}"/>
    <pc:docChg chg="custSel addSld delSld modSld sldOrd modMainMaster">
      <pc:chgData name="RochfordJ" userId="afa10cb3-f4ec-4c59-b9bf-faf4aa99cf1a" providerId="ADAL" clId="{2B9E735C-2EA2-4D82-8C9C-46D7BE57CA6A}" dt="2023-10-10T02:27:53.879" v="110" actId="1035"/>
      <pc:docMkLst>
        <pc:docMk/>
      </pc:docMkLst>
      <pc:sldChg chg="add del modTransition setBg">
        <pc:chgData name="RochfordJ" userId="afa10cb3-f4ec-4c59-b9bf-faf4aa99cf1a" providerId="ADAL" clId="{2B9E735C-2EA2-4D82-8C9C-46D7BE57CA6A}" dt="2023-10-07T00:21:57.643" v="35"/>
        <pc:sldMkLst>
          <pc:docMk/>
          <pc:sldMk cId="2060548998" sldId="1387"/>
        </pc:sldMkLst>
      </pc:sldChg>
      <pc:sldChg chg="add del modTransition setBg">
        <pc:chgData name="RochfordJ" userId="afa10cb3-f4ec-4c59-b9bf-faf4aa99cf1a" providerId="ADAL" clId="{2B9E735C-2EA2-4D82-8C9C-46D7BE57CA6A}" dt="2023-10-07T00:21:57.643" v="35"/>
        <pc:sldMkLst>
          <pc:docMk/>
          <pc:sldMk cId="2918920854" sldId="1523"/>
        </pc:sldMkLst>
      </pc:sldChg>
      <pc:sldChg chg="add del modTransition setBg">
        <pc:chgData name="RochfordJ" userId="afa10cb3-f4ec-4c59-b9bf-faf4aa99cf1a" providerId="ADAL" clId="{2B9E735C-2EA2-4D82-8C9C-46D7BE57CA6A}" dt="2023-10-07T00:21:57.643" v="35"/>
        <pc:sldMkLst>
          <pc:docMk/>
          <pc:sldMk cId="2229265656" sldId="1524"/>
        </pc:sldMkLst>
      </pc:sldChg>
      <pc:sldChg chg="addSp delSp modSp add del mod modTransition setBg delAnim">
        <pc:chgData name="RochfordJ" userId="afa10cb3-f4ec-4c59-b9bf-faf4aa99cf1a" providerId="ADAL" clId="{2B9E735C-2EA2-4D82-8C9C-46D7BE57CA6A}" dt="2023-10-07T00:23:17.044" v="77" actId="207"/>
        <pc:sldMkLst>
          <pc:docMk/>
          <pc:sldMk cId="3200757223" sldId="1525"/>
        </pc:sldMkLst>
        <pc:spChg chg="add mod">
          <ac:chgData name="RochfordJ" userId="afa10cb3-f4ec-4c59-b9bf-faf4aa99cf1a" providerId="ADAL" clId="{2B9E735C-2EA2-4D82-8C9C-46D7BE57CA6A}" dt="2023-10-07T00:23:17.044" v="77" actId="207"/>
          <ac:spMkLst>
            <pc:docMk/>
            <pc:sldMk cId="3200757223" sldId="1525"/>
            <ac:spMk id="2" creationId="{1C030F23-7209-2611-81BF-524BA511FCB0}"/>
          </ac:spMkLst>
        </pc:spChg>
        <pc:picChg chg="del">
          <ac:chgData name="RochfordJ" userId="afa10cb3-f4ec-4c59-b9bf-faf4aa99cf1a" providerId="ADAL" clId="{2B9E735C-2EA2-4D82-8C9C-46D7BE57CA6A}" dt="2023-10-07T00:22:02.057" v="36" actId="478"/>
          <ac:picMkLst>
            <pc:docMk/>
            <pc:sldMk cId="3200757223" sldId="1525"/>
            <ac:picMk id="4" creationId="{62205220-A0BE-C635-3EE7-2F2B735E37D4}"/>
          </ac:picMkLst>
        </pc:picChg>
      </pc:sldChg>
      <pc:sldChg chg="addSp modSp mod modTransition">
        <pc:chgData name="RochfordJ" userId="afa10cb3-f4ec-4c59-b9bf-faf4aa99cf1a" providerId="ADAL" clId="{2B9E735C-2EA2-4D82-8C9C-46D7BE57CA6A}" dt="2023-10-10T02:27:53.879" v="110" actId="1035"/>
        <pc:sldMkLst>
          <pc:docMk/>
          <pc:sldMk cId="2518655285" sldId="1561"/>
        </pc:sldMkLst>
        <pc:spChg chg="add mod">
          <ac:chgData name="RochfordJ" userId="afa10cb3-f4ec-4c59-b9bf-faf4aa99cf1a" providerId="ADAL" clId="{2B9E735C-2EA2-4D82-8C9C-46D7BE57CA6A}" dt="2023-10-10T02:27:53.879" v="110" actId="1035"/>
          <ac:spMkLst>
            <pc:docMk/>
            <pc:sldMk cId="2518655285" sldId="1561"/>
            <ac:spMk id="2" creationId="{590EE3DA-A3F1-DF33-5611-AAB4F9CF27AF}"/>
          </ac:spMkLst>
        </pc:spChg>
      </pc:sldChg>
      <pc:sldChg chg="modTransition">
        <pc:chgData name="RochfordJ" userId="afa10cb3-f4ec-4c59-b9bf-faf4aa99cf1a" providerId="ADAL" clId="{2B9E735C-2EA2-4D82-8C9C-46D7BE57CA6A}" dt="2023-10-07T00:21:57.643" v="35"/>
        <pc:sldMkLst>
          <pc:docMk/>
          <pc:sldMk cId="3238954290" sldId="1745"/>
        </pc:sldMkLst>
      </pc:sldChg>
      <pc:sldChg chg="modTransition">
        <pc:chgData name="RochfordJ" userId="afa10cb3-f4ec-4c59-b9bf-faf4aa99cf1a" providerId="ADAL" clId="{2B9E735C-2EA2-4D82-8C9C-46D7BE57CA6A}" dt="2023-10-07T00:21:57.643" v="35"/>
        <pc:sldMkLst>
          <pc:docMk/>
          <pc:sldMk cId="2536275548" sldId="1752"/>
        </pc:sldMkLst>
      </pc:sldChg>
      <pc:sldChg chg="del">
        <pc:chgData name="RochfordJ" userId="afa10cb3-f4ec-4c59-b9bf-faf4aa99cf1a" providerId="ADAL" clId="{2B9E735C-2EA2-4D82-8C9C-46D7BE57CA6A}" dt="2023-09-29T14:36:27.525" v="5" actId="47"/>
        <pc:sldMkLst>
          <pc:docMk/>
          <pc:sldMk cId="3006202144" sldId="1773"/>
        </pc:sldMkLst>
      </pc:sldChg>
      <pc:sldChg chg="del">
        <pc:chgData name="RochfordJ" userId="afa10cb3-f4ec-4c59-b9bf-faf4aa99cf1a" providerId="ADAL" clId="{2B9E735C-2EA2-4D82-8C9C-46D7BE57CA6A}" dt="2023-09-29T14:36:27.355" v="4" actId="47"/>
        <pc:sldMkLst>
          <pc:docMk/>
          <pc:sldMk cId="1012080781" sldId="1774"/>
        </pc:sldMkLst>
      </pc:sldChg>
      <pc:sldChg chg="modSp mod ord modTransition">
        <pc:chgData name="RochfordJ" userId="afa10cb3-f4ec-4c59-b9bf-faf4aa99cf1a" providerId="ADAL" clId="{2B9E735C-2EA2-4D82-8C9C-46D7BE57CA6A}" dt="2023-10-07T00:24:20.561" v="86"/>
        <pc:sldMkLst>
          <pc:docMk/>
          <pc:sldMk cId="1599422367" sldId="1775"/>
        </pc:sldMkLst>
        <pc:spChg chg="mod">
          <ac:chgData name="RochfordJ" userId="afa10cb3-f4ec-4c59-b9bf-faf4aa99cf1a" providerId="ADAL" clId="{2B9E735C-2EA2-4D82-8C9C-46D7BE57CA6A}" dt="2023-09-29T14:36:25.005" v="0" actId="20577"/>
          <ac:spMkLst>
            <pc:docMk/>
            <pc:sldMk cId="1599422367" sldId="1775"/>
            <ac:spMk id="8" creationId="{D3904BC8-B3B8-4DDA-AC34-A7847443B253}"/>
          </ac:spMkLst>
        </pc:spChg>
      </pc:sldChg>
      <pc:sldChg chg="add modTransition modAnim">
        <pc:chgData name="RochfordJ" userId="afa10cb3-f4ec-4c59-b9bf-faf4aa99cf1a" providerId="ADAL" clId="{2B9E735C-2EA2-4D82-8C9C-46D7BE57CA6A}" dt="2023-10-07T00:23:27.778" v="78"/>
        <pc:sldMkLst>
          <pc:docMk/>
          <pc:sldMk cId="1081890400" sldId="1776"/>
        </pc:sldMkLst>
      </pc:sldChg>
      <pc:sldChg chg="del">
        <pc:chgData name="RochfordJ" userId="afa10cb3-f4ec-4c59-b9bf-faf4aa99cf1a" providerId="ADAL" clId="{2B9E735C-2EA2-4D82-8C9C-46D7BE57CA6A}" dt="2023-09-29T14:36:26.715" v="1" actId="47"/>
        <pc:sldMkLst>
          <pc:docMk/>
          <pc:sldMk cId="2076187150" sldId="1776"/>
        </pc:sldMkLst>
      </pc:sldChg>
      <pc:sldChg chg="del">
        <pc:chgData name="RochfordJ" userId="afa10cb3-f4ec-4c59-b9bf-faf4aa99cf1a" providerId="ADAL" clId="{2B9E735C-2EA2-4D82-8C9C-46D7BE57CA6A}" dt="2023-09-29T14:36:26.998" v="2" actId="47"/>
        <pc:sldMkLst>
          <pc:docMk/>
          <pc:sldMk cId="1584696732" sldId="1777"/>
        </pc:sldMkLst>
      </pc:sldChg>
      <pc:sldChg chg="del">
        <pc:chgData name="RochfordJ" userId="afa10cb3-f4ec-4c59-b9bf-faf4aa99cf1a" providerId="ADAL" clId="{2B9E735C-2EA2-4D82-8C9C-46D7BE57CA6A}" dt="2023-09-29T14:36:27.185" v="3" actId="47"/>
        <pc:sldMkLst>
          <pc:docMk/>
          <pc:sldMk cId="65011777" sldId="1778"/>
        </pc:sldMkLst>
      </pc:sldChg>
      <pc:sldChg chg="del">
        <pc:chgData name="RochfordJ" userId="afa10cb3-f4ec-4c59-b9bf-faf4aa99cf1a" providerId="ADAL" clId="{2B9E735C-2EA2-4D82-8C9C-46D7BE57CA6A}" dt="2023-09-29T14:36:27.685" v="6" actId="47"/>
        <pc:sldMkLst>
          <pc:docMk/>
          <pc:sldMk cId="4110913106" sldId="1779"/>
        </pc:sldMkLst>
      </pc:sldChg>
      <pc:sldChg chg="del">
        <pc:chgData name="RochfordJ" userId="afa10cb3-f4ec-4c59-b9bf-faf4aa99cf1a" providerId="ADAL" clId="{2B9E735C-2EA2-4D82-8C9C-46D7BE57CA6A}" dt="2023-09-29T14:36:27.855" v="7" actId="47"/>
        <pc:sldMkLst>
          <pc:docMk/>
          <pc:sldMk cId="3120893574" sldId="1780"/>
        </pc:sldMkLst>
      </pc:sldChg>
      <pc:sldChg chg="del">
        <pc:chgData name="RochfordJ" userId="afa10cb3-f4ec-4c59-b9bf-faf4aa99cf1a" providerId="ADAL" clId="{2B9E735C-2EA2-4D82-8C9C-46D7BE57CA6A}" dt="2023-09-29T14:36:28.044" v="8" actId="47"/>
        <pc:sldMkLst>
          <pc:docMk/>
          <pc:sldMk cId="2422280852" sldId="1781"/>
        </pc:sldMkLst>
      </pc:sldChg>
      <pc:sldChg chg="del">
        <pc:chgData name="RochfordJ" userId="afa10cb3-f4ec-4c59-b9bf-faf4aa99cf1a" providerId="ADAL" clId="{2B9E735C-2EA2-4D82-8C9C-46D7BE57CA6A}" dt="2023-09-29T14:36:28.472" v="9" actId="47"/>
        <pc:sldMkLst>
          <pc:docMk/>
          <pc:sldMk cId="10112265" sldId="1782"/>
        </pc:sldMkLst>
      </pc:sldChg>
      <pc:sldChg chg="del">
        <pc:chgData name="RochfordJ" userId="afa10cb3-f4ec-4c59-b9bf-faf4aa99cf1a" providerId="ADAL" clId="{2B9E735C-2EA2-4D82-8C9C-46D7BE57CA6A}" dt="2023-09-29T14:36:29.085" v="10" actId="47"/>
        <pc:sldMkLst>
          <pc:docMk/>
          <pc:sldMk cId="764099044" sldId="1783"/>
        </pc:sldMkLst>
      </pc:sldChg>
      <pc:sldChg chg="del">
        <pc:chgData name="RochfordJ" userId="afa10cb3-f4ec-4c59-b9bf-faf4aa99cf1a" providerId="ADAL" clId="{2B9E735C-2EA2-4D82-8C9C-46D7BE57CA6A}" dt="2023-09-29T14:36:29.285" v="11" actId="47"/>
        <pc:sldMkLst>
          <pc:docMk/>
          <pc:sldMk cId="1588980993" sldId="1784"/>
        </pc:sldMkLst>
      </pc:sldChg>
      <pc:sldChg chg="del">
        <pc:chgData name="RochfordJ" userId="afa10cb3-f4ec-4c59-b9bf-faf4aa99cf1a" providerId="ADAL" clId="{2B9E735C-2EA2-4D82-8C9C-46D7BE57CA6A}" dt="2023-09-29T14:36:29.816" v="12" actId="47"/>
        <pc:sldMkLst>
          <pc:docMk/>
          <pc:sldMk cId="1749848024" sldId="1785"/>
        </pc:sldMkLst>
      </pc:sldChg>
      <pc:sldChg chg="del">
        <pc:chgData name="RochfordJ" userId="afa10cb3-f4ec-4c59-b9bf-faf4aa99cf1a" providerId="ADAL" clId="{2B9E735C-2EA2-4D82-8C9C-46D7BE57CA6A}" dt="2023-09-29T14:36:30.235" v="13" actId="47"/>
        <pc:sldMkLst>
          <pc:docMk/>
          <pc:sldMk cId="1897569865" sldId="1786"/>
        </pc:sldMkLst>
      </pc:sldChg>
      <pc:sldChg chg="del">
        <pc:chgData name="RochfordJ" userId="afa10cb3-f4ec-4c59-b9bf-faf4aa99cf1a" providerId="ADAL" clId="{2B9E735C-2EA2-4D82-8C9C-46D7BE57CA6A}" dt="2023-09-29T14:36:30.615" v="14" actId="47"/>
        <pc:sldMkLst>
          <pc:docMk/>
          <pc:sldMk cId="1956426819" sldId="1787"/>
        </pc:sldMkLst>
      </pc:sldChg>
      <pc:sldChg chg="del">
        <pc:chgData name="RochfordJ" userId="afa10cb3-f4ec-4c59-b9bf-faf4aa99cf1a" providerId="ADAL" clId="{2B9E735C-2EA2-4D82-8C9C-46D7BE57CA6A}" dt="2023-09-29T14:36:31.125" v="15" actId="47"/>
        <pc:sldMkLst>
          <pc:docMk/>
          <pc:sldMk cId="230534634" sldId="1788"/>
        </pc:sldMkLst>
      </pc:sldChg>
      <pc:sldChg chg="del">
        <pc:chgData name="RochfordJ" userId="afa10cb3-f4ec-4c59-b9bf-faf4aa99cf1a" providerId="ADAL" clId="{2B9E735C-2EA2-4D82-8C9C-46D7BE57CA6A}" dt="2023-09-29T14:36:31.595" v="16" actId="47"/>
        <pc:sldMkLst>
          <pc:docMk/>
          <pc:sldMk cId="457144963" sldId="1789"/>
        </pc:sldMkLst>
      </pc:sldChg>
      <pc:sldChg chg="del">
        <pc:chgData name="RochfordJ" userId="afa10cb3-f4ec-4c59-b9bf-faf4aa99cf1a" providerId="ADAL" clId="{2B9E735C-2EA2-4D82-8C9C-46D7BE57CA6A}" dt="2023-09-29T14:36:32.085" v="17" actId="47"/>
        <pc:sldMkLst>
          <pc:docMk/>
          <pc:sldMk cId="3185392790" sldId="1790"/>
        </pc:sldMkLst>
      </pc:sldChg>
      <pc:sldChg chg="del">
        <pc:chgData name="RochfordJ" userId="afa10cb3-f4ec-4c59-b9bf-faf4aa99cf1a" providerId="ADAL" clId="{2B9E735C-2EA2-4D82-8C9C-46D7BE57CA6A}" dt="2023-09-29T14:36:32.560" v="18" actId="47"/>
        <pc:sldMkLst>
          <pc:docMk/>
          <pc:sldMk cId="1664138821" sldId="1791"/>
        </pc:sldMkLst>
      </pc:sldChg>
      <pc:sldChg chg="del">
        <pc:chgData name="RochfordJ" userId="afa10cb3-f4ec-4c59-b9bf-faf4aa99cf1a" providerId="ADAL" clId="{2B9E735C-2EA2-4D82-8C9C-46D7BE57CA6A}" dt="2023-09-29T14:36:33.019" v="19" actId="47"/>
        <pc:sldMkLst>
          <pc:docMk/>
          <pc:sldMk cId="3753679989" sldId="1792"/>
        </pc:sldMkLst>
      </pc:sldChg>
      <pc:sldChg chg="del">
        <pc:chgData name="RochfordJ" userId="afa10cb3-f4ec-4c59-b9bf-faf4aa99cf1a" providerId="ADAL" clId="{2B9E735C-2EA2-4D82-8C9C-46D7BE57CA6A}" dt="2023-09-29T14:36:33.483" v="20" actId="47"/>
        <pc:sldMkLst>
          <pc:docMk/>
          <pc:sldMk cId="724512092" sldId="1793"/>
        </pc:sldMkLst>
      </pc:sldChg>
      <pc:sldChg chg="del">
        <pc:chgData name="RochfordJ" userId="afa10cb3-f4ec-4c59-b9bf-faf4aa99cf1a" providerId="ADAL" clId="{2B9E735C-2EA2-4D82-8C9C-46D7BE57CA6A}" dt="2023-09-29T14:36:33.995" v="21" actId="47"/>
        <pc:sldMkLst>
          <pc:docMk/>
          <pc:sldMk cId="3943748710" sldId="1794"/>
        </pc:sldMkLst>
      </pc:sldChg>
      <pc:sldChg chg="del">
        <pc:chgData name="RochfordJ" userId="afa10cb3-f4ec-4c59-b9bf-faf4aa99cf1a" providerId="ADAL" clId="{2B9E735C-2EA2-4D82-8C9C-46D7BE57CA6A}" dt="2023-09-29T14:36:35.305" v="22" actId="47"/>
        <pc:sldMkLst>
          <pc:docMk/>
          <pc:sldMk cId="2485939314" sldId="1795"/>
        </pc:sldMkLst>
      </pc:sldChg>
      <pc:sldChg chg="add modTransition modAnim">
        <pc:chgData name="RochfordJ" userId="afa10cb3-f4ec-4c59-b9bf-faf4aa99cf1a" providerId="ADAL" clId="{2B9E735C-2EA2-4D82-8C9C-46D7BE57CA6A}" dt="2023-10-07T00:21:57.643" v="35"/>
        <pc:sldMkLst>
          <pc:docMk/>
          <pc:sldMk cId="4107879993" sldId="1856"/>
        </pc:sldMkLst>
      </pc:sldChg>
      <pc:sldChg chg="add del setBg">
        <pc:chgData name="RochfordJ" userId="afa10cb3-f4ec-4c59-b9bf-faf4aa99cf1a" providerId="ADAL" clId="{2B9E735C-2EA2-4D82-8C9C-46D7BE57CA6A}" dt="2023-10-07T00:21:54.038" v="34" actId="47"/>
        <pc:sldMkLst>
          <pc:docMk/>
          <pc:sldMk cId="4062291491" sldId="1860"/>
        </pc:sldMkLst>
      </pc:sldChg>
      <pc:sldMasterChg chg="modTransition modSldLayout">
        <pc:chgData name="RochfordJ" userId="afa10cb3-f4ec-4c59-b9bf-faf4aa99cf1a" providerId="ADAL" clId="{2B9E735C-2EA2-4D82-8C9C-46D7BE57CA6A}" dt="2023-10-07T00:21:57.643" v="35"/>
        <pc:sldMasterMkLst>
          <pc:docMk/>
          <pc:sldMasterMk cId="0" sldId="2147483648"/>
        </pc:sldMasterMkLst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modTransition modSldLayout">
        <pc:chgData name="RochfordJ" userId="afa10cb3-f4ec-4c59-b9bf-faf4aa99cf1a" providerId="ADAL" clId="{2B9E735C-2EA2-4D82-8C9C-46D7BE57CA6A}" dt="2023-10-07T00:21:57.643" v="35"/>
        <pc:sldMasterMkLst>
          <pc:docMk/>
          <pc:sldMasterMk cId="1501424845" sldId="2147483660"/>
        </pc:sldMasterMkLst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1501424845" sldId="2147483660"/>
            <pc:sldLayoutMk cId="1560300890" sldId="2147483661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1501424845" sldId="2147483660"/>
            <pc:sldLayoutMk cId="4187823804" sldId="2147483662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1501424845" sldId="2147483660"/>
            <pc:sldLayoutMk cId="4282312145" sldId="2147483663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1501424845" sldId="2147483660"/>
            <pc:sldLayoutMk cId="99226345" sldId="2147483664"/>
          </pc:sldLayoutMkLst>
        </pc:sldLayoutChg>
      </pc:sldMasterChg>
      <pc:sldMasterChg chg="modTransition modSldLayout">
        <pc:chgData name="RochfordJ" userId="afa10cb3-f4ec-4c59-b9bf-faf4aa99cf1a" providerId="ADAL" clId="{2B9E735C-2EA2-4D82-8C9C-46D7BE57CA6A}" dt="2023-10-07T00:21:57.643" v="35"/>
        <pc:sldMasterMkLst>
          <pc:docMk/>
          <pc:sldMasterMk cId="2118766820" sldId="2147483665"/>
        </pc:sldMasterMkLst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2118766820" sldId="2147483665"/>
            <pc:sldLayoutMk cId="3411685818" sldId="2147483666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2118766820" sldId="2147483665"/>
            <pc:sldLayoutMk cId="1123770644" sldId="2147483667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2118766820" sldId="2147483665"/>
            <pc:sldLayoutMk cId="1596411813" sldId="2147483668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2118766820" sldId="2147483665"/>
            <pc:sldLayoutMk cId="62652972" sldId="2147483669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2118766820" sldId="2147483665"/>
            <pc:sldLayoutMk cId="4095470106" sldId="2147483670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2118766820" sldId="2147483665"/>
            <pc:sldLayoutMk cId="540502475" sldId="2147483671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2118766820" sldId="2147483665"/>
            <pc:sldLayoutMk cId="3409870719" sldId="2147483672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2118766820" sldId="2147483665"/>
            <pc:sldLayoutMk cId="3912137903" sldId="2147483673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2118766820" sldId="2147483665"/>
            <pc:sldLayoutMk cId="2570029543" sldId="2147483674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2118766820" sldId="2147483665"/>
            <pc:sldLayoutMk cId="2296955780" sldId="2147483675"/>
          </pc:sldLayoutMkLst>
        </pc:sldLayoutChg>
        <pc:sldLayoutChg chg="modTransition">
          <pc:chgData name="RochfordJ" userId="afa10cb3-f4ec-4c59-b9bf-faf4aa99cf1a" providerId="ADAL" clId="{2B9E735C-2EA2-4D82-8C9C-46D7BE57CA6A}" dt="2023-10-07T00:21:57.643" v="35"/>
          <pc:sldLayoutMkLst>
            <pc:docMk/>
            <pc:sldMasterMk cId="2118766820" sldId="2147483665"/>
            <pc:sldLayoutMk cId="2851807990" sldId="2147483676"/>
          </pc:sldLayoutMkLst>
        </pc:sldLayoutChg>
      </pc:sldMasterChg>
    </pc:docChg>
  </pc:docChgLst>
  <pc:docChgLst>
    <pc:chgData name="RochfordJ" userId="afa10cb3-f4ec-4c59-b9bf-faf4aa99cf1a" providerId="ADAL" clId="{7F3F5CA4-7B40-46CB-941F-F2E59A4328AF}"/>
    <pc:docChg chg="custSel addSld modSld">
      <pc:chgData name="RochfordJ" userId="afa10cb3-f4ec-4c59-b9bf-faf4aa99cf1a" providerId="ADAL" clId="{7F3F5CA4-7B40-46CB-941F-F2E59A4328AF}" dt="2023-09-26T19:28:41.603" v="15" actId="20577"/>
      <pc:docMkLst>
        <pc:docMk/>
      </pc:docMkLst>
      <pc:sldChg chg="addSp delSp modSp mod setBg">
        <pc:chgData name="RochfordJ" userId="afa10cb3-f4ec-4c59-b9bf-faf4aa99cf1a" providerId="ADAL" clId="{7F3F5CA4-7B40-46CB-941F-F2E59A4328AF}" dt="2023-09-26T19:27:32.545" v="4"/>
        <pc:sldMkLst>
          <pc:docMk/>
          <pc:sldMk cId="2518655285" sldId="1561"/>
        </pc:sldMkLst>
        <pc:spChg chg="add del mod">
          <ac:chgData name="RochfordJ" userId="afa10cb3-f4ec-4c59-b9bf-faf4aa99cf1a" providerId="ADAL" clId="{7F3F5CA4-7B40-46CB-941F-F2E59A4328AF}" dt="2023-09-26T19:14:54.489" v="1" actId="478"/>
          <ac:spMkLst>
            <pc:docMk/>
            <pc:sldMk cId="2518655285" sldId="1561"/>
            <ac:spMk id="2" creationId="{7A20AAE2-0996-56C5-D57C-8690D2B7226A}"/>
          </ac:spMkLst>
        </pc:spChg>
      </pc:sldChg>
      <pc:sldChg chg="modSp mod">
        <pc:chgData name="RochfordJ" userId="afa10cb3-f4ec-4c59-b9bf-faf4aa99cf1a" providerId="ADAL" clId="{7F3F5CA4-7B40-46CB-941F-F2E59A4328AF}" dt="2023-09-26T19:28:41.603" v="15" actId="20577"/>
        <pc:sldMkLst>
          <pc:docMk/>
          <pc:sldMk cId="1583339139" sldId="1746"/>
        </pc:sldMkLst>
        <pc:spChg chg="mod">
          <ac:chgData name="RochfordJ" userId="afa10cb3-f4ec-4c59-b9bf-faf4aa99cf1a" providerId="ADAL" clId="{7F3F5CA4-7B40-46CB-941F-F2E59A4328AF}" dt="2023-09-26T19:28:41.603" v="15" actId="20577"/>
          <ac:spMkLst>
            <pc:docMk/>
            <pc:sldMk cId="1583339139" sldId="1746"/>
            <ac:spMk id="8" creationId="{D3904BC8-B3B8-4DDA-AC34-A7847443B253}"/>
          </ac:spMkLst>
        </pc:spChg>
      </pc:sldChg>
      <pc:sldChg chg="add">
        <pc:chgData name="RochfordJ" userId="afa10cb3-f4ec-4c59-b9bf-faf4aa99cf1a" providerId="ADAL" clId="{7F3F5CA4-7B40-46CB-941F-F2E59A4328AF}" dt="2023-09-26T19:27:22.634" v="2"/>
        <pc:sldMkLst>
          <pc:docMk/>
          <pc:sldMk cId="604436198" sldId="1753"/>
        </pc:sldMkLst>
      </pc:sldChg>
    </pc:docChg>
  </pc:docChgLst>
  <pc:docChgLst>
    <pc:chgData name="RochfordJ" userId="afa10cb3-f4ec-4c59-b9bf-faf4aa99cf1a" providerId="ADAL" clId="{11C48FE4-32BA-4359-A843-381A01AA431F}"/>
    <pc:docChg chg="addSld delSld modSld">
      <pc:chgData name="RochfordJ" userId="afa10cb3-f4ec-4c59-b9bf-faf4aa99cf1a" providerId="ADAL" clId="{11C48FE4-32BA-4359-A843-381A01AA431F}" dt="2024-04-04T00:23:58.552" v="3"/>
      <pc:docMkLst>
        <pc:docMk/>
      </pc:docMkLst>
      <pc:sldChg chg="add del modAnim">
        <pc:chgData name="RochfordJ" userId="afa10cb3-f4ec-4c59-b9bf-faf4aa99cf1a" providerId="ADAL" clId="{11C48FE4-32BA-4359-A843-381A01AA431F}" dt="2024-04-04T00:23:58.552" v="3"/>
        <pc:sldMkLst>
          <pc:docMk/>
          <pc:sldMk cId="2862700309" sldId="27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445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12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773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162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271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435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735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63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493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61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24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75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70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664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430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881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500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9907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368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949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83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205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81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370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7380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5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89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7668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9031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7939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4604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84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3656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4934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8899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0244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931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219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823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072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198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1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27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25675D-8F9C-775B-3E45-2E2E02B2B4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96" y="3962400"/>
            <a:ext cx="6544951" cy="285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966D27-4E73-E99B-B9AD-05E3685224B8}"/>
              </a:ext>
            </a:extLst>
          </p:cNvPr>
          <p:cNvSpPr txBox="1"/>
          <p:nvPr/>
        </p:nvSpPr>
        <p:spPr>
          <a:xfrm>
            <a:off x="72934" y="850392"/>
            <a:ext cx="65564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14:16) </a:t>
            </a:r>
            <a:r>
              <a:rPr kumimoji="0" lang="en-US" sz="4400" b="1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will ask the Father, and he will give you another Advocate to help you and be with you forever—the Spirit of truth.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baseline="3000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4400" b="1" spc="-15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…He lives </a:t>
            </a:r>
            <a:r>
              <a:rPr lang="en-US" sz="4400" b="1" u="sng" spc="-15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sz="4400" b="1" spc="-15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will be </a:t>
            </a:r>
            <a:r>
              <a:rPr lang="en-US" sz="4400" b="1" u="sng" spc="-15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4400" b="1" spc="-15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you.</a:t>
            </a:r>
          </a:p>
        </p:txBody>
      </p:sp>
    </p:spTree>
    <p:extLst>
      <p:ext uri="{BB962C8B-B14F-4D97-AF65-F5344CB8AC3E}">
        <p14:creationId xmlns:p14="http://schemas.microsoft.com/office/powerpoint/2010/main" val="234511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0F7D46-DEE8-21CD-37F0-3E61FC411CB3}"/>
              </a:ext>
            </a:extLst>
          </p:cNvPr>
          <p:cNvSpPr txBox="1"/>
          <p:nvPr/>
        </p:nvSpPr>
        <p:spPr>
          <a:xfrm>
            <a:off x="72934" y="850392"/>
            <a:ext cx="8613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you ever get the sense that there’s something missing in your experience of the Christian life?</a:t>
            </a:r>
          </a:p>
          <a:p>
            <a:pPr marL="2809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my words seem to fall flat?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Thessalonians 1:5; 1 Corinthians 2:4</a:t>
            </a:r>
          </a:p>
        </p:txBody>
      </p:sp>
    </p:spTree>
    <p:extLst>
      <p:ext uri="{BB962C8B-B14F-4D97-AF65-F5344CB8AC3E}">
        <p14:creationId xmlns:p14="http://schemas.microsoft.com/office/powerpoint/2010/main" val="229504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0F7D46-DEE8-21CD-37F0-3E61FC411CB3}"/>
              </a:ext>
            </a:extLst>
          </p:cNvPr>
          <p:cNvSpPr txBox="1"/>
          <p:nvPr/>
        </p:nvSpPr>
        <p:spPr>
          <a:xfrm>
            <a:off x="72934" y="850392"/>
            <a:ext cx="861386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you ever get the sense that there’s something missing in your experience of the Christian life?</a:t>
            </a:r>
          </a:p>
          <a:p>
            <a:pPr marL="2809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my words seem to fall flat?</a:t>
            </a:r>
          </a:p>
          <a:p>
            <a:pPr marL="457200" lvl="0">
              <a:defRPr/>
            </a:pPr>
            <a:r>
              <a:rPr lang="en-US" sz="2800" b="1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Thessalonians 1:5; 1 Corinthians 2:4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09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Where is my burden for this teaching?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Corinthians 2:12; Psalm 119:18</a:t>
            </a:r>
          </a:p>
        </p:txBody>
      </p:sp>
    </p:spTree>
    <p:extLst>
      <p:ext uri="{BB962C8B-B14F-4D97-AF65-F5344CB8AC3E}">
        <p14:creationId xmlns:p14="http://schemas.microsoft.com/office/powerpoint/2010/main" val="341205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0F7D46-DEE8-21CD-37F0-3E61FC411CB3}"/>
              </a:ext>
            </a:extLst>
          </p:cNvPr>
          <p:cNvSpPr txBox="1"/>
          <p:nvPr/>
        </p:nvSpPr>
        <p:spPr>
          <a:xfrm>
            <a:off x="72934" y="850392"/>
            <a:ext cx="861386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you ever get the sense that there’s something missing in your experience of the Christian life?</a:t>
            </a:r>
          </a:p>
          <a:p>
            <a:pPr marL="2809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my words seem to fall flat?</a:t>
            </a:r>
          </a:p>
          <a:p>
            <a:pPr marL="457200" lvl="0">
              <a:defRPr/>
            </a:pPr>
            <a:r>
              <a:rPr lang="en-US" sz="2800" b="1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Thessalonians 1:5; 1 Corinthians 2:4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09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Where is my burden for this teaching?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Corinthians 2:12; Psalm 119:18</a:t>
            </a:r>
          </a:p>
          <a:p>
            <a:pPr marL="2809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I not experience happiness and fulfillment at fellowship?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Corinthians 12:11; 1 Peter 4:11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56B73711-9640-6812-5185-189DB71D64A6}"/>
              </a:ext>
            </a:extLst>
          </p:cNvPr>
          <p:cNvSpPr/>
          <p:nvPr/>
        </p:nvSpPr>
        <p:spPr>
          <a:xfrm>
            <a:off x="72934" y="1142999"/>
            <a:ext cx="11814266" cy="342900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Pet. 4:11) Do you have the gift of speaking?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speak as though </a:t>
            </a: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himself were speaking through you.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have the gift of helping others?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it with all the strength and energy </a:t>
            </a: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God supplies.</a:t>
            </a:r>
          </a:p>
        </p:txBody>
      </p:sp>
    </p:spTree>
    <p:extLst>
      <p:ext uri="{BB962C8B-B14F-4D97-AF65-F5344CB8AC3E}">
        <p14:creationId xmlns:p14="http://schemas.microsoft.com/office/powerpoint/2010/main" val="141418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0F7D46-DEE8-21CD-37F0-3E61FC411CB3}"/>
              </a:ext>
            </a:extLst>
          </p:cNvPr>
          <p:cNvSpPr txBox="1"/>
          <p:nvPr/>
        </p:nvSpPr>
        <p:spPr>
          <a:xfrm>
            <a:off x="72934" y="850392"/>
            <a:ext cx="8613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you ever get the sense that there’s something missing in your experience of the Christian life?</a:t>
            </a:r>
          </a:p>
          <a:p>
            <a:pPr marL="28098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Love feelings from the Father?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14:17; Romans 5:5; 8:15-16; 14:17; 15:13</a:t>
            </a:r>
          </a:p>
        </p:txBody>
      </p:sp>
    </p:spTree>
    <p:extLst>
      <p:ext uri="{BB962C8B-B14F-4D97-AF65-F5344CB8AC3E}">
        <p14:creationId xmlns:p14="http://schemas.microsoft.com/office/powerpoint/2010/main" val="19289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0F7D46-DEE8-21CD-37F0-3E61FC411CB3}"/>
              </a:ext>
            </a:extLst>
          </p:cNvPr>
          <p:cNvSpPr txBox="1"/>
          <p:nvPr/>
        </p:nvSpPr>
        <p:spPr>
          <a:xfrm>
            <a:off x="72934" y="850392"/>
            <a:ext cx="861386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you ever get the sense that there’s something missing in your experience of the Christian life?</a:t>
            </a:r>
          </a:p>
          <a:p>
            <a:pPr marL="2809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Love feelings from the Father?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14:17; Romans 5:5; 8:15-16; 14:17; 15:13</a:t>
            </a:r>
          </a:p>
          <a:p>
            <a:pPr marL="2809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Approval for what you’re doing?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14:27; 2 Corinthians 3:2-4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4362E3E3-878D-53DC-61BB-1A19E342E437}"/>
              </a:ext>
            </a:extLst>
          </p:cNvPr>
          <p:cNvSpPr/>
          <p:nvPr/>
        </p:nvSpPr>
        <p:spPr>
          <a:xfrm>
            <a:off x="3273334" y="304799"/>
            <a:ext cx="8613866" cy="411480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Cor. 3:2-4) Your lives are a letter written in our hearts… This “letter” is written not with pen and ink,</a:t>
            </a:r>
          </a:p>
          <a:p>
            <a:pPr lvl="0" algn="ctr">
              <a:defRPr/>
            </a:pP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with the Spirit of the living God…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confident of all this because of our great trust in God through Christ.</a:t>
            </a:r>
          </a:p>
        </p:txBody>
      </p:sp>
    </p:spTree>
    <p:extLst>
      <p:ext uri="{BB962C8B-B14F-4D97-AF65-F5344CB8AC3E}">
        <p14:creationId xmlns:p14="http://schemas.microsoft.com/office/powerpoint/2010/main" val="302881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0F7D46-DEE8-21CD-37F0-3E61FC411CB3}"/>
              </a:ext>
            </a:extLst>
          </p:cNvPr>
          <p:cNvSpPr txBox="1"/>
          <p:nvPr/>
        </p:nvSpPr>
        <p:spPr>
          <a:xfrm>
            <a:off x="72934" y="850392"/>
            <a:ext cx="86138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you ever get the sense that there’s something missing in your experience of the Christian life?</a:t>
            </a:r>
          </a:p>
          <a:p>
            <a:pPr marL="2809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Love feelings from the Father?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14:17; Romans 5:5; 8:15-16; 14:17; 15:13</a:t>
            </a:r>
          </a:p>
          <a:p>
            <a:pPr marL="2809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Approval for what you’re doing?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14:27; 2 Corinthians 3:2-4</a:t>
            </a:r>
          </a:p>
          <a:p>
            <a:pPr marL="2809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Hearing a personal word from God?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14:26-27; 1 Corinthians 2:12; Hebrews 4:12; Psalm 119:18</a:t>
            </a:r>
          </a:p>
        </p:txBody>
      </p:sp>
    </p:spTree>
    <p:extLst>
      <p:ext uri="{BB962C8B-B14F-4D97-AF65-F5344CB8AC3E}">
        <p14:creationId xmlns:p14="http://schemas.microsoft.com/office/powerpoint/2010/main" val="327894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929F11-C475-E29A-AD7B-C7EEA59A8B82}"/>
              </a:ext>
            </a:extLst>
          </p:cNvPr>
          <p:cNvSpPr txBox="1"/>
          <p:nvPr/>
        </p:nvSpPr>
        <p:spPr>
          <a:xfrm>
            <a:off x="72934" y="850392"/>
            <a:ext cx="8613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15:7)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you remain in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my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remain in you…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17:8) I gave them the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words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you gave me and they accepted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17:14) I gave them your </a:t>
            </a:r>
            <a:r>
              <a:rPr lang="en-US" sz="4400" b="1" u="sng" spc="-15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en-US" sz="4400" b="1" spc="-15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17:17) Sanctify them by the </a:t>
            </a:r>
            <a:r>
              <a:rPr lang="en-US" sz="4400" b="1" u="sng" spc="-15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truth</a:t>
            </a:r>
            <a:r>
              <a:rPr lang="en-US" sz="4400" b="1" spc="-15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Your word is </a:t>
            </a:r>
            <a:r>
              <a:rPr lang="en-US" sz="4400" b="1" u="sng" spc="-15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truth</a:t>
            </a:r>
            <a:r>
              <a:rPr lang="en-US" sz="4400" b="1" spc="-15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7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56393F-B034-30E7-2392-5E11F7330980}"/>
              </a:ext>
            </a:extLst>
          </p:cNvPr>
          <p:cNvSpPr txBox="1"/>
          <p:nvPr/>
        </p:nvSpPr>
        <p:spPr>
          <a:xfrm>
            <a:off x="72934" y="850392"/>
            <a:ext cx="86138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Are you </a:t>
            </a:r>
            <a:r>
              <a:rPr lang="en-US" sz="4400" b="1" spc="-15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spending enough time to rest and experience God’s blessing?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0988">
              <a:defRPr/>
            </a:pPr>
            <a:r>
              <a:rPr lang="en-US" sz="2800" b="1" dirty="0"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the key difference between the righteous and the wicked? (Psalm 1:1-6)</a:t>
            </a:r>
          </a:p>
          <a:p>
            <a:pPr marL="2809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Resting from your works? (Heb. </a:t>
            </a:r>
            <a:r>
              <a:rPr lang="en-US" sz="2800" b="1" dirty="0"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3-4)</a:t>
            </a:r>
          </a:p>
          <a:p>
            <a:pPr marL="2809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Sitting in silence? (Psalms 37:7; 46:10)</a:t>
            </a:r>
          </a:p>
          <a:p>
            <a:pPr marL="2809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 only spoke once a year?</a:t>
            </a:r>
          </a:p>
        </p:txBody>
      </p:sp>
    </p:spTree>
    <p:extLst>
      <p:ext uri="{BB962C8B-B14F-4D97-AF65-F5344CB8AC3E}">
        <p14:creationId xmlns:p14="http://schemas.microsoft.com/office/powerpoint/2010/main" val="322107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7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56393F-B034-30E7-2392-5E11F7330980}"/>
              </a:ext>
            </a:extLst>
          </p:cNvPr>
          <p:cNvSpPr txBox="1"/>
          <p:nvPr/>
        </p:nvSpPr>
        <p:spPr>
          <a:xfrm>
            <a:off x="72934" y="850392"/>
            <a:ext cx="861386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Are you spending enough time to rest and experience God’s blessing?</a:t>
            </a:r>
          </a:p>
          <a:p>
            <a:pPr marL="280988" lvl="0">
              <a:defRPr/>
            </a:pPr>
            <a:r>
              <a:rPr lang="en-US" sz="2800" b="1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the key difference between the righteous and the wicked? (Psalm 1:1-6)</a:t>
            </a:r>
          </a:p>
          <a:p>
            <a:pPr marL="280988" lvl="0">
              <a:defRPr/>
            </a:pPr>
            <a:r>
              <a:rPr lang="en-US" sz="2800" b="1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Resting from your works? (Heb. 3-4)</a:t>
            </a:r>
          </a:p>
          <a:p>
            <a:pPr marL="280988" lvl="0">
              <a:defRPr/>
            </a:pPr>
            <a:r>
              <a:rPr lang="en-US" sz="2800" b="1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Sitting in silence? (Psalms 37:7; 46:10)</a:t>
            </a:r>
          </a:p>
          <a:p>
            <a:pPr marL="280988" lvl="0">
              <a:defRPr/>
            </a:pPr>
            <a:r>
              <a:rPr lang="en-US" sz="2800" b="1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if God only spoke once a year?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was the last time you shared the word with a struggling Christian?</a:t>
            </a:r>
          </a:p>
          <a:p>
            <a:pPr marL="2809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8:31-32; 17:17; Acts 20:32; 2 Timothy 3:16-17;</a:t>
            </a:r>
          </a:p>
          <a:p>
            <a:pPr marL="2809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Hebrews 4:12; Romans 15:14; Colossians 3:16</a:t>
            </a:r>
          </a:p>
        </p:txBody>
      </p:sp>
    </p:spTree>
    <p:extLst>
      <p:ext uri="{BB962C8B-B14F-4D97-AF65-F5344CB8AC3E}">
        <p14:creationId xmlns:p14="http://schemas.microsoft.com/office/powerpoint/2010/main" val="21255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39406E-AD59-E507-8FBD-F5C7A94DAA7F}"/>
              </a:ext>
            </a:extLst>
          </p:cNvPr>
          <p:cNvSpPr txBox="1"/>
          <p:nvPr/>
        </p:nvSpPr>
        <p:spPr>
          <a:xfrm>
            <a:off x="72934" y="850392"/>
            <a:ext cx="84614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14:13) I will do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whatever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you ask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my name,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the Father may be glorified in the Son.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14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You may ask me for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anything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my name,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I will do it.</a:t>
            </a:r>
          </a:p>
        </p:txBody>
      </p:sp>
    </p:spTree>
    <p:extLst>
      <p:ext uri="{BB962C8B-B14F-4D97-AF65-F5344CB8AC3E}">
        <p14:creationId xmlns:p14="http://schemas.microsoft.com/office/powerpoint/2010/main" val="274094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39406E-AD59-E507-8FBD-F5C7A94DAA7F}"/>
              </a:ext>
            </a:extLst>
          </p:cNvPr>
          <p:cNvSpPr txBox="1"/>
          <p:nvPr/>
        </p:nvSpPr>
        <p:spPr>
          <a:xfrm>
            <a:off x="72934" y="850392"/>
            <a:ext cx="8613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15:7) If you remain in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my words</a:t>
            </a: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remain in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ask whatever you wish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it will be done for you.</a:t>
            </a:r>
          </a:p>
        </p:txBody>
      </p:sp>
    </p:spTree>
    <p:extLst>
      <p:ext uri="{BB962C8B-B14F-4D97-AF65-F5344CB8AC3E}">
        <p14:creationId xmlns:p14="http://schemas.microsoft.com/office/powerpoint/2010/main" val="2997955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3C0677-9EDA-D482-15B1-6CFB5DB366DA}"/>
              </a:ext>
            </a:extLst>
          </p:cNvPr>
          <p:cNvSpPr txBox="1"/>
          <p:nvPr/>
        </p:nvSpPr>
        <p:spPr>
          <a:xfrm>
            <a:off x="72934" y="850392"/>
            <a:ext cx="861386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are we not seeing people come to faith in Christ?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4:3) Pray that God may open a door for our message… Pray that I may proclaim it clearly.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(Eph. 6:19) Pray for me, that I may be given the words to speak—that I may confidently make known the mystery of the gospel.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85F58E39-0BF1-1596-3467-E1AE1E09B6C0}"/>
              </a:ext>
            </a:extLst>
          </p:cNvPr>
          <p:cNvSpPr/>
          <p:nvPr/>
        </p:nvSpPr>
        <p:spPr>
          <a:xfrm>
            <a:off x="4479760" y="284744"/>
            <a:ext cx="7416800" cy="2667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long can someone last if a walking Christian is praying for them every day?</a:t>
            </a:r>
          </a:p>
        </p:txBody>
      </p:sp>
    </p:spTree>
    <p:extLst>
      <p:ext uri="{BB962C8B-B14F-4D97-AF65-F5344CB8AC3E}">
        <p14:creationId xmlns:p14="http://schemas.microsoft.com/office/powerpoint/2010/main" val="299362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57941F-5475-103E-B07A-585F1E768821}"/>
              </a:ext>
            </a:extLst>
          </p:cNvPr>
          <p:cNvSpPr txBox="1"/>
          <p:nvPr/>
        </p:nvSpPr>
        <p:spPr>
          <a:xfrm>
            <a:off x="72934" y="83999"/>
            <a:ext cx="777566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Prayer is the only expression of love which cannot be stopped or rejected…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Through prayer you can even surround with love the lives of those who reject you.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may not </a:t>
            </a:r>
            <a:r>
              <a:rPr kumimoji="0" lang="en-US" sz="5400" b="1" i="1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accept</a:t>
            </a:r>
            <a:r>
              <a:rPr kumimoji="0" lang="en-US" sz="5400" b="1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it,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they cannot </a:t>
            </a:r>
            <a:r>
              <a:rPr kumimoji="0" lang="en-US" sz="5400" b="1" i="1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destroy</a:t>
            </a:r>
            <a:r>
              <a:rPr kumimoji="0" lang="en-US" sz="5400" b="1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36954770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EE56AE-E926-F4BF-1F09-99146C76BD65}"/>
              </a:ext>
            </a:extLst>
          </p:cNvPr>
          <p:cNvSpPr txBox="1"/>
          <p:nvPr/>
        </p:nvSpPr>
        <p:spPr>
          <a:xfrm>
            <a:off x="72934" y="850392"/>
            <a:ext cx="861386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does it feel like Satan is crushing the morale in our home church?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(Mk. 9:28) When Jesus came into the house, His disciples began questioning Him privately,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“Why could we not drive it out?”</a:t>
            </a:r>
          </a:p>
        </p:txBody>
      </p:sp>
    </p:spTree>
    <p:extLst>
      <p:ext uri="{BB962C8B-B14F-4D97-AF65-F5344CB8AC3E}">
        <p14:creationId xmlns:p14="http://schemas.microsoft.com/office/powerpoint/2010/main" val="19812842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3C0677-9EDA-D482-15B1-6CFB5DB366DA}"/>
              </a:ext>
            </a:extLst>
          </p:cNvPr>
          <p:cNvSpPr txBox="1"/>
          <p:nvPr/>
        </p:nvSpPr>
        <p:spPr>
          <a:xfrm>
            <a:off x="72934" y="850392"/>
            <a:ext cx="861386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does it feel like Satan is crushing the morale in our home church?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(Mk. 9:28)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Jesus came into the house, His disciples began questioning Him privately,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“Why could we not drive it out?” 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29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Jesus said to them,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“This kind cannot come out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by anything but </a:t>
            </a: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prayer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3AC5A29E-36C3-2B6D-36C6-AE54E065CDE1}"/>
              </a:ext>
            </a:extLst>
          </p:cNvPr>
          <p:cNvSpPr/>
          <p:nvPr/>
        </p:nvSpPr>
        <p:spPr>
          <a:xfrm>
            <a:off x="3581400" y="2362200"/>
            <a:ext cx="7467600" cy="16637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(Mt. 17:20) Jesus said, “Because of the littleness of your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faith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05999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57941F-5475-103E-B07A-585F1E768821}"/>
              </a:ext>
            </a:extLst>
          </p:cNvPr>
          <p:cNvSpPr txBox="1"/>
          <p:nvPr/>
        </p:nvSpPr>
        <p:spPr>
          <a:xfrm>
            <a:off x="72934" y="83999"/>
            <a:ext cx="77756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Satan does not object to your recognizing the needs, but he wants you to criticize and ridicule.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Holy Spirit, as your indwelling Prayer Partner, wants to make you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prayerful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not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critical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Satan wants you to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talk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about people;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Holy Spirit wants you to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intercede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prayer for them.</a:t>
            </a:r>
          </a:p>
        </p:txBody>
      </p:sp>
    </p:spTree>
    <p:extLst>
      <p:ext uri="{BB962C8B-B14F-4D97-AF65-F5344CB8AC3E}">
        <p14:creationId xmlns:p14="http://schemas.microsoft.com/office/powerpoint/2010/main" val="26018200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680477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24AEE1-4942-AE36-D2CF-049AFB406DA7}"/>
              </a:ext>
            </a:extLst>
          </p:cNvPr>
          <p:cNvSpPr txBox="1"/>
          <p:nvPr/>
        </p:nvSpPr>
        <p:spPr>
          <a:xfrm>
            <a:off x="72934" y="850392"/>
            <a:ext cx="8537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Fear and grief filled the disciples.</a:t>
            </a:r>
          </a:p>
          <a:p>
            <a:pPr marL="231775"/>
            <a:r>
              <a:rPr lang="en-US" sz="2800" b="1" dirty="0"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John 14:1, 27; 16:6, 20, 22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379022F0-8C49-2841-3BF3-66BD6342D3A2}"/>
              </a:ext>
            </a:extLst>
          </p:cNvPr>
          <p:cNvSpPr/>
          <p:nvPr/>
        </p:nvSpPr>
        <p:spPr>
          <a:xfrm>
            <a:off x="4648200" y="2133600"/>
            <a:ext cx="7010400" cy="3429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“Do not let your hearts be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troubled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14:1</a:t>
            </a: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“Do not be </a:t>
            </a:r>
            <a:r>
              <a:rPr lang="en-US" sz="36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afraid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14:27</a:t>
            </a:r>
            <a:endParaRPr lang="en-US" sz="36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“You are filled with </a:t>
            </a:r>
            <a:r>
              <a:rPr lang="en-US" sz="36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grief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16:6, 22</a:t>
            </a:r>
          </a:p>
        </p:txBody>
      </p:sp>
    </p:spTree>
    <p:extLst>
      <p:ext uri="{BB962C8B-B14F-4D97-AF65-F5344CB8AC3E}">
        <p14:creationId xmlns:p14="http://schemas.microsoft.com/office/powerpoint/2010/main" val="16514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2BC440-045F-0B42-524A-A53A911CA4D5}"/>
              </a:ext>
            </a:extLst>
          </p:cNvPr>
          <p:cNvSpPr txBox="1"/>
          <p:nvPr/>
        </p:nvSpPr>
        <p:spPr>
          <a:xfrm>
            <a:off x="72934" y="1384042"/>
            <a:ext cx="8613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13:34) A new command I give you: Love one another. As I have loved you, so you must love one another.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this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everyone will know that you are my disciples,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if you love one another.</a:t>
            </a:r>
          </a:p>
        </p:txBody>
      </p:sp>
    </p:spTree>
    <p:extLst>
      <p:ext uri="{BB962C8B-B14F-4D97-AF65-F5344CB8AC3E}">
        <p14:creationId xmlns:p14="http://schemas.microsoft.com/office/powerpoint/2010/main" val="22032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2BC440-045F-0B42-524A-A53A911CA4D5}"/>
              </a:ext>
            </a:extLst>
          </p:cNvPr>
          <p:cNvSpPr txBox="1"/>
          <p:nvPr/>
        </p:nvSpPr>
        <p:spPr>
          <a:xfrm>
            <a:off x="72934" y="1384042"/>
            <a:ext cx="8613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17:21) I pray that they will all be </a:t>
            </a:r>
            <a:r>
              <a:rPr kumimoji="0" lang="en-US" sz="4400" b="1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one</a:t>
            </a:r>
            <a:r>
              <a:rPr kumimoji="0" lang="en-US" sz="4400" b="1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just as you and I are one…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4400" b="1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ay they be in us </a:t>
            </a:r>
            <a:r>
              <a:rPr kumimoji="0" lang="en-US" sz="4400" b="1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the world will believe you sent me</a:t>
            </a:r>
            <a:r>
              <a:rPr kumimoji="0" lang="en-US" sz="4400" b="1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-150" normalizeH="0" baseline="3000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23 </a:t>
            </a:r>
            <a:r>
              <a:rPr kumimoji="0" lang="en-US" sz="4400" b="1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May they experience such perfect </a:t>
            </a:r>
            <a:r>
              <a:rPr kumimoji="0" lang="en-US" sz="4400" b="1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unity</a:t>
            </a:r>
            <a:r>
              <a:rPr kumimoji="0" lang="en-US" sz="4400" b="1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that the </a:t>
            </a:r>
            <a:r>
              <a:rPr kumimoji="0" lang="en-US" sz="4400" b="1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world will know that you sent me</a:t>
            </a:r>
            <a:r>
              <a:rPr kumimoji="0" lang="en-US" sz="4400" b="1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73899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9DE9D3-279B-8965-12D6-034794EBEA11}"/>
              </a:ext>
            </a:extLst>
          </p:cNvPr>
          <p:cNvSpPr txBox="1"/>
          <p:nvPr/>
        </p:nvSpPr>
        <p:spPr>
          <a:xfrm>
            <a:off x="72934" y="1331976"/>
            <a:ext cx="8309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happens when an entire culture rejects the reality of God?</a:t>
            </a:r>
          </a:p>
          <a:p>
            <a:pPr marL="28098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Significance, value, purpose, truth, morality, etc.</a:t>
            </a:r>
          </a:p>
          <a:p>
            <a:pPr marL="28098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does this affect your marriage, family, friendships, neighborhoods, psychology, etc.?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Are we minimizing and neglecting the need to meet together?</a:t>
            </a:r>
          </a:p>
          <a:p>
            <a:pPr marL="2809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13:34-35; 17:21-23; Hebrews 6:10; 10:24-25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DB5E8F7-7C60-4BDA-1B8E-FFFEA5620AF6}"/>
              </a:ext>
            </a:extLst>
          </p:cNvPr>
          <p:cNvSpPr/>
          <p:nvPr/>
        </p:nvSpPr>
        <p:spPr>
          <a:xfrm>
            <a:off x="3146502" y="544551"/>
            <a:ext cx="8001000" cy="3505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(Heb. 6:10) God is not unjust.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will not forget how hard you have worked for him and how you have shown your love to him by caring for other believers, as you still do.</a:t>
            </a:r>
          </a:p>
        </p:txBody>
      </p:sp>
    </p:spTree>
    <p:extLst>
      <p:ext uri="{BB962C8B-B14F-4D97-AF65-F5344CB8AC3E}">
        <p14:creationId xmlns:p14="http://schemas.microsoft.com/office/powerpoint/2010/main" val="85766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9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3A2246-71E4-305D-F96B-822BC20FA8C6}"/>
              </a:ext>
            </a:extLst>
          </p:cNvPr>
          <p:cNvSpPr txBox="1"/>
          <p:nvPr/>
        </p:nvSpPr>
        <p:spPr>
          <a:xfrm>
            <a:off x="116304" y="22098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(Acts 2:42) Continually devoting ourselves to the apostles’ teaching and to fellowship, to the breaking of bread and to prayer.</a:t>
            </a:r>
          </a:p>
        </p:txBody>
      </p:sp>
    </p:spTree>
    <p:extLst>
      <p:ext uri="{BB962C8B-B14F-4D97-AF65-F5344CB8AC3E}">
        <p14:creationId xmlns:p14="http://schemas.microsoft.com/office/powerpoint/2010/main" val="175867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15F1FA-7D0D-FA9A-8D60-CE744B46C059}"/>
              </a:ext>
            </a:extLst>
          </p:cNvPr>
          <p:cNvSpPr txBox="1"/>
          <p:nvPr/>
        </p:nvSpPr>
        <p:spPr>
          <a:xfrm>
            <a:off x="72934" y="83999"/>
            <a:ext cx="81566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Over the years, many groups of pastors from other churches have come to Calvary Chapel with their clipboards and their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questions, wanting to pin down exactly what has led to our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growth.</a:t>
            </a:r>
          </a:p>
        </p:txBody>
      </p:sp>
    </p:spTree>
    <p:extLst>
      <p:ext uri="{BB962C8B-B14F-4D97-AF65-F5344CB8AC3E}">
        <p14:creationId xmlns:p14="http://schemas.microsoft.com/office/powerpoint/2010/main" val="29553676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15F1FA-7D0D-FA9A-8D60-CE744B46C059}"/>
              </a:ext>
            </a:extLst>
          </p:cNvPr>
          <p:cNvSpPr txBox="1"/>
          <p:nvPr/>
        </p:nvSpPr>
        <p:spPr>
          <a:xfrm>
            <a:off x="72934" y="83999"/>
            <a:ext cx="81566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While they’re touring the church, they analyze everything.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they ask all sorts of questions—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most of which have to do with money.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“How do you set up your budget?”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“What percentage do you give to missions?” </a:t>
            </a:r>
          </a:p>
        </p:txBody>
      </p:sp>
    </p:spTree>
    <p:extLst>
      <p:ext uri="{BB962C8B-B14F-4D97-AF65-F5344CB8AC3E}">
        <p14:creationId xmlns:p14="http://schemas.microsoft.com/office/powerpoint/2010/main" val="16372781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15F1FA-7D0D-FA9A-8D60-CE744B46C059}"/>
              </a:ext>
            </a:extLst>
          </p:cNvPr>
          <p:cNvSpPr txBox="1"/>
          <p:nvPr/>
        </p:nvSpPr>
        <p:spPr>
          <a:xfrm>
            <a:off x="72934" y="83999"/>
            <a:ext cx="77756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they go away, I always get the idea that they’re thinking,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“Now we have a grasp on things. We understand the ministry of Calvary Chapel.”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they really don’t,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that makes me sad.</a:t>
            </a:r>
          </a:p>
        </p:txBody>
      </p:sp>
    </p:spTree>
    <p:extLst>
      <p:ext uri="{BB962C8B-B14F-4D97-AF65-F5344CB8AC3E}">
        <p14:creationId xmlns:p14="http://schemas.microsoft.com/office/powerpoint/2010/main" val="4669645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15F1FA-7D0D-FA9A-8D60-CE744B46C059}"/>
              </a:ext>
            </a:extLst>
          </p:cNvPr>
          <p:cNvSpPr txBox="1"/>
          <p:nvPr/>
        </p:nvSpPr>
        <p:spPr>
          <a:xfrm>
            <a:off x="72934" y="83999"/>
            <a:ext cx="76232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have yet to have one of these groups ask about the prayer life of our church. And that’s the power behind all we do.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It’s the Sunday morning prayer team, the intercessory group, the men’s Saturday night prayer meeting, and their all-night prayer sessions; it’s the prayer chain. </a:t>
            </a:r>
          </a:p>
        </p:txBody>
      </p:sp>
    </p:spTree>
    <p:extLst>
      <p:ext uri="{BB962C8B-B14F-4D97-AF65-F5344CB8AC3E}">
        <p14:creationId xmlns:p14="http://schemas.microsoft.com/office/powerpoint/2010/main" val="15631180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15F1FA-7D0D-FA9A-8D60-CE744B46C059}"/>
              </a:ext>
            </a:extLst>
          </p:cNvPr>
          <p:cNvSpPr txBox="1"/>
          <p:nvPr/>
        </p:nvSpPr>
        <p:spPr>
          <a:xfrm>
            <a:off x="72934" y="83999"/>
            <a:ext cx="77756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That’s the real secret behind our growth as a church. That’s what God has blessed from the very beginning of our ministry.</a:t>
            </a:r>
          </a:p>
        </p:txBody>
      </p:sp>
    </p:spTree>
    <p:extLst>
      <p:ext uri="{BB962C8B-B14F-4D97-AF65-F5344CB8AC3E}">
        <p14:creationId xmlns:p14="http://schemas.microsoft.com/office/powerpoint/2010/main" val="1509991181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24AEE1-4942-AE36-D2CF-049AFB406DA7}"/>
              </a:ext>
            </a:extLst>
          </p:cNvPr>
          <p:cNvSpPr txBox="1"/>
          <p:nvPr/>
        </p:nvSpPr>
        <p:spPr>
          <a:xfrm>
            <a:off x="72934" y="850392"/>
            <a:ext cx="8537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Fear and grief filled the disciples.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14:1, 27; 16:6, 20, 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will face hatred and hardship.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15:18-20; 16:2, 33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379022F0-8C49-2841-3BF3-66BD6342D3A2}"/>
              </a:ext>
            </a:extLst>
          </p:cNvPr>
          <p:cNvSpPr/>
          <p:nvPr/>
        </p:nvSpPr>
        <p:spPr>
          <a:xfrm>
            <a:off x="5486400" y="316992"/>
            <a:ext cx="6391874" cy="6248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world hates you… If they persecuted me, they will persecute you also.”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15:18-20</a:t>
            </a: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“Anyone who kills you will think they are offering a service to God.”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16:2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“In this world you will have trouble.”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16:33</a:t>
            </a:r>
          </a:p>
        </p:txBody>
      </p:sp>
    </p:spTree>
    <p:extLst>
      <p:ext uri="{BB962C8B-B14F-4D97-AF65-F5344CB8AC3E}">
        <p14:creationId xmlns:p14="http://schemas.microsoft.com/office/powerpoint/2010/main" val="1306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15F1FA-7D0D-FA9A-8D60-CE744B46C059}"/>
              </a:ext>
            </a:extLst>
          </p:cNvPr>
          <p:cNvSpPr txBox="1"/>
          <p:nvPr/>
        </p:nvSpPr>
        <p:spPr>
          <a:xfrm>
            <a:off x="72934" y="83999"/>
            <a:ext cx="73184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what will happen after I die?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don’t have any idea.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I do have a hope. I hope that our pastors will continue teaching the Word of God, line upon line and verse by verse.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I hope they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will always remember that the power of the Spirit lies in reliance on the Spirit.</a:t>
            </a:r>
          </a:p>
        </p:txBody>
      </p:sp>
    </p:spTree>
    <p:extLst>
      <p:ext uri="{BB962C8B-B14F-4D97-AF65-F5344CB8AC3E}">
        <p14:creationId xmlns:p14="http://schemas.microsoft.com/office/powerpoint/2010/main" val="15297588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15F1FA-7D0D-FA9A-8D60-CE744B46C059}"/>
              </a:ext>
            </a:extLst>
          </p:cNvPr>
          <p:cNvSpPr txBox="1"/>
          <p:nvPr/>
        </p:nvSpPr>
        <p:spPr>
          <a:xfrm>
            <a:off x="72934" y="83999"/>
            <a:ext cx="77756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Just as the early church reached the whole world for Christ… we want to reach our world in these last days and give them the hope of the gospel.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we won’t do it by strategizing.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 can only happen as we let the Spirit lead.</a:t>
            </a:r>
          </a:p>
        </p:txBody>
      </p:sp>
    </p:spTree>
    <p:extLst>
      <p:ext uri="{BB962C8B-B14F-4D97-AF65-F5344CB8AC3E}">
        <p14:creationId xmlns:p14="http://schemas.microsoft.com/office/powerpoint/2010/main" val="306919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15F1FA-7D0D-FA9A-8D60-CE744B46C059}"/>
              </a:ext>
            </a:extLst>
          </p:cNvPr>
          <p:cNvSpPr txBox="1"/>
          <p:nvPr/>
        </p:nvSpPr>
        <p:spPr>
          <a:xfrm>
            <a:off x="72934" y="83999"/>
            <a:ext cx="77756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have long believed that when the church becomes what God wants the church to be,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 will do for the church what He desires to do. </a:t>
            </a:r>
          </a:p>
        </p:txBody>
      </p:sp>
    </p:spTree>
    <p:extLst>
      <p:ext uri="{BB962C8B-B14F-4D97-AF65-F5344CB8AC3E}">
        <p14:creationId xmlns:p14="http://schemas.microsoft.com/office/powerpoint/2010/main" val="5420083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3A2246-71E4-305D-F96B-822BC20FA8C6}"/>
              </a:ext>
            </a:extLst>
          </p:cNvPr>
          <p:cNvSpPr txBox="1"/>
          <p:nvPr/>
        </p:nvSpPr>
        <p:spPr>
          <a:xfrm>
            <a:off x="116304" y="22098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(Acts 2:42) Continually devoting ourselves to the apostles’ teaching and to fellowship, to the breaking of bread and to prayer.</a:t>
            </a:r>
          </a:p>
        </p:txBody>
      </p:sp>
    </p:spTree>
    <p:extLst>
      <p:ext uri="{BB962C8B-B14F-4D97-AF65-F5344CB8AC3E}">
        <p14:creationId xmlns:p14="http://schemas.microsoft.com/office/powerpoint/2010/main" val="4254569249"/>
      </p:ext>
    </p:extLst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47230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24AEE1-4942-AE36-D2CF-049AFB406DA7}"/>
              </a:ext>
            </a:extLst>
          </p:cNvPr>
          <p:cNvSpPr txBox="1"/>
          <p:nvPr/>
        </p:nvSpPr>
        <p:spPr>
          <a:xfrm>
            <a:off x="72934" y="850392"/>
            <a:ext cx="85376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Fear and grief filled the disciples.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14:1, 27; 16:6, 20, 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will face hatred and hardship.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15:18-20; 16:2, 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 gives them a mission to reach the entire world.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14:12; John 17:18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379022F0-8C49-2841-3BF3-66BD6342D3A2}"/>
              </a:ext>
            </a:extLst>
          </p:cNvPr>
          <p:cNvSpPr/>
          <p:nvPr/>
        </p:nvSpPr>
        <p:spPr>
          <a:xfrm>
            <a:off x="5145024" y="341376"/>
            <a:ext cx="6705600" cy="447141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“Whoever believes in me will do the works I have been doing,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they will do even greater things than these.”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14:12</a:t>
            </a: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“As you sent me into the world, I have sent them into the world.”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17:18</a:t>
            </a:r>
          </a:p>
        </p:txBody>
      </p:sp>
    </p:spTree>
    <p:extLst>
      <p:ext uri="{BB962C8B-B14F-4D97-AF65-F5344CB8AC3E}">
        <p14:creationId xmlns:p14="http://schemas.microsoft.com/office/powerpoint/2010/main" val="212886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24AEE1-4942-AE36-D2CF-049AFB406DA7}"/>
              </a:ext>
            </a:extLst>
          </p:cNvPr>
          <p:cNvSpPr txBox="1"/>
          <p:nvPr/>
        </p:nvSpPr>
        <p:spPr>
          <a:xfrm>
            <a:off x="72934" y="850392"/>
            <a:ext cx="853766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Fear and grief filled the disciples.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14:1, 27; 16:6, 20, 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will face hatred and hardship.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15:18-20; 16:2, 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 gives them a mission to reach the entire world.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14:12; John 17:18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Satan is on his way…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14:30</a:t>
            </a:r>
          </a:p>
        </p:txBody>
      </p:sp>
    </p:spTree>
    <p:extLst>
      <p:ext uri="{BB962C8B-B14F-4D97-AF65-F5344CB8AC3E}">
        <p14:creationId xmlns:p14="http://schemas.microsoft.com/office/powerpoint/2010/main" val="18508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24AEE1-4942-AE36-D2CF-049AFB406DA7}"/>
              </a:ext>
            </a:extLst>
          </p:cNvPr>
          <p:cNvSpPr txBox="1"/>
          <p:nvPr/>
        </p:nvSpPr>
        <p:spPr>
          <a:xfrm>
            <a:off x="72934" y="850392"/>
            <a:ext cx="853766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Fear and grief filled the disciples.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14:1, 27; 16:6, 20, 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will face hatred and hardship.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15:18-20; 16:2, 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 gives them a mission to reach the entire world.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14:12; John 17:18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Satan is on his way…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John 14:30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1A44919B-1221-DD9A-5A34-FDE9516860DB}"/>
              </a:ext>
            </a:extLst>
          </p:cNvPr>
          <p:cNvSpPr/>
          <p:nvPr/>
        </p:nvSpPr>
        <p:spPr>
          <a:xfrm>
            <a:off x="2743200" y="914400"/>
            <a:ext cx="9067800" cy="5334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did Jesus </a:t>
            </a: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them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reach the whole world for Him?</a:t>
            </a:r>
          </a:p>
          <a:p>
            <a:pPr algn="ctr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change their sin patterns?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overcome persecution?</a:t>
            </a:r>
          </a:p>
          <a:p>
            <a:pPr algn="ctr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work together with fellow sinners?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persevere under pressure?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endure failure and setbacks?</a:t>
            </a:r>
          </a:p>
        </p:txBody>
      </p:sp>
    </p:spTree>
    <p:extLst>
      <p:ext uri="{BB962C8B-B14F-4D97-AF65-F5344CB8AC3E}">
        <p14:creationId xmlns:p14="http://schemas.microsoft.com/office/powerpoint/2010/main" val="16689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5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966D27-4E73-E99B-B9AD-05E3685224B8}"/>
              </a:ext>
            </a:extLst>
          </p:cNvPr>
          <p:cNvSpPr txBox="1"/>
          <p:nvPr/>
        </p:nvSpPr>
        <p:spPr>
          <a:xfrm>
            <a:off x="72934" y="850392"/>
            <a:ext cx="65564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14:16) I will ask the Father, and he will give you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another Advocate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help you and be with you forever—the Spirit of truth.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E95E04C4-CB90-367D-D318-BD59AB2696CC}"/>
              </a:ext>
            </a:extLst>
          </p:cNvPr>
          <p:cNvSpPr/>
          <p:nvPr/>
        </p:nvSpPr>
        <p:spPr>
          <a:xfrm>
            <a:off x="6705600" y="457200"/>
            <a:ext cx="5334000" cy="599573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“Another Advocate”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allos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Paraklētos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Indwells the believer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14:16-17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Teaches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14:26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Comforts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14:27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Writes Scripture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14:26; 15:26; 16:13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Convicts the world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16:7-11</a:t>
            </a:r>
          </a:p>
        </p:txBody>
      </p:sp>
    </p:spTree>
    <p:extLst>
      <p:ext uri="{BB962C8B-B14F-4D97-AF65-F5344CB8AC3E}">
        <p14:creationId xmlns:p14="http://schemas.microsoft.com/office/powerpoint/2010/main" val="57125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2091</Words>
  <Application>Microsoft Office PowerPoint</Application>
  <PresentationFormat>Widescreen</PresentationFormat>
  <Paragraphs>233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2024-05-01T12:48:00Z</dcterms:created>
  <dcterms:modified xsi:type="dcterms:W3CDTF">2024-05-01T12:48:24Z</dcterms:modified>
</cp:coreProperties>
</file>