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1273" r:id="rId2"/>
    <p:sldId id="7322" r:id="rId3"/>
    <p:sldId id="7432" r:id="rId4"/>
    <p:sldId id="7433" r:id="rId5"/>
    <p:sldId id="7435" r:id="rId6"/>
    <p:sldId id="7436" r:id="rId7"/>
    <p:sldId id="7438" r:id="rId8"/>
    <p:sldId id="7440" r:id="rId9"/>
    <p:sldId id="7441" r:id="rId10"/>
    <p:sldId id="7442" r:id="rId11"/>
    <p:sldId id="7444" r:id="rId12"/>
    <p:sldId id="7467" r:id="rId13"/>
    <p:sldId id="7445" r:id="rId14"/>
    <p:sldId id="7456" r:id="rId15"/>
    <p:sldId id="7405" r:id="rId16"/>
    <p:sldId id="7446" r:id="rId17"/>
    <p:sldId id="7448" r:id="rId18"/>
    <p:sldId id="7449" r:id="rId19"/>
    <p:sldId id="7450" r:id="rId20"/>
    <p:sldId id="7451" r:id="rId21"/>
    <p:sldId id="7452" r:id="rId22"/>
    <p:sldId id="7453" r:id="rId23"/>
    <p:sldId id="7454" r:id="rId24"/>
    <p:sldId id="7455" r:id="rId25"/>
    <p:sldId id="7457" r:id="rId26"/>
    <p:sldId id="7458" r:id="rId27"/>
    <p:sldId id="7459" r:id="rId28"/>
    <p:sldId id="7460" r:id="rId29"/>
    <p:sldId id="7461" r:id="rId30"/>
    <p:sldId id="7462" r:id="rId31"/>
    <p:sldId id="7463" r:id="rId32"/>
    <p:sldId id="7464" r:id="rId33"/>
    <p:sldId id="7466" r:id="rId34"/>
    <p:sldId id="7465" r:id="rId35"/>
    <p:sldId id="7398" r:id="rId36"/>
    <p:sldId id="6665" r:id="rId3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05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47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70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134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69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08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809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718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67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009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02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922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504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763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361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228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574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69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254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62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361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5271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506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709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831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40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876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02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60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23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3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Lord’s Prayer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John 17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And this is the way to have eternal life—</a:t>
            </a:r>
            <a:br>
              <a:rPr lang="en-US" dirty="0"/>
            </a:br>
            <a:r>
              <a:rPr lang="en-US" u="sng" dirty="0"/>
              <a:t>to know you</a:t>
            </a:r>
            <a:r>
              <a:rPr lang="en-US" dirty="0"/>
              <a:t>, the only true God,</a:t>
            </a:r>
          </a:p>
          <a:p>
            <a:r>
              <a:rPr lang="en-US" dirty="0"/>
              <a:t>and Jesus Christ, the one you sent to earth.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0CA99-0C03-ED8A-6206-4B6EAB954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048C3E6-3EC1-77B0-5DA6-58F5EDFCE38A}"/>
              </a:ext>
            </a:extLst>
          </p:cNvPr>
          <p:cNvSpPr/>
          <p:nvPr/>
        </p:nvSpPr>
        <p:spPr bwMode="auto">
          <a:xfrm>
            <a:off x="985946" y="3390900"/>
            <a:ext cx="8188108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Includes knowing about and experiencing</a:t>
            </a:r>
          </a:p>
        </p:txBody>
      </p:sp>
    </p:spTree>
    <p:extLst>
      <p:ext uri="{BB962C8B-B14F-4D97-AF65-F5344CB8AC3E}">
        <p14:creationId xmlns:p14="http://schemas.microsoft.com/office/powerpoint/2010/main" val="895264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I brought glory to you here on earth </a:t>
            </a:r>
            <a:br>
              <a:rPr lang="en-US" dirty="0"/>
            </a:br>
            <a:r>
              <a:rPr lang="en-US" dirty="0"/>
              <a:t>by completing the work you gave me to do.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FE4A1-E70D-00FC-DE6C-A3A3C98C8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</p:spTree>
    <p:extLst>
      <p:ext uri="{BB962C8B-B14F-4D97-AF65-F5344CB8AC3E}">
        <p14:creationId xmlns:p14="http://schemas.microsoft.com/office/powerpoint/2010/main" val="226535017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I brought glory to you here on earth </a:t>
            </a:r>
            <a:br>
              <a:rPr lang="en-US" dirty="0"/>
            </a:br>
            <a:r>
              <a:rPr lang="en-US" dirty="0"/>
              <a:t>by completing </a:t>
            </a:r>
            <a:r>
              <a:rPr lang="en-US" u="sng" dirty="0"/>
              <a:t>the work</a:t>
            </a:r>
            <a:r>
              <a:rPr lang="en-US" dirty="0"/>
              <a:t> you gave me to do.</a:t>
            </a:r>
          </a:p>
          <a:p>
            <a:r>
              <a:rPr lang="en-US" baseline="30000" dirty="0"/>
              <a:t>5 </a:t>
            </a:r>
            <a:r>
              <a:rPr lang="en-US" dirty="0"/>
              <a:t>Now, Father, bring me into </a:t>
            </a:r>
            <a:br>
              <a:rPr lang="en-US" dirty="0"/>
            </a:br>
            <a:r>
              <a:rPr lang="en-US" dirty="0"/>
              <a:t>the glory we shared before the world began.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FE4A1-E70D-00FC-DE6C-A3A3C98C8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ED668969-435E-A2E2-2CE0-9E5B497C0B4D}"/>
              </a:ext>
            </a:extLst>
          </p:cNvPr>
          <p:cNvSpPr/>
          <p:nvPr/>
        </p:nvSpPr>
        <p:spPr bwMode="auto">
          <a:xfrm>
            <a:off x="279400" y="27051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did Jesus glorify the Father?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his actions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(miracles, fulfilled prophecy, love)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his words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(truth and love)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5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I brought glory to you here on earth </a:t>
            </a:r>
            <a:br>
              <a:rPr lang="en-US" dirty="0"/>
            </a:br>
            <a:r>
              <a:rPr lang="en-US" dirty="0"/>
              <a:t>by completing the work you gave me to do.</a:t>
            </a:r>
          </a:p>
          <a:p>
            <a:r>
              <a:rPr lang="en-US" baseline="30000" dirty="0"/>
              <a:t>5 </a:t>
            </a:r>
            <a:r>
              <a:rPr lang="en-US" dirty="0"/>
              <a:t>Now, Father, bring me into </a:t>
            </a:r>
            <a:br>
              <a:rPr lang="en-US" dirty="0"/>
            </a:br>
            <a:r>
              <a:rPr lang="en-US" dirty="0"/>
              <a:t>the glory we shared before the world began.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34F3B-C142-425A-6B9E-24BEFA1C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B9D36A4-200B-0963-68CA-7D47556FF081}"/>
              </a:ext>
            </a:extLst>
          </p:cNvPr>
          <p:cNvSpPr/>
          <p:nvPr/>
        </p:nvSpPr>
        <p:spPr bwMode="auto">
          <a:xfrm>
            <a:off x="279400" y="27051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temporarily set aside the privilege and display of his glory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thought he was just a guy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Reveals his love for us</a:t>
            </a:r>
          </a:p>
        </p:txBody>
      </p:sp>
    </p:spTree>
    <p:extLst>
      <p:ext uri="{BB962C8B-B14F-4D97-AF65-F5344CB8AC3E}">
        <p14:creationId xmlns:p14="http://schemas.microsoft.com/office/powerpoint/2010/main" val="3653620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I brought glory to you here on earth </a:t>
            </a:r>
            <a:br>
              <a:rPr lang="en-US" dirty="0"/>
            </a:br>
            <a:r>
              <a:rPr lang="en-US" dirty="0"/>
              <a:t>by completing the work you gave me to do.</a:t>
            </a:r>
          </a:p>
          <a:p>
            <a:r>
              <a:rPr lang="en-US" baseline="30000" dirty="0"/>
              <a:t>5 </a:t>
            </a:r>
            <a:r>
              <a:rPr lang="en-US" dirty="0"/>
              <a:t>Now, Father, bring me into </a:t>
            </a:r>
            <a:br>
              <a:rPr lang="en-US" dirty="0"/>
            </a:br>
            <a:r>
              <a:rPr lang="en-US" dirty="0"/>
              <a:t>the glory we shared before the world began.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34F3B-C142-425A-6B9E-24BEFA1C5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B9D36A4-200B-0963-68CA-7D47556FF081}"/>
              </a:ext>
            </a:extLst>
          </p:cNvPr>
          <p:cNvSpPr/>
          <p:nvPr/>
        </p:nvSpPr>
        <p:spPr bwMode="auto">
          <a:xfrm>
            <a:off x="279400" y="27051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God the Father answer this prayer?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humbled Himself by becoming obedient to the point of death… on a cross. For this reason also, God highly exalted Him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(Philippians 2:8-9; cf. Acts 7:56)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96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 have revealed you to </a:t>
            </a:r>
            <a:br>
              <a:rPr lang="en-US" dirty="0"/>
            </a:br>
            <a:r>
              <a:rPr lang="en-US" dirty="0"/>
              <a:t>the ones </a:t>
            </a:r>
            <a:r>
              <a:rPr lang="en-US" u="sng" dirty="0"/>
              <a:t>you gave me</a:t>
            </a:r>
            <a:r>
              <a:rPr lang="en-US" dirty="0"/>
              <a:t> from this world.</a:t>
            </a:r>
          </a:p>
          <a:p>
            <a:r>
              <a:rPr lang="en-US" dirty="0"/>
              <a:t>They were </a:t>
            </a:r>
            <a:r>
              <a:rPr lang="en-US" u="sng" dirty="0"/>
              <a:t>always yours</a:t>
            </a:r>
            <a:r>
              <a:rPr lang="en-US" dirty="0"/>
              <a:t>.</a:t>
            </a:r>
          </a:p>
          <a:p>
            <a:r>
              <a:rPr lang="en-US" u="sng" dirty="0"/>
              <a:t>You gave them to 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they have kept your word.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 have revealed you to </a:t>
            </a:r>
            <a:br>
              <a:rPr lang="en-US" dirty="0"/>
            </a:br>
            <a:r>
              <a:rPr lang="en-US" dirty="0"/>
              <a:t>the ones </a:t>
            </a:r>
            <a:r>
              <a:rPr lang="en-US" u="sng" dirty="0"/>
              <a:t>you gave me</a:t>
            </a:r>
            <a:r>
              <a:rPr lang="en-US" dirty="0"/>
              <a:t> from this world.</a:t>
            </a:r>
          </a:p>
          <a:p>
            <a:r>
              <a:rPr lang="en-US" dirty="0"/>
              <a:t>They were </a:t>
            </a:r>
            <a:r>
              <a:rPr lang="en-US" u="sng" dirty="0"/>
              <a:t>always yours</a:t>
            </a:r>
            <a:r>
              <a:rPr lang="en-US" dirty="0"/>
              <a:t>.</a:t>
            </a:r>
          </a:p>
          <a:p>
            <a:r>
              <a:rPr lang="en-US" u="sng" dirty="0"/>
              <a:t>You gave them to 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they have kept your word.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EE53E46-2F3C-C51F-92A9-12F97F58706A}"/>
              </a:ext>
            </a:extLst>
          </p:cNvPr>
          <p:cNvSpPr/>
          <p:nvPr/>
        </p:nvSpPr>
        <p:spPr bwMode="auto">
          <a:xfrm>
            <a:off x="279400" y="3314700"/>
            <a:ext cx="960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each need to respond to Christ’s invitation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God knows ahead of time how we will respond</a:t>
            </a:r>
          </a:p>
        </p:txBody>
      </p:sp>
    </p:spTree>
    <p:extLst>
      <p:ext uri="{BB962C8B-B14F-4D97-AF65-F5344CB8AC3E}">
        <p14:creationId xmlns:p14="http://schemas.microsoft.com/office/powerpoint/2010/main" val="1604319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My prayer is not for the world, </a:t>
            </a:r>
            <a:br>
              <a:rPr lang="en-US" dirty="0"/>
            </a:br>
            <a:r>
              <a:rPr lang="en-US" dirty="0"/>
              <a:t>but for those </a:t>
            </a:r>
            <a:r>
              <a:rPr lang="en-US" u="sng" dirty="0"/>
              <a:t>you have given 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because </a:t>
            </a:r>
            <a:r>
              <a:rPr lang="en-US" u="sng" dirty="0"/>
              <a:t>they belong to you</a:t>
            </a:r>
            <a:r>
              <a:rPr lang="en-US" dirty="0"/>
              <a:t>.</a:t>
            </a:r>
          </a:p>
          <a:p>
            <a:r>
              <a:rPr lang="en-US" baseline="30000" dirty="0"/>
              <a:t>10 </a:t>
            </a:r>
            <a:r>
              <a:rPr lang="en-US" dirty="0"/>
              <a:t>All who are mine </a:t>
            </a:r>
            <a:r>
              <a:rPr lang="en-US" u="sng" dirty="0"/>
              <a:t>belong to you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you have given</a:t>
            </a:r>
            <a:r>
              <a:rPr lang="en-US" dirty="0"/>
              <a:t> them to me, </a:t>
            </a:r>
            <a:br>
              <a:rPr lang="en-US" dirty="0"/>
            </a:br>
            <a:r>
              <a:rPr lang="en-US" dirty="0"/>
              <a:t>so they bring me glory.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  <p:extLst>
      <p:ext uri="{BB962C8B-B14F-4D97-AF65-F5344CB8AC3E}">
        <p14:creationId xmlns:p14="http://schemas.microsoft.com/office/powerpoint/2010/main" val="21541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prayer is not for the world,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for those you have given me,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they belong to you.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who are mine belong to you,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you have given them to me,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u="sng" dirty="0"/>
              <a:t>they bring me glory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A14660D-B1A6-B5A4-F9FD-D954447BA8F1}"/>
              </a:ext>
            </a:extLst>
          </p:cNvPr>
          <p:cNvSpPr/>
          <p:nvPr/>
        </p:nvSpPr>
        <p:spPr bwMode="auto">
          <a:xfrm>
            <a:off x="231394" y="3619500"/>
            <a:ext cx="969721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we belong to God, we see how awesome he is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we want to tell others about him…</a:t>
            </a:r>
          </a:p>
        </p:txBody>
      </p:sp>
    </p:spTree>
    <p:extLst>
      <p:ext uri="{BB962C8B-B14F-4D97-AF65-F5344CB8AC3E}">
        <p14:creationId xmlns:p14="http://schemas.microsoft.com/office/powerpoint/2010/main" val="36506616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Now I am departing from the world;</a:t>
            </a:r>
          </a:p>
          <a:p>
            <a:r>
              <a:rPr lang="en-US" dirty="0"/>
              <a:t>they are staying in this world, </a:t>
            </a:r>
            <a:br>
              <a:rPr lang="en-US" dirty="0"/>
            </a:br>
            <a:r>
              <a:rPr lang="en-US" dirty="0"/>
              <a:t>but I am coming to you.</a:t>
            </a:r>
          </a:p>
          <a:p>
            <a:r>
              <a:rPr lang="en-US" dirty="0"/>
              <a:t>Holy Father, you have given me </a:t>
            </a:r>
            <a:r>
              <a:rPr lang="en-US" u="sng" dirty="0"/>
              <a:t>your name</a:t>
            </a:r>
            <a:r>
              <a:rPr lang="en-US" dirty="0"/>
              <a:t>;</a:t>
            </a:r>
          </a:p>
          <a:p>
            <a:r>
              <a:rPr lang="en-US" dirty="0"/>
              <a:t>now protect them by the power of </a:t>
            </a:r>
            <a:r>
              <a:rPr lang="en-US" u="sng" dirty="0"/>
              <a:t>your name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so that they will be united just as we are.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  <p:extLst>
      <p:ext uri="{BB962C8B-B14F-4D97-AF65-F5344CB8AC3E}">
        <p14:creationId xmlns:p14="http://schemas.microsoft.com/office/powerpoint/2010/main" val="37591101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After saying all these things, </a:t>
            </a:r>
            <a:br>
              <a:rPr lang="en-US" dirty="0"/>
            </a:br>
            <a:r>
              <a:rPr lang="en-US" dirty="0"/>
              <a:t>Jesus looked up to heaven and said, </a:t>
            </a:r>
          </a:p>
          <a:p>
            <a:r>
              <a:rPr lang="en-US" dirty="0"/>
              <a:t>“Father, the hour has come. </a:t>
            </a:r>
          </a:p>
          <a:p>
            <a:r>
              <a:rPr lang="en-US" dirty="0"/>
              <a:t>Glorify your Son so he can give glory back to you.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86AEF-976D-8A30-C157-AEB13A62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Jesus Prays for Himself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I am departing from the world;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are staying in this world,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I am coming to you.</a:t>
            </a:r>
          </a:p>
          <a:p>
            <a:r>
              <a:rPr lang="en-US" dirty="0"/>
              <a:t>Holy Father, you have given me </a:t>
            </a:r>
            <a:r>
              <a:rPr lang="en-US" u="sng" dirty="0"/>
              <a:t>your name</a:t>
            </a:r>
            <a:r>
              <a:rPr lang="en-US" dirty="0"/>
              <a:t>;</a:t>
            </a:r>
          </a:p>
          <a:p>
            <a:r>
              <a:rPr lang="en-US" dirty="0"/>
              <a:t>now protect them by the power of </a:t>
            </a:r>
            <a:r>
              <a:rPr lang="en-US" u="sng" dirty="0"/>
              <a:t>your name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so that they will be united just as we are.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B638819-28B9-92EF-245E-D5A3846A2999}"/>
              </a:ext>
            </a:extLst>
          </p:cNvPr>
          <p:cNvSpPr/>
          <p:nvPr/>
        </p:nvSpPr>
        <p:spPr bwMode="auto">
          <a:xfrm>
            <a:off x="133937" y="3771900"/>
            <a:ext cx="989212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“Your name” = your character, revealing who you are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protective power in knowing God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marriage)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304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During my time here, I protected them by the power of the name you gave me.</a:t>
            </a:r>
          </a:p>
          <a:p>
            <a:r>
              <a:rPr lang="en-US" dirty="0"/>
              <a:t>I guarded them so that not one was lost, </a:t>
            </a:r>
          </a:p>
          <a:p>
            <a:r>
              <a:rPr lang="en-US" dirty="0"/>
              <a:t>except the one headed for destruction, </a:t>
            </a:r>
            <a:br>
              <a:rPr lang="en-US" dirty="0"/>
            </a:br>
            <a:r>
              <a:rPr lang="en-US" dirty="0"/>
              <a:t>as the Scriptures foretold.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  <p:extLst>
      <p:ext uri="{BB962C8B-B14F-4D97-AF65-F5344CB8AC3E}">
        <p14:creationId xmlns:p14="http://schemas.microsoft.com/office/powerpoint/2010/main" val="30339577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Now I am coming to you.</a:t>
            </a:r>
          </a:p>
          <a:p>
            <a:r>
              <a:rPr lang="en-US" dirty="0"/>
              <a:t>I told them many things while I was with them in this world so they would be filled with my joy.</a:t>
            </a:r>
          </a:p>
          <a:p>
            <a:r>
              <a:rPr lang="en-US" baseline="30000" dirty="0"/>
              <a:t>14 </a:t>
            </a:r>
            <a:r>
              <a:rPr lang="en-US" dirty="0"/>
              <a:t>I have given them your word.</a:t>
            </a:r>
          </a:p>
          <a:p>
            <a:r>
              <a:rPr lang="en-US" dirty="0"/>
              <a:t>And the world hates them </a:t>
            </a:r>
            <a:br>
              <a:rPr lang="en-US" dirty="0"/>
            </a:br>
            <a:r>
              <a:rPr lang="en-US" dirty="0"/>
              <a:t>because they do not belong to the world, </a:t>
            </a:r>
            <a:br>
              <a:rPr lang="en-US" dirty="0"/>
            </a:br>
            <a:r>
              <a:rPr lang="en-US" dirty="0"/>
              <a:t>just as I do not belong to the world.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  <p:extLst>
      <p:ext uri="{BB962C8B-B14F-4D97-AF65-F5344CB8AC3E}">
        <p14:creationId xmlns:p14="http://schemas.microsoft.com/office/powerpoint/2010/main" val="7716698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I’m not asking you to take them out of the world, but to keep them safe from the evil one.</a:t>
            </a:r>
          </a:p>
          <a:p>
            <a:r>
              <a:rPr lang="en-US" baseline="30000" dirty="0"/>
              <a:t>16 </a:t>
            </a:r>
            <a:r>
              <a:rPr lang="en-US" dirty="0"/>
              <a:t>They are not of the world, even as I am not…</a:t>
            </a:r>
          </a:p>
          <a:p>
            <a:r>
              <a:rPr lang="en-US" baseline="30000" dirty="0"/>
              <a:t>18 </a:t>
            </a:r>
            <a:r>
              <a:rPr lang="en-US" dirty="0"/>
              <a:t>Just as you sent me into the world, </a:t>
            </a:r>
            <a:br>
              <a:rPr lang="en-US" dirty="0"/>
            </a:br>
            <a:r>
              <a:rPr lang="en-US" dirty="0"/>
              <a:t>I am sending them into the world.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  <p:extLst>
      <p:ext uri="{BB962C8B-B14F-4D97-AF65-F5344CB8AC3E}">
        <p14:creationId xmlns:p14="http://schemas.microsoft.com/office/powerpoint/2010/main" val="15548990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I’m not asking you to take them </a:t>
            </a:r>
            <a:r>
              <a:rPr lang="en-US" u="sng" dirty="0"/>
              <a:t>out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to keep them safe from the evil one.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are </a:t>
            </a:r>
            <a:r>
              <a:rPr lang="en-US" u="sng" dirty="0"/>
              <a:t>not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even as I am not…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 you sent me into the world,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am sending them </a:t>
            </a:r>
            <a:r>
              <a:rPr lang="en-US" u="sng" dirty="0"/>
              <a:t>into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66942AC-5AE1-C46F-0C27-42FE02A0D207}"/>
              </a:ext>
            </a:extLst>
          </p:cNvPr>
          <p:cNvSpPr/>
          <p:nvPr/>
        </p:nvSpPr>
        <p:spPr bwMode="auto">
          <a:xfrm>
            <a:off x="133937" y="3174373"/>
            <a:ext cx="989212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world but not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world”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show the world how awesome God is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Permeate the world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5:13-16)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977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I’m not asking you to take them </a:t>
            </a:r>
            <a:r>
              <a:rPr lang="en-US" u="sng" dirty="0"/>
              <a:t>out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to keep them safe from the evil one.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are </a:t>
            </a:r>
            <a:r>
              <a:rPr lang="en-US" u="sng" dirty="0"/>
              <a:t>not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even as I am not…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 you sent me into the world,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am sending them </a:t>
            </a:r>
            <a:r>
              <a:rPr lang="en-US" u="sng" dirty="0"/>
              <a:t>into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6E91C54-1E09-9B3E-C449-922A337B6FE6}"/>
              </a:ext>
            </a:extLst>
          </p:cNvPr>
          <p:cNvSpPr/>
          <p:nvPr/>
        </p:nvSpPr>
        <p:spPr bwMode="auto">
          <a:xfrm>
            <a:off x="133937" y="3174373"/>
            <a:ext cx="989212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world but not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world”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 #1: Isolate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(geographically, culturally)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 #2: Imitate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(money &gt; people, relativistic)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14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Make them different by your truth; </a:t>
            </a:r>
            <a:br>
              <a:rPr lang="en-US" dirty="0"/>
            </a:br>
            <a:r>
              <a:rPr lang="en-US" dirty="0"/>
              <a:t>Your word is truth.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</p:spTree>
    <p:extLst>
      <p:ext uri="{BB962C8B-B14F-4D97-AF65-F5344CB8AC3E}">
        <p14:creationId xmlns:p14="http://schemas.microsoft.com/office/powerpoint/2010/main" val="3419832132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Make them </a:t>
            </a:r>
            <a:r>
              <a:rPr lang="en-US" u="sng" dirty="0"/>
              <a:t>different</a:t>
            </a:r>
            <a:r>
              <a:rPr lang="en-US" dirty="0"/>
              <a:t> by your truth; </a:t>
            </a:r>
            <a:br>
              <a:rPr lang="en-US" dirty="0"/>
            </a:br>
            <a:r>
              <a:rPr lang="en-US" dirty="0"/>
              <a:t>Your word is truth.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189F5FF-7CA5-DB90-2DFB-297D460D9AA6}"/>
              </a:ext>
            </a:extLst>
          </p:cNvPr>
          <p:cNvSpPr/>
          <p:nvPr/>
        </p:nvSpPr>
        <p:spPr bwMode="auto">
          <a:xfrm>
            <a:off x="133937" y="2171700"/>
            <a:ext cx="989212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“Holy” = different, set apart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word is essential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conform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the pattern of this world, but be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the renewing of your mind.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438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His Disciples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189F5FF-7CA5-DB90-2DFB-297D460D9AA6}"/>
              </a:ext>
            </a:extLst>
          </p:cNvPr>
          <p:cNvSpPr/>
          <p:nvPr/>
        </p:nvSpPr>
        <p:spPr bwMode="auto">
          <a:xfrm>
            <a:off x="133937" y="2171700"/>
            <a:ext cx="989212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God the Father answer this prayer for the disciples?</a:t>
            </a:r>
          </a:p>
          <a:p>
            <a:pPr algn="ctr"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1316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20 </a:t>
            </a:r>
            <a:r>
              <a:rPr lang="en-US" dirty="0"/>
              <a:t>“I am praying not only for these disciples </a:t>
            </a:r>
          </a:p>
          <a:p>
            <a:r>
              <a:rPr lang="en-US" dirty="0"/>
              <a:t>	but also for all who will ever believe in me </a:t>
            </a:r>
            <a:br>
              <a:rPr lang="en-US" dirty="0"/>
            </a:br>
            <a:r>
              <a:rPr lang="en-US" dirty="0"/>
              <a:t>through their message.</a:t>
            </a:r>
          </a:p>
          <a:p>
            <a:r>
              <a:rPr lang="en-US" baseline="30000" dirty="0"/>
              <a:t>21 </a:t>
            </a:r>
            <a:r>
              <a:rPr lang="en-US" dirty="0"/>
              <a:t>I pray that they will all be </a:t>
            </a:r>
            <a:r>
              <a:rPr lang="en-US" u="sng" dirty="0"/>
              <a:t>one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just as you and I are </a:t>
            </a:r>
            <a:r>
              <a:rPr lang="en-US" u="sng" dirty="0"/>
              <a:t>one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as you are in me, Father, and I am in you.</a:t>
            </a:r>
          </a:p>
          <a:p>
            <a:r>
              <a:rPr lang="en-US" dirty="0"/>
              <a:t>And may they be in us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Future Generations (Us)</a:t>
            </a:r>
          </a:p>
        </p:txBody>
      </p:sp>
    </p:spTree>
    <p:extLst>
      <p:ext uri="{BB962C8B-B14F-4D97-AF65-F5344CB8AC3E}">
        <p14:creationId xmlns:p14="http://schemas.microsoft.com/office/powerpoint/2010/main" val="11308699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saying all these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looked up to heaven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“Father, the hour has come. </a:t>
            </a:r>
          </a:p>
          <a:p>
            <a:r>
              <a:rPr lang="en-US" u="sng" dirty="0"/>
              <a:t>Glorify your 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he can give glory back to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98E81-7C3F-E47D-A2C2-52D115AD2E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D668969-435E-A2E2-2CE0-9E5B497C0B4D}"/>
              </a:ext>
            </a:extLst>
          </p:cNvPr>
          <p:cNvSpPr/>
          <p:nvPr/>
        </p:nvSpPr>
        <p:spPr bwMode="auto">
          <a:xfrm>
            <a:off x="279400" y="26289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it mean to “glorify” someone?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30D4FD-8D61-D813-C02A-0D3E03FF5A39}"/>
              </a:ext>
            </a:extLst>
          </p:cNvPr>
          <p:cNvSpPr/>
          <p:nvPr/>
        </p:nvSpPr>
        <p:spPr bwMode="auto">
          <a:xfrm>
            <a:off x="279400" y="3048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Holy Spirit will bring me glory by telling you whatever he receives from me.”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16:14)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85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so that the world will believe you sent me.</a:t>
            </a:r>
          </a:p>
          <a:p>
            <a:r>
              <a:rPr lang="en-US" baseline="30000" dirty="0"/>
              <a:t>22 </a:t>
            </a:r>
            <a:r>
              <a:rPr lang="en-US" dirty="0"/>
              <a:t>“I have given them the </a:t>
            </a:r>
            <a:r>
              <a:rPr lang="en-US" u="sng" dirty="0"/>
              <a:t>glory</a:t>
            </a:r>
            <a:r>
              <a:rPr lang="en-US" dirty="0"/>
              <a:t> you gave me, </a:t>
            </a:r>
            <a:br>
              <a:rPr lang="en-US" dirty="0"/>
            </a:br>
            <a:r>
              <a:rPr lang="en-US" dirty="0"/>
              <a:t>so they may be </a:t>
            </a:r>
            <a:r>
              <a:rPr lang="en-US" u="sng" dirty="0"/>
              <a:t>one</a:t>
            </a:r>
            <a:r>
              <a:rPr lang="en-US" dirty="0"/>
              <a:t> as we are </a:t>
            </a:r>
            <a:r>
              <a:rPr lang="en-US" u="sng" dirty="0"/>
              <a:t>one</a:t>
            </a:r>
            <a:r>
              <a:rPr lang="en-US" dirty="0"/>
              <a:t>.</a:t>
            </a:r>
          </a:p>
          <a:p>
            <a:r>
              <a:rPr lang="en-US" baseline="30000" dirty="0"/>
              <a:t>23 </a:t>
            </a:r>
            <a:r>
              <a:rPr lang="en-US" dirty="0"/>
              <a:t>I am in them and you are in me. </a:t>
            </a:r>
          </a:p>
          <a:p>
            <a:r>
              <a:rPr lang="en-US" dirty="0"/>
              <a:t>May they experience such </a:t>
            </a:r>
            <a:r>
              <a:rPr lang="en-US" u="sng" dirty="0"/>
              <a:t>perfect unity </a:t>
            </a:r>
            <a:br>
              <a:rPr lang="en-US" dirty="0"/>
            </a:br>
            <a:r>
              <a:rPr lang="en-US" dirty="0"/>
              <a:t>that the world will know that you sent me </a:t>
            </a:r>
            <a:br>
              <a:rPr lang="en-US" dirty="0"/>
            </a:br>
            <a:r>
              <a:rPr lang="en-US" dirty="0"/>
              <a:t>and that you love them as much as you love me.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Future Generations (Us)</a:t>
            </a:r>
          </a:p>
        </p:txBody>
      </p:sp>
    </p:spTree>
    <p:extLst>
      <p:ext uri="{BB962C8B-B14F-4D97-AF65-F5344CB8AC3E}">
        <p14:creationId xmlns:p14="http://schemas.microsoft.com/office/powerpoint/2010/main" val="2290998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the world will believe you sent me.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have given them the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you gave me,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dirty="0"/>
              <a:t>they may be </a:t>
            </a:r>
            <a:r>
              <a:rPr lang="en-US" u="sng" dirty="0"/>
              <a:t>one</a:t>
            </a:r>
            <a:r>
              <a:rPr lang="en-US" dirty="0"/>
              <a:t> as we are </a:t>
            </a:r>
            <a:r>
              <a:rPr lang="en-US" u="sng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am in them and you are in me.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they experience such </a:t>
            </a:r>
            <a:r>
              <a:rPr lang="en-US" u="sng" dirty="0"/>
              <a:t>perfect unity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 world will know that you sent 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love them as much as you love me.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Future Generations (Us)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288F3A9-EE64-FB7F-B743-77448E479E8A}"/>
              </a:ext>
            </a:extLst>
          </p:cNvPr>
          <p:cNvSpPr/>
          <p:nvPr/>
        </p:nvSpPr>
        <p:spPr bwMode="auto">
          <a:xfrm>
            <a:off x="133937" y="3190875"/>
            <a:ext cx="989212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God the Father answer this prayer?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You are all one in Christ Jesus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(Galatians 3:28)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  Be diligent to preserve the unity of the Spirit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(Eph. 4:3)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624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Father, I want these whom you have given me </a:t>
            </a:r>
            <a:br>
              <a:rPr lang="en-US" dirty="0"/>
            </a:br>
            <a:r>
              <a:rPr lang="en-US" dirty="0"/>
              <a:t>to be with me where I am.</a:t>
            </a:r>
          </a:p>
          <a:p>
            <a:r>
              <a:rPr lang="en-US" dirty="0"/>
              <a:t>Then they can see all the glory you gave me because you loved me even before the world began!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Future Generations (Us)</a:t>
            </a:r>
          </a:p>
        </p:txBody>
      </p:sp>
    </p:spTree>
    <p:extLst>
      <p:ext uri="{BB962C8B-B14F-4D97-AF65-F5344CB8AC3E}">
        <p14:creationId xmlns:p14="http://schemas.microsoft.com/office/powerpoint/2010/main" val="38278044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Father, I want these whom you have given me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to be with me where I 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they can see all the glory you gave me because you loved me even before the world began!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Jesus Prays for Future Generations (Us)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5C48123-4388-A129-A8D9-1772018C3EE8}"/>
              </a:ext>
            </a:extLst>
          </p:cNvPr>
          <p:cNvSpPr/>
          <p:nvPr/>
        </p:nvSpPr>
        <p:spPr bwMode="auto">
          <a:xfrm>
            <a:off x="133937" y="3190875"/>
            <a:ext cx="9892126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 God the Father answer this prayer?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Yes!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103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O righteous Father, the world doesn’t know you, but I do; and these disciples know you sent me.</a:t>
            </a:r>
          </a:p>
          <a:p>
            <a:r>
              <a:rPr lang="en-US" baseline="30000" dirty="0"/>
              <a:t>26 </a:t>
            </a:r>
            <a:r>
              <a:rPr lang="en-US" dirty="0"/>
              <a:t>I have revealed you to them, </a:t>
            </a:r>
            <a:br>
              <a:rPr lang="en-US" dirty="0"/>
            </a:br>
            <a:r>
              <a:rPr lang="en-US" dirty="0"/>
              <a:t>and I will continue to do so.</a:t>
            </a:r>
          </a:p>
          <a:p>
            <a:r>
              <a:rPr lang="en-US" dirty="0"/>
              <a:t>Then your love for me will be in them, </a:t>
            </a:r>
            <a:br>
              <a:rPr lang="en-US" dirty="0"/>
            </a:br>
            <a:r>
              <a:rPr lang="en-US" dirty="0"/>
              <a:t>and I will be in them.”</a:t>
            </a:r>
          </a:p>
        </p:txBody>
      </p:sp>
    </p:spTree>
    <p:extLst>
      <p:ext uri="{BB962C8B-B14F-4D97-AF65-F5344CB8AC3E}">
        <p14:creationId xmlns:p14="http://schemas.microsoft.com/office/powerpoint/2010/main" val="15393709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z="4000" dirty="0"/>
              <a:t>Humanity has a wrong view of God.</a:t>
            </a:r>
          </a:p>
          <a:p>
            <a:pPr marL="228600" indent="-228600"/>
            <a:r>
              <a:rPr lang="en-US" sz="4000" dirty="0"/>
              <a:t>As Jesus neared the cross, </a:t>
            </a:r>
            <a:br>
              <a:rPr lang="en-US" sz="4000" dirty="0"/>
            </a:br>
            <a:r>
              <a:rPr lang="en-US" sz="4000" dirty="0"/>
              <a:t>he aimed to clear up the confusion.</a:t>
            </a:r>
          </a:p>
          <a:p>
            <a:pPr marL="228600" indent="-228600"/>
            <a:r>
              <a:rPr lang="en-US" sz="4000" dirty="0"/>
              <a:t>Now we can know Him and have eternal life.</a:t>
            </a:r>
          </a:p>
          <a:p>
            <a:pPr marL="228600" indent="-228600"/>
            <a:r>
              <a:rPr lang="en-US" sz="4000" dirty="0"/>
              <a:t>We get to show God’s glory to others!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endParaRPr lang="en-US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Lord’s Prayer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69333" y="4000500"/>
            <a:ext cx="6353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Betrayed, Arrested, Denied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0F8200D-4E8A-0AF6-04E2-9CEC6A24E2E0}"/>
              </a:ext>
            </a:extLst>
          </p:cNvPr>
          <p:cNvSpPr/>
          <p:nvPr/>
        </p:nvSpPr>
        <p:spPr bwMode="auto">
          <a:xfrm>
            <a:off x="169333" y="800100"/>
            <a:ext cx="9821333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new insights do we gain into God the Father and God the Son through John 17?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could Christians do a better job being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“in the world but not of the world”?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some barriers to unity and how does </a:t>
            </a:r>
            <a:r>
              <a:rPr lang="en-US"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enable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 to overcome those barriers?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saying all these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looked up to heaven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“Father, the hour has come. </a:t>
            </a:r>
          </a:p>
          <a:p>
            <a:r>
              <a:rPr lang="en-US" u="sng" dirty="0"/>
              <a:t>Glorify your 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he can give glory back to 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5AD70-6D88-41AA-035B-48B8AB2CC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D668969-435E-A2E2-2CE0-9E5B497C0B4D}"/>
              </a:ext>
            </a:extLst>
          </p:cNvPr>
          <p:cNvSpPr/>
          <p:nvPr/>
        </p:nvSpPr>
        <p:spPr bwMode="auto">
          <a:xfrm>
            <a:off x="279400" y="26289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it mean to “glorify” someone?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reveal the truth about how awesome and majestic they are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Imagine meeting a random person…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59A62CF2-7BBF-D20B-5762-B9B1572F3D92}"/>
              </a:ext>
            </a:extLst>
          </p:cNvPr>
          <p:cNvSpPr/>
          <p:nvPr/>
        </p:nvSpPr>
        <p:spPr bwMode="auto">
          <a:xfrm>
            <a:off x="279400" y="3048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Holy Spirit will bring me glory by telling you whatever he receives from me.”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16:14)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89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saying all these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looked up to heaven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“Father, the hour has come. </a:t>
            </a:r>
          </a:p>
          <a:p>
            <a:r>
              <a:rPr lang="en-US" u="sng" dirty="0"/>
              <a:t>Glorify your 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he can give glory back to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7982-5BFE-AD37-2E11-02B223724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D668969-435E-A2E2-2CE0-9E5B497C0B4D}"/>
              </a:ext>
            </a:extLst>
          </p:cNvPr>
          <p:cNvSpPr/>
          <p:nvPr/>
        </p:nvSpPr>
        <p:spPr bwMode="auto">
          <a:xfrm>
            <a:off x="279400" y="26289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it mean to “glorify” someone?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does God need to be glorified?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our sake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it’s true!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C37CF0-6DAA-C727-0309-275360D05059}"/>
              </a:ext>
            </a:extLst>
          </p:cNvPr>
          <p:cNvSpPr/>
          <p:nvPr/>
        </p:nvSpPr>
        <p:spPr bwMode="auto">
          <a:xfrm>
            <a:off x="279400" y="3048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Holy Spirit will bring me glory by telling you whatever he receives from me.”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16:14)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5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82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saying all these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looked up to heaven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“Father, </a:t>
            </a:r>
            <a:r>
              <a:rPr lang="en-US" u="sng" dirty="0"/>
              <a:t>the hour has come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/>
              <a:t>Glorify your 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he can give glory back to 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7FF98-29F4-7DF6-7097-341958DEE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D668969-435E-A2E2-2CE0-9E5B497C0B4D}"/>
              </a:ext>
            </a:extLst>
          </p:cNvPr>
          <p:cNvSpPr/>
          <p:nvPr/>
        </p:nvSpPr>
        <p:spPr bwMode="auto">
          <a:xfrm>
            <a:off x="279400" y="26289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looks for glory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last place anyone would expect: the cross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2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saying all these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looked up to heaven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“Father, the hour has come.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Glorify your Son </a:t>
            </a:r>
            <a:r>
              <a:rPr lang="en-US" dirty="0"/>
              <a:t>so he can give glory back to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6933-0047-7FE7-7957-B5F23A5FE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D668969-435E-A2E2-2CE0-9E5B497C0B4D}"/>
              </a:ext>
            </a:extLst>
          </p:cNvPr>
          <p:cNvSpPr/>
          <p:nvPr/>
        </p:nvSpPr>
        <p:spPr bwMode="auto">
          <a:xfrm>
            <a:off x="279400" y="2628900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looks for glory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last place anyone would expect: the cross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Father shows how awesome the Son is,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then shows how awesome the Father is.</a:t>
            </a:r>
          </a:p>
        </p:txBody>
      </p:sp>
    </p:spTree>
    <p:extLst>
      <p:ext uri="{BB962C8B-B14F-4D97-AF65-F5344CB8AC3E}">
        <p14:creationId xmlns:p14="http://schemas.microsoft.com/office/powerpoint/2010/main" val="3281414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For you have given him authority over everyone.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6CF59-DA42-6D88-B71F-A39A19307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</p:spTree>
    <p:extLst>
      <p:ext uri="{BB962C8B-B14F-4D97-AF65-F5344CB8AC3E}">
        <p14:creationId xmlns:p14="http://schemas.microsoft.com/office/powerpoint/2010/main" val="57160833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For you have given him authority over everyone.</a:t>
            </a:r>
          </a:p>
          <a:p>
            <a:r>
              <a:rPr lang="en-US" dirty="0"/>
              <a:t>He gives eternal life </a:t>
            </a:r>
            <a:br>
              <a:rPr lang="en-US" dirty="0"/>
            </a:br>
            <a:r>
              <a:rPr lang="en-US" dirty="0"/>
              <a:t>to each one you have given him.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86BD-5164-0557-4D92-A78B1B31B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Jesus Prays for Himself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2582B27-B779-5F83-CD08-23E8D0D7C0F2}"/>
              </a:ext>
            </a:extLst>
          </p:cNvPr>
          <p:cNvSpPr/>
          <p:nvPr/>
        </p:nvSpPr>
        <p:spPr bwMode="auto">
          <a:xfrm>
            <a:off x="279400" y="3390900"/>
            <a:ext cx="960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Normally reserved for God the Father (The Trinity)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Father and the Son are not identical,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they are One</a:t>
            </a:r>
          </a:p>
        </p:txBody>
      </p:sp>
    </p:spTree>
    <p:extLst>
      <p:ext uri="{BB962C8B-B14F-4D97-AF65-F5344CB8AC3E}">
        <p14:creationId xmlns:p14="http://schemas.microsoft.com/office/powerpoint/2010/main" val="2071268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2277</Words>
  <Application>Microsoft Office PowerPoint</Application>
  <PresentationFormat>Custom</PresentationFormat>
  <Paragraphs>256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Lord’s Prayer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John 17</vt:lpstr>
      <vt:lpstr>Conclusions</vt:lpstr>
      <vt:lpstr>The Lord’s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2024-08-20T21:30:13Z</dcterms:modified>
</cp:coreProperties>
</file>