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 id="2147483706" r:id="rId4"/>
  </p:sldMasterIdLst>
  <p:notesMasterIdLst>
    <p:notesMasterId r:id="rId61"/>
  </p:notesMasterIdLst>
  <p:sldIdLst>
    <p:sldId id="256" r:id="rId5"/>
    <p:sldId id="320" r:id="rId6"/>
    <p:sldId id="261" r:id="rId7"/>
    <p:sldId id="319" r:id="rId8"/>
    <p:sldId id="318" r:id="rId9"/>
    <p:sldId id="344" r:id="rId10"/>
    <p:sldId id="321" r:id="rId11"/>
    <p:sldId id="322" r:id="rId12"/>
    <p:sldId id="323" r:id="rId13"/>
    <p:sldId id="324" r:id="rId14"/>
    <p:sldId id="325" r:id="rId15"/>
    <p:sldId id="314" r:id="rId16"/>
    <p:sldId id="345" r:id="rId17"/>
    <p:sldId id="327" r:id="rId18"/>
    <p:sldId id="347" r:id="rId19"/>
    <p:sldId id="329" r:id="rId20"/>
    <p:sldId id="328" r:id="rId21"/>
    <p:sldId id="330" r:id="rId22"/>
    <p:sldId id="332" r:id="rId23"/>
    <p:sldId id="373" r:id="rId24"/>
    <p:sldId id="374" r:id="rId25"/>
    <p:sldId id="348" r:id="rId26"/>
    <p:sldId id="349" r:id="rId27"/>
    <p:sldId id="350" r:id="rId28"/>
    <p:sldId id="336" r:id="rId29"/>
    <p:sldId id="352" r:id="rId30"/>
    <p:sldId id="380" r:id="rId31"/>
    <p:sldId id="381" r:id="rId32"/>
    <p:sldId id="382" r:id="rId33"/>
    <p:sldId id="383" r:id="rId34"/>
    <p:sldId id="384" r:id="rId35"/>
    <p:sldId id="385" r:id="rId36"/>
    <p:sldId id="353" r:id="rId37"/>
    <p:sldId id="338" r:id="rId38"/>
    <p:sldId id="388" r:id="rId39"/>
    <p:sldId id="389" r:id="rId40"/>
    <p:sldId id="391" r:id="rId41"/>
    <p:sldId id="392" r:id="rId42"/>
    <p:sldId id="343" r:id="rId43"/>
    <p:sldId id="365" r:id="rId44"/>
    <p:sldId id="358" r:id="rId45"/>
    <p:sldId id="369" r:id="rId46"/>
    <p:sldId id="376" r:id="rId47"/>
    <p:sldId id="335" r:id="rId48"/>
    <p:sldId id="359" r:id="rId49"/>
    <p:sldId id="360" r:id="rId50"/>
    <p:sldId id="393" r:id="rId51"/>
    <p:sldId id="361" r:id="rId52"/>
    <p:sldId id="363" r:id="rId53"/>
    <p:sldId id="371" r:id="rId54"/>
    <p:sldId id="367" r:id="rId55"/>
    <p:sldId id="370" r:id="rId56"/>
    <p:sldId id="372" r:id="rId57"/>
    <p:sldId id="377" r:id="rId58"/>
    <p:sldId id="378" r:id="rId59"/>
    <p:sldId id="379" r:id="rId6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0E600-A1CC-4B91-A447-45B0A6A2C137}" v="3" dt="2024-09-08T13:02:27.118"/>
    <p1510:client id="{E18B5AE3-0AF1-47C2-8AE2-11D70283498C}" v="73" dt="2024-09-08T12:00:50.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67" d="100"/>
          <a:sy n="67" d="100"/>
        </p:scale>
        <p:origin x="6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eryR" userId="d95e7125-c11d-45ad-a9aa-2825f18c9141" providerId="ADAL" clId="{43F0E600-A1CC-4B91-A447-45B0A6A2C137}"/>
    <pc:docChg chg="custSel addSld modSld">
      <pc:chgData name="LoweryR" userId="d95e7125-c11d-45ad-a9aa-2825f18c9141" providerId="ADAL" clId="{43F0E600-A1CC-4B91-A447-45B0A6A2C137}" dt="2024-09-08T13:02:27.118" v="177" actId="20577"/>
      <pc:docMkLst>
        <pc:docMk/>
      </pc:docMkLst>
      <pc:sldChg chg="modSp mod">
        <pc:chgData name="LoweryR" userId="d95e7125-c11d-45ad-a9aa-2825f18c9141" providerId="ADAL" clId="{43F0E600-A1CC-4B91-A447-45B0A6A2C137}" dt="2024-09-08T12:56:26.143" v="1" actId="27636"/>
        <pc:sldMkLst>
          <pc:docMk/>
          <pc:sldMk cId="3160382461" sldId="314"/>
        </pc:sldMkLst>
        <pc:spChg chg="mod">
          <ac:chgData name="LoweryR" userId="d95e7125-c11d-45ad-a9aa-2825f18c9141" providerId="ADAL" clId="{43F0E600-A1CC-4B91-A447-45B0A6A2C137}" dt="2024-09-08T12:56:26.143" v="1" actId="27636"/>
          <ac:spMkLst>
            <pc:docMk/>
            <pc:sldMk cId="3160382461" sldId="314"/>
            <ac:spMk id="2" creationId="{98DDB285-DB7D-47A4-91E0-49886E810585}"/>
          </ac:spMkLst>
        </pc:spChg>
      </pc:sldChg>
      <pc:sldChg chg="modSp mod">
        <pc:chgData name="LoweryR" userId="d95e7125-c11d-45ad-a9aa-2825f18c9141" providerId="ADAL" clId="{43F0E600-A1CC-4B91-A447-45B0A6A2C137}" dt="2024-09-08T12:56:31.548" v="5" actId="27636"/>
        <pc:sldMkLst>
          <pc:docMk/>
          <pc:sldMk cId="3358656934" sldId="327"/>
        </pc:sldMkLst>
        <pc:spChg chg="mod">
          <ac:chgData name="LoweryR" userId="d95e7125-c11d-45ad-a9aa-2825f18c9141" providerId="ADAL" clId="{43F0E600-A1CC-4B91-A447-45B0A6A2C137}" dt="2024-09-08T12:56:31.548" v="5" actId="27636"/>
          <ac:spMkLst>
            <pc:docMk/>
            <pc:sldMk cId="3358656934" sldId="327"/>
            <ac:spMk id="2" creationId="{98DDB285-DB7D-47A4-91E0-49886E810585}"/>
          </ac:spMkLst>
        </pc:spChg>
      </pc:sldChg>
      <pc:sldChg chg="modSp mod">
        <pc:chgData name="LoweryR" userId="d95e7125-c11d-45ad-a9aa-2825f18c9141" providerId="ADAL" clId="{43F0E600-A1CC-4B91-A447-45B0A6A2C137}" dt="2024-09-08T12:56:39.998" v="10" actId="1076"/>
        <pc:sldMkLst>
          <pc:docMk/>
          <pc:sldMk cId="1012565391" sldId="329"/>
        </pc:sldMkLst>
        <pc:spChg chg="mod">
          <ac:chgData name="LoweryR" userId="d95e7125-c11d-45ad-a9aa-2825f18c9141" providerId="ADAL" clId="{43F0E600-A1CC-4B91-A447-45B0A6A2C137}" dt="2024-09-08T12:56:38.717" v="9" actId="27636"/>
          <ac:spMkLst>
            <pc:docMk/>
            <pc:sldMk cId="1012565391" sldId="329"/>
            <ac:spMk id="2" creationId="{98DDB285-DB7D-47A4-91E0-49886E810585}"/>
          </ac:spMkLst>
        </pc:spChg>
        <pc:picChg chg="mod">
          <ac:chgData name="LoweryR" userId="d95e7125-c11d-45ad-a9aa-2825f18c9141" providerId="ADAL" clId="{43F0E600-A1CC-4B91-A447-45B0A6A2C137}" dt="2024-09-08T12:56:39.998" v="10" actId="1076"/>
          <ac:picMkLst>
            <pc:docMk/>
            <pc:sldMk cId="1012565391" sldId="329"/>
            <ac:picMk id="6" creationId="{6EC5DA49-47E6-9BB1-D59C-26BBDC520E3B}"/>
          </ac:picMkLst>
        </pc:picChg>
      </pc:sldChg>
      <pc:sldChg chg="modSp mod">
        <pc:chgData name="LoweryR" userId="d95e7125-c11d-45ad-a9aa-2825f18c9141" providerId="ADAL" clId="{43F0E600-A1CC-4B91-A447-45B0A6A2C137}" dt="2024-09-08T12:56:29.312" v="3" actId="27636"/>
        <pc:sldMkLst>
          <pc:docMk/>
          <pc:sldMk cId="3020315055" sldId="345"/>
        </pc:sldMkLst>
        <pc:spChg chg="mod">
          <ac:chgData name="LoweryR" userId="d95e7125-c11d-45ad-a9aa-2825f18c9141" providerId="ADAL" clId="{43F0E600-A1CC-4B91-A447-45B0A6A2C137}" dt="2024-09-08T12:56:29.312" v="3" actId="27636"/>
          <ac:spMkLst>
            <pc:docMk/>
            <pc:sldMk cId="3020315055" sldId="345"/>
            <ac:spMk id="2" creationId="{98DDB285-DB7D-47A4-91E0-49886E810585}"/>
          </ac:spMkLst>
        </pc:spChg>
      </pc:sldChg>
      <pc:sldChg chg="modSp mod">
        <pc:chgData name="LoweryR" userId="d95e7125-c11d-45ad-a9aa-2825f18c9141" providerId="ADAL" clId="{43F0E600-A1CC-4B91-A447-45B0A6A2C137}" dt="2024-09-08T12:56:34.337" v="7" actId="27636"/>
        <pc:sldMkLst>
          <pc:docMk/>
          <pc:sldMk cId="3301456384" sldId="347"/>
        </pc:sldMkLst>
        <pc:spChg chg="mod">
          <ac:chgData name="LoweryR" userId="d95e7125-c11d-45ad-a9aa-2825f18c9141" providerId="ADAL" clId="{43F0E600-A1CC-4B91-A447-45B0A6A2C137}" dt="2024-09-08T12:56:34.337" v="7" actId="27636"/>
          <ac:spMkLst>
            <pc:docMk/>
            <pc:sldMk cId="3301456384" sldId="347"/>
            <ac:spMk id="2" creationId="{98DDB285-DB7D-47A4-91E0-49886E810585}"/>
          </ac:spMkLst>
        </pc:spChg>
      </pc:sldChg>
      <pc:sldChg chg="modSp mod">
        <pc:chgData name="LoweryR" userId="d95e7125-c11d-45ad-a9aa-2825f18c9141" providerId="ADAL" clId="{43F0E600-A1CC-4B91-A447-45B0A6A2C137}" dt="2024-09-08T12:58:48.480" v="16" actId="115"/>
        <pc:sldMkLst>
          <pc:docMk/>
          <pc:sldMk cId="4280859073" sldId="381"/>
        </pc:sldMkLst>
        <pc:spChg chg="mod">
          <ac:chgData name="LoweryR" userId="d95e7125-c11d-45ad-a9aa-2825f18c9141" providerId="ADAL" clId="{43F0E600-A1CC-4B91-A447-45B0A6A2C137}" dt="2024-09-08T12:58:48.480" v="16" actId="115"/>
          <ac:spMkLst>
            <pc:docMk/>
            <pc:sldMk cId="4280859073" sldId="381"/>
            <ac:spMk id="3" creationId="{F0B58D5E-1DDD-472A-BAA0-5415F1564904}"/>
          </ac:spMkLst>
        </pc:spChg>
      </pc:sldChg>
      <pc:sldChg chg="modSp mod">
        <pc:chgData name="LoweryR" userId="d95e7125-c11d-45ad-a9aa-2825f18c9141" providerId="ADAL" clId="{43F0E600-A1CC-4B91-A447-45B0A6A2C137}" dt="2024-09-08T12:58:11.611" v="12" actId="115"/>
        <pc:sldMkLst>
          <pc:docMk/>
          <pc:sldMk cId="1797144120" sldId="382"/>
        </pc:sldMkLst>
        <pc:spChg chg="mod">
          <ac:chgData name="LoweryR" userId="d95e7125-c11d-45ad-a9aa-2825f18c9141" providerId="ADAL" clId="{43F0E600-A1CC-4B91-A447-45B0A6A2C137}" dt="2024-09-08T12:58:11.611" v="12" actId="115"/>
          <ac:spMkLst>
            <pc:docMk/>
            <pc:sldMk cId="1797144120" sldId="382"/>
            <ac:spMk id="3" creationId="{F0B58D5E-1DDD-472A-BAA0-5415F1564904}"/>
          </ac:spMkLst>
        </pc:spChg>
      </pc:sldChg>
      <pc:sldChg chg="modSp mod">
        <pc:chgData name="LoweryR" userId="d95e7125-c11d-45ad-a9aa-2825f18c9141" providerId="ADAL" clId="{43F0E600-A1CC-4B91-A447-45B0A6A2C137}" dt="2024-09-08T12:58:13.920" v="13" actId="115"/>
        <pc:sldMkLst>
          <pc:docMk/>
          <pc:sldMk cId="2325838238" sldId="383"/>
        </pc:sldMkLst>
        <pc:spChg chg="mod">
          <ac:chgData name="LoweryR" userId="d95e7125-c11d-45ad-a9aa-2825f18c9141" providerId="ADAL" clId="{43F0E600-A1CC-4B91-A447-45B0A6A2C137}" dt="2024-09-08T12:58:13.920" v="13" actId="115"/>
          <ac:spMkLst>
            <pc:docMk/>
            <pc:sldMk cId="2325838238" sldId="383"/>
            <ac:spMk id="3" creationId="{F0B58D5E-1DDD-472A-BAA0-5415F1564904}"/>
          </ac:spMkLst>
        </pc:spChg>
      </pc:sldChg>
      <pc:sldChg chg="modSp mod">
        <pc:chgData name="LoweryR" userId="d95e7125-c11d-45ad-a9aa-2825f18c9141" providerId="ADAL" clId="{43F0E600-A1CC-4B91-A447-45B0A6A2C137}" dt="2024-09-08T12:58:15.903" v="14" actId="115"/>
        <pc:sldMkLst>
          <pc:docMk/>
          <pc:sldMk cId="2564670415" sldId="384"/>
        </pc:sldMkLst>
        <pc:spChg chg="mod">
          <ac:chgData name="LoweryR" userId="d95e7125-c11d-45ad-a9aa-2825f18c9141" providerId="ADAL" clId="{43F0E600-A1CC-4B91-A447-45B0A6A2C137}" dt="2024-09-08T12:58:15.903" v="14" actId="115"/>
          <ac:spMkLst>
            <pc:docMk/>
            <pc:sldMk cId="2564670415" sldId="384"/>
            <ac:spMk id="3" creationId="{F0B58D5E-1DDD-472A-BAA0-5415F1564904}"/>
          </ac:spMkLst>
        </pc:spChg>
      </pc:sldChg>
      <pc:sldChg chg="modSp mod">
        <pc:chgData name="LoweryR" userId="d95e7125-c11d-45ad-a9aa-2825f18c9141" providerId="ADAL" clId="{43F0E600-A1CC-4B91-A447-45B0A6A2C137}" dt="2024-09-08T12:58:18.209" v="15" actId="115"/>
        <pc:sldMkLst>
          <pc:docMk/>
          <pc:sldMk cId="4191279846" sldId="385"/>
        </pc:sldMkLst>
        <pc:spChg chg="mod">
          <ac:chgData name="LoweryR" userId="d95e7125-c11d-45ad-a9aa-2825f18c9141" providerId="ADAL" clId="{43F0E600-A1CC-4B91-A447-45B0A6A2C137}" dt="2024-09-08T12:58:18.209" v="15" actId="115"/>
          <ac:spMkLst>
            <pc:docMk/>
            <pc:sldMk cId="4191279846" sldId="385"/>
            <ac:spMk id="3" creationId="{F0B58D5E-1DDD-472A-BAA0-5415F1564904}"/>
          </ac:spMkLst>
        </pc:spChg>
      </pc:sldChg>
      <pc:sldChg chg="modSp new mod modAnim">
        <pc:chgData name="LoweryR" userId="d95e7125-c11d-45ad-a9aa-2825f18c9141" providerId="ADAL" clId="{43F0E600-A1CC-4B91-A447-45B0A6A2C137}" dt="2024-09-08T13:02:27.118" v="177" actId="20577"/>
        <pc:sldMkLst>
          <pc:docMk/>
          <pc:sldMk cId="3085630458" sldId="393"/>
        </pc:sldMkLst>
        <pc:spChg chg="mod">
          <ac:chgData name="LoweryR" userId="d95e7125-c11d-45ad-a9aa-2825f18c9141" providerId="ADAL" clId="{43F0E600-A1CC-4B91-A447-45B0A6A2C137}" dt="2024-09-08T13:01:10.611" v="18"/>
          <ac:spMkLst>
            <pc:docMk/>
            <pc:sldMk cId="3085630458" sldId="393"/>
            <ac:spMk id="2" creationId="{699DC014-93AB-E5D7-8875-18A3652B82B6}"/>
          </ac:spMkLst>
        </pc:spChg>
        <pc:spChg chg="mod">
          <ac:chgData name="LoweryR" userId="d95e7125-c11d-45ad-a9aa-2825f18c9141" providerId="ADAL" clId="{43F0E600-A1CC-4B91-A447-45B0A6A2C137}" dt="2024-09-08T13:02:27.118" v="177" actId="20577"/>
          <ac:spMkLst>
            <pc:docMk/>
            <pc:sldMk cId="3085630458" sldId="393"/>
            <ac:spMk id="3" creationId="{EA08FB04-1DE7-3DE0-7E86-3C8542761C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67694-8537-4B84-B1E6-626C9E61F95A}"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94745-AF18-4ED7-B455-67EBFF3E9689}" type="slidenum">
              <a:rPr lang="en-US" smtClean="0"/>
              <a:t>‹#›</a:t>
            </a:fld>
            <a:endParaRPr lang="en-US"/>
          </a:p>
        </p:txBody>
      </p:sp>
    </p:spTree>
    <p:extLst>
      <p:ext uri="{BB962C8B-B14F-4D97-AF65-F5344CB8AC3E}">
        <p14:creationId xmlns:p14="http://schemas.microsoft.com/office/powerpoint/2010/main" val="392379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6671C8D-3AA7-4DDA-9FF6-C8E294DB2DAC}"/>
              </a:ext>
            </a:extLst>
          </p:cNvPr>
          <p:cNvSpPr>
            <a:spLocks noGrp="1"/>
          </p:cNvSpPr>
          <p:nvPr>
            <p:ph type="dt" sz="half" idx="10"/>
          </p:nvPr>
        </p:nvSpPr>
        <p:spPr/>
        <p:txBody>
          <a:bodyPr/>
          <a:lstStyle>
            <a:lvl1pPr>
              <a:defRPr/>
            </a:lvl1pPr>
          </a:lstStyle>
          <a:p>
            <a:fld id="{AA908170-802F-46B2-833C-93FE9900F105}" type="datetimeFigureOut">
              <a:rPr lang="en-US" smtClean="0"/>
              <a:t>9/16/2024</a:t>
            </a:fld>
            <a:endParaRPr lang="en-US"/>
          </a:p>
        </p:txBody>
      </p:sp>
      <p:sp>
        <p:nvSpPr>
          <p:cNvPr id="5" name="Footer Placeholder 4">
            <a:extLst>
              <a:ext uri="{FF2B5EF4-FFF2-40B4-BE49-F238E27FC236}">
                <a16:creationId xmlns:a16="http://schemas.microsoft.com/office/drawing/2014/main" id="{1F4EE19A-40FB-4CB1-BB5C-F62CFC60037F}"/>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B32AABA-238D-4843-A1AF-9E36B60FC99C}"/>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8591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C22E1-F5F3-4AD9-A9C4-B29204604F09}"/>
              </a:ext>
            </a:extLst>
          </p:cNvPr>
          <p:cNvSpPr>
            <a:spLocks noGrp="1"/>
          </p:cNvSpPr>
          <p:nvPr>
            <p:ph type="dt" sz="half" idx="10"/>
          </p:nvPr>
        </p:nvSpPr>
        <p:spPr/>
        <p:txBody>
          <a:bodyPr/>
          <a:lstStyle>
            <a:lvl1pPr>
              <a:defRPr/>
            </a:lvl1pPr>
          </a:lstStyle>
          <a:p>
            <a:fld id="{AA908170-802F-46B2-833C-93FE9900F105}" type="datetimeFigureOut">
              <a:rPr lang="en-US" smtClean="0"/>
              <a:t>9/16/2024</a:t>
            </a:fld>
            <a:endParaRPr lang="en-US"/>
          </a:p>
        </p:txBody>
      </p:sp>
      <p:sp>
        <p:nvSpPr>
          <p:cNvPr id="5" name="Footer Placeholder 4">
            <a:extLst>
              <a:ext uri="{FF2B5EF4-FFF2-40B4-BE49-F238E27FC236}">
                <a16:creationId xmlns:a16="http://schemas.microsoft.com/office/drawing/2014/main" id="{C6AF5AFB-BA83-427C-9B5F-3F5A8366AE4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12595483-8BF6-45DD-9DCC-E768E8E33691}"/>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47952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B597D-7D93-45C0-A36D-9291D652A640}"/>
              </a:ext>
            </a:extLst>
          </p:cNvPr>
          <p:cNvSpPr>
            <a:spLocks noGrp="1"/>
          </p:cNvSpPr>
          <p:nvPr>
            <p:ph type="dt" sz="half" idx="10"/>
          </p:nvPr>
        </p:nvSpPr>
        <p:spPr/>
        <p:txBody>
          <a:bodyPr/>
          <a:lstStyle>
            <a:lvl1pPr>
              <a:defRPr/>
            </a:lvl1pPr>
          </a:lstStyle>
          <a:p>
            <a:fld id="{AA908170-802F-46B2-833C-93FE9900F105}" type="datetimeFigureOut">
              <a:rPr lang="en-US" smtClean="0"/>
              <a:t>9/16/2024</a:t>
            </a:fld>
            <a:endParaRPr lang="en-US"/>
          </a:p>
        </p:txBody>
      </p:sp>
      <p:sp>
        <p:nvSpPr>
          <p:cNvPr id="5" name="Footer Placeholder 4">
            <a:extLst>
              <a:ext uri="{FF2B5EF4-FFF2-40B4-BE49-F238E27FC236}">
                <a16:creationId xmlns:a16="http://schemas.microsoft.com/office/drawing/2014/main" id="{9E6BF754-641E-4D17-9B02-0A592566D0AA}"/>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77F189D-B412-4EB7-AE0C-7E726DF83442}"/>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971506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8671690-BEE3-4E61-815A-532DEE5D0DBF}"/>
              </a:ext>
            </a:extLst>
          </p:cNvPr>
          <p:cNvSpPr>
            <a:spLocks noGrp="1"/>
          </p:cNvSpPr>
          <p:nvPr>
            <p:ph type="dt" sz="half" idx="10"/>
          </p:nvPr>
        </p:nvSpPr>
        <p:spPr/>
        <p:txBody>
          <a:bodyPr/>
          <a:lstStyle>
            <a:lvl1pPr>
              <a:defRPr/>
            </a:lvl1pPr>
          </a:lstStyle>
          <a:p>
            <a:pPr>
              <a:defRPr/>
            </a:pPr>
            <a:fld id="{4CBEC0CF-0544-44E1-AD28-146876DAE5A0}" type="datetimeFigureOut">
              <a:rPr lang="en-US"/>
              <a:pPr>
                <a:defRPr/>
              </a:pPr>
              <a:t>9/16/2024</a:t>
            </a:fld>
            <a:endParaRPr lang="en-US"/>
          </a:p>
        </p:txBody>
      </p:sp>
      <p:sp>
        <p:nvSpPr>
          <p:cNvPr id="5" name="Footer Placeholder 4">
            <a:extLst>
              <a:ext uri="{FF2B5EF4-FFF2-40B4-BE49-F238E27FC236}">
                <a16:creationId xmlns:a16="http://schemas.microsoft.com/office/drawing/2014/main" id="{D6EC3710-97A4-4345-909B-A623FE0557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B4436-D82E-43F1-ABDE-EE5B60D4485C}"/>
              </a:ext>
            </a:extLst>
          </p:cNvPr>
          <p:cNvSpPr>
            <a:spLocks noGrp="1"/>
          </p:cNvSpPr>
          <p:nvPr>
            <p:ph type="sldNum" sz="quarter" idx="12"/>
          </p:nvPr>
        </p:nvSpPr>
        <p:spPr/>
        <p:txBody>
          <a:bodyPr/>
          <a:lstStyle>
            <a:lvl1pPr>
              <a:defRPr/>
            </a:lvl1pPr>
          </a:lstStyle>
          <a:p>
            <a:fld id="{FD09BF69-5F42-4159-B1B5-46431B99C2BC}" type="slidenum">
              <a:rPr lang="en-US" altLang="en-US"/>
              <a:pPr/>
              <a:t>‹#›</a:t>
            </a:fld>
            <a:endParaRPr lang="en-US" altLang="en-US"/>
          </a:p>
        </p:txBody>
      </p:sp>
    </p:spTree>
    <p:extLst>
      <p:ext uri="{BB962C8B-B14F-4D97-AF65-F5344CB8AC3E}">
        <p14:creationId xmlns:p14="http://schemas.microsoft.com/office/powerpoint/2010/main" val="20300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0C58-77B4-4B56-B417-D9CF36BDF622}"/>
              </a:ext>
            </a:extLst>
          </p:cNvPr>
          <p:cNvSpPr>
            <a:spLocks noGrp="1"/>
          </p:cNvSpPr>
          <p:nvPr>
            <p:ph type="dt" sz="half" idx="10"/>
          </p:nvPr>
        </p:nvSpPr>
        <p:spPr/>
        <p:txBody>
          <a:bodyPr/>
          <a:lstStyle>
            <a:lvl1pPr>
              <a:defRPr/>
            </a:lvl1pPr>
          </a:lstStyle>
          <a:p>
            <a:pPr>
              <a:defRPr/>
            </a:pPr>
            <a:fld id="{F7EFAF16-D8A7-476A-8D5D-797F2213905C}" type="datetimeFigureOut">
              <a:rPr lang="en-US"/>
              <a:pPr>
                <a:defRPr/>
              </a:pPr>
              <a:t>9/16/2024</a:t>
            </a:fld>
            <a:endParaRPr lang="en-US"/>
          </a:p>
        </p:txBody>
      </p:sp>
      <p:sp>
        <p:nvSpPr>
          <p:cNvPr id="5" name="Footer Placeholder 4">
            <a:extLst>
              <a:ext uri="{FF2B5EF4-FFF2-40B4-BE49-F238E27FC236}">
                <a16:creationId xmlns:a16="http://schemas.microsoft.com/office/drawing/2014/main" id="{D6304668-E1CC-4213-A3F5-C9F0C157AB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C7C4F6-25D7-4E1E-B0D5-500A490C0D27}"/>
              </a:ext>
            </a:extLst>
          </p:cNvPr>
          <p:cNvSpPr>
            <a:spLocks noGrp="1"/>
          </p:cNvSpPr>
          <p:nvPr>
            <p:ph type="sldNum" sz="quarter" idx="12"/>
          </p:nvPr>
        </p:nvSpPr>
        <p:spPr/>
        <p:txBody>
          <a:bodyPr/>
          <a:lstStyle>
            <a:lvl1pPr>
              <a:defRPr/>
            </a:lvl1pPr>
          </a:lstStyle>
          <a:p>
            <a:fld id="{DF540932-5499-4F16-8FC7-D28BE8076959}" type="slidenum">
              <a:rPr lang="en-US" altLang="en-US"/>
              <a:pPr/>
              <a:t>‹#›</a:t>
            </a:fld>
            <a:endParaRPr lang="en-US" altLang="en-US"/>
          </a:p>
        </p:txBody>
      </p:sp>
    </p:spTree>
    <p:extLst>
      <p:ext uri="{BB962C8B-B14F-4D97-AF65-F5344CB8AC3E}">
        <p14:creationId xmlns:p14="http://schemas.microsoft.com/office/powerpoint/2010/main" val="8487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A6F3C0-3614-4AEB-BD90-D1A7C5F59AA6}"/>
              </a:ext>
            </a:extLst>
          </p:cNvPr>
          <p:cNvSpPr>
            <a:spLocks noGrp="1"/>
          </p:cNvSpPr>
          <p:nvPr>
            <p:ph type="dt" sz="half" idx="10"/>
          </p:nvPr>
        </p:nvSpPr>
        <p:spPr/>
        <p:txBody>
          <a:bodyPr/>
          <a:lstStyle>
            <a:lvl1pPr>
              <a:defRPr/>
            </a:lvl1pPr>
          </a:lstStyle>
          <a:p>
            <a:pPr>
              <a:defRPr/>
            </a:pPr>
            <a:fld id="{38854A07-FE09-42E8-B781-486D8F9D97DA}" type="datetimeFigureOut">
              <a:rPr lang="en-US"/>
              <a:pPr>
                <a:defRPr/>
              </a:pPr>
              <a:t>9/16/2024</a:t>
            </a:fld>
            <a:endParaRPr lang="en-US"/>
          </a:p>
        </p:txBody>
      </p:sp>
      <p:sp>
        <p:nvSpPr>
          <p:cNvPr id="5" name="Footer Placeholder 4">
            <a:extLst>
              <a:ext uri="{FF2B5EF4-FFF2-40B4-BE49-F238E27FC236}">
                <a16:creationId xmlns:a16="http://schemas.microsoft.com/office/drawing/2014/main" id="{415F48AF-A461-4D39-91F0-8660B94475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680F2A-2635-4F41-8A25-B0518E5B54EA}"/>
              </a:ext>
            </a:extLst>
          </p:cNvPr>
          <p:cNvSpPr>
            <a:spLocks noGrp="1"/>
          </p:cNvSpPr>
          <p:nvPr>
            <p:ph type="sldNum" sz="quarter" idx="12"/>
          </p:nvPr>
        </p:nvSpPr>
        <p:spPr/>
        <p:txBody>
          <a:bodyPr/>
          <a:lstStyle>
            <a:lvl1pPr>
              <a:defRPr/>
            </a:lvl1pPr>
          </a:lstStyle>
          <a:p>
            <a:fld id="{1E2BD768-149F-4120-A5C7-287D26FAE780}" type="slidenum">
              <a:rPr lang="en-US" altLang="en-US"/>
              <a:pPr/>
              <a:t>‹#›</a:t>
            </a:fld>
            <a:endParaRPr lang="en-US" altLang="en-US"/>
          </a:p>
        </p:txBody>
      </p:sp>
    </p:spTree>
    <p:extLst>
      <p:ext uri="{BB962C8B-B14F-4D97-AF65-F5344CB8AC3E}">
        <p14:creationId xmlns:p14="http://schemas.microsoft.com/office/powerpoint/2010/main" val="69400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2989A31-C841-4BB0-8A1B-6B008C127AAD}"/>
              </a:ext>
            </a:extLst>
          </p:cNvPr>
          <p:cNvSpPr>
            <a:spLocks noGrp="1"/>
          </p:cNvSpPr>
          <p:nvPr>
            <p:ph type="dt" sz="half" idx="10"/>
          </p:nvPr>
        </p:nvSpPr>
        <p:spPr/>
        <p:txBody>
          <a:bodyPr/>
          <a:lstStyle>
            <a:lvl1pPr>
              <a:defRPr/>
            </a:lvl1pPr>
          </a:lstStyle>
          <a:p>
            <a:pPr>
              <a:defRPr/>
            </a:pPr>
            <a:fld id="{F9420EFF-63B1-4985-B5DB-7E1D33AFA6B3}" type="datetimeFigureOut">
              <a:rPr lang="en-US"/>
              <a:pPr>
                <a:defRPr/>
              </a:pPr>
              <a:t>9/16/2024</a:t>
            </a:fld>
            <a:endParaRPr lang="en-US"/>
          </a:p>
        </p:txBody>
      </p:sp>
      <p:sp>
        <p:nvSpPr>
          <p:cNvPr id="6" name="Footer Placeholder 4">
            <a:extLst>
              <a:ext uri="{FF2B5EF4-FFF2-40B4-BE49-F238E27FC236}">
                <a16:creationId xmlns:a16="http://schemas.microsoft.com/office/drawing/2014/main" id="{3CFF7068-C866-47ED-9FB4-4798F91F0E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BAA811-1F53-4547-BD83-ACB94DC9AC46}"/>
              </a:ext>
            </a:extLst>
          </p:cNvPr>
          <p:cNvSpPr>
            <a:spLocks noGrp="1"/>
          </p:cNvSpPr>
          <p:nvPr>
            <p:ph type="sldNum" sz="quarter" idx="12"/>
          </p:nvPr>
        </p:nvSpPr>
        <p:spPr/>
        <p:txBody>
          <a:bodyPr/>
          <a:lstStyle>
            <a:lvl1pPr>
              <a:defRPr/>
            </a:lvl1pPr>
          </a:lstStyle>
          <a:p>
            <a:fld id="{F0D014F7-DA6B-4267-B171-BB9B110DC1AF}" type="slidenum">
              <a:rPr lang="en-US" altLang="en-US"/>
              <a:pPr/>
              <a:t>‹#›</a:t>
            </a:fld>
            <a:endParaRPr lang="en-US" altLang="en-US"/>
          </a:p>
        </p:txBody>
      </p:sp>
    </p:spTree>
    <p:extLst>
      <p:ext uri="{BB962C8B-B14F-4D97-AF65-F5344CB8AC3E}">
        <p14:creationId xmlns:p14="http://schemas.microsoft.com/office/powerpoint/2010/main" val="1642834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16F7B0B-1CB8-4ED6-8770-E12B02881B70}"/>
              </a:ext>
            </a:extLst>
          </p:cNvPr>
          <p:cNvSpPr>
            <a:spLocks noGrp="1"/>
          </p:cNvSpPr>
          <p:nvPr>
            <p:ph type="dt" sz="half" idx="10"/>
          </p:nvPr>
        </p:nvSpPr>
        <p:spPr/>
        <p:txBody>
          <a:bodyPr/>
          <a:lstStyle>
            <a:lvl1pPr>
              <a:defRPr/>
            </a:lvl1pPr>
          </a:lstStyle>
          <a:p>
            <a:pPr>
              <a:defRPr/>
            </a:pPr>
            <a:fld id="{B3683B91-B7A6-46A2-BE4C-45A32D6514E4}" type="datetimeFigureOut">
              <a:rPr lang="en-US"/>
              <a:pPr>
                <a:defRPr/>
              </a:pPr>
              <a:t>9/16/2024</a:t>
            </a:fld>
            <a:endParaRPr lang="en-US"/>
          </a:p>
        </p:txBody>
      </p:sp>
      <p:sp>
        <p:nvSpPr>
          <p:cNvPr id="8" name="Footer Placeholder 4">
            <a:extLst>
              <a:ext uri="{FF2B5EF4-FFF2-40B4-BE49-F238E27FC236}">
                <a16:creationId xmlns:a16="http://schemas.microsoft.com/office/drawing/2014/main" id="{879C2AFB-8334-4894-86D6-4BD24106EAD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B2005A7-CEE5-4BFE-9B04-82108EC661ED}"/>
              </a:ext>
            </a:extLst>
          </p:cNvPr>
          <p:cNvSpPr>
            <a:spLocks noGrp="1"/>
          </p:cNvSpPr>
          <p:nvPr>
            <p:ph type="sldNum" sz="quarter" idx="12"/>
          </p:nvPr>
        </p:nvSpPr>
        <p:spPr/>
        <p:txBody>
          <a:bodyPr/>
          <a:lstStyle>
            <a:lvl1pPr>
              <a:defRPr/>
            </a:lvl1pPr>
          </a:lstStyle>
          <a:p>
            <a:fld id="{43924FEA-A5E4-41FB-8BA8-F117DA2F8E91}" type="slidenum">
              <a:rPr lang="en-US" altLang="en-US"/>
              <a:pPr/>
              <a:t>‹#›</a:t>
            </a:fld>
            <a:endParaRPr lang="en-US" altLang="en-US"/>
          </a:p>
        </p:txBody>
      </p:sp>
    </p:spTree>
    <p:extLst>
      <p:ext uri="{BB962C8B-B14F-4D97-AF65-F5344CB8AC3E}">
        <p14:creationId xmlns:p14="http://schemas.microsoft.com/office/powerpoint/2010/main" val="99373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40330C-830F-49CA-AB54-3D6A632ED50D}"/>
              </a:ext>
            </a:extLst>
          </p:cNvPr>
          <p:cNvSpPr>
            <a:spLocks noGrp="1"/>
          </p:cNvSpPr>
          <p:nvPr>
            <p:ph type="dt" sz="half" idx="10"/>
          </p:nvPr>
        </p:nvSpPr>
        <p:spPr/>
        <p:txBody>
          <a:bodyPr/>
          <a:lstStyle>
            <a:lvl1pPr>
              <a:defRPr/>
            </a:lvl1pPr>
          </a:lstStyle>
          <a:p>
            <a:pPr>
              <a:defRPr/>
            </a:pPr>
            <a:fld id="{E67EFA72-830C-4B1B-A9A3-7E3CFFAA97AA}" type="datetimeFigureOut">
              <a:rPr lang="en-US"/>
              <a:pPr>
                <a:defRPr/>
              </a:pPr>
              <a:t>9/16/2024</a:t>
            </a:fld>
            <a:endParaRPr lang="en-US"/>
          </a:p>
        </p:txBody>
      </p:sp>
      <p:sp>
        <p:nvSpPr>
          <p:cNvPr id="4" name="Footer Placeholder 4">
            <a:extLst>
              <a:ext uri="{FF2B5EF4-FFF2-40B4-BE49-F238E27FC236}">
                <a16:creationId xmlns:a16="http://schemas.microsoft.com/office/drawing/2014/main" id="{26412CA4-44DD-44CF-9D78-50E0F9B41B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7EF025B-AF65-4964-B4AC-BDEBAB24E712}"/>
              </a:ext>
            </a:extLst>
          </p:cNvPr>
          <p:cNvSpPr>
            <a:spLocks noGrp="1"/>
          </p:cNvSpPr>
          <p:nvPr>
            <p:ph type="sldNum" sz="quarter" idx="12"/>
          </p:nvPr>
        </p:nvSpPr>
        <p:spPr/>
        <p:txBody>
          <a:bodyPr/>
          <a:lstStyle>
            <a:lvl1pPr>
              <a:defRPr/>
            </a:lvl1pPr>
          </a:lstStyle>
          <a:p>
            <a:fld id="{8C5A9A49-5182-4417-82B4-2A2D1F7900E5}" type="slidenum">
              <a:rPr lang="en-US" altLang="en-US"/>
              <a:pPr/>
              <a:t>‹#›</a:t>
            </a:fld>
            <a:endParaRPr lang="en-US" altLang="en-US"/>
          </a:p>
        </p:txBody>
      </p:sp>
    </p:spTree>
    <p:extLst>
      <p:ext uri="{BB962C8B-B14F-4D97-AF65-F5344CB8AC3E}">
        <p14:creationId xmlns:p14="http://schemas.microsoft.com/office/powerpoint/2010/main" val="336458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833D6E-4F7A-45A0-B592-A884B1BC20CE}"/>
              </a:ext>
            </a:extLst>
          </p:cNvPr>
          <p:cNvSpPr>
            <a:spLocks noGrp="1"/>
          </p:cNvSpPr>
          <p:nvPr>
            <p:ph type="dt" sz="half" idx="10"/>
          </p:nvPr>
        </p:nvSpPr>
        <p:spPr/>
        <p:txBody>
          <a:bodyPr/>
          <a:lstStyle>
            <a:lvl1pPr>
              <a:defRPr/>
            </a:lvl1pPr>
          </a:lstStyle>
          <a:p>
            <a:pPr>
              <a:defRPr/>
            </a:pPr>
            <a:fld id="{AD970E70-A63C-4C4E-A6ED-61DD1E7D3B8F}" type="datetimeFigureOut">
              <a:rPr lang="en-US"/>
              <a:pPr>
                <a:defRPr/>
              </a:pPr>
              <a:t>9/16/2024</a:t>
            </a:fld>
            <a:endParaRPr lang="en-US"/>
          </a:p>
        </p:txBody>
      </p:sp>
      <p:sp>
        <p:nvSpPr>
          <p:cNvPr id="3" name="Footer Placeholder 4">
            <a:extLst>
              <a:ext uri="{FF2B5EF4-FFF2-40B4-BE49-F238E27FC236}">
                <a16:creationId xmlns:a16="http://schemas.microsoft.com/office/drawing/2014/main" id="{551447B7-A9DC-46FC-99C4-42308245DAD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4B29E2F-B7BC-4B4E-AF8C-33DC77FD4787}"/>
              </a:ext>
            </a:extLst>
          </p:cNvPr>
          <p:cNvSpPr>
            <a:spLocks noGrp="1"/>
          </p:cNvSpPr>
          <p:nvPr>
            <p:ph type="sldNum" sz="quarter" idx="12"/>
          </p:nvPr>
        </p:nvSpPr>
        <p:spPr/>
        <p:txBody>
          <a:bodyPr/>
          <a:lstStyle>
            <a:lvl1pPr>
              <a:defRPr/>
            </a:lvl1pPr>
          </a:lstStyle>
          <a:p>
            <a:fld id="{9B9E0E55-9A68-44FB-92BD-CD242546A908}" type="slidenum">
              <a:rPr lang="en-US" altLang="en-US"/>
              <a:pPr/>
              <a:t>‹#›</a:t>
            </a:fld>
            <a:endParaRPr lang="en-US" altLang="en-US"/>
          </a:p>
        </p:txBody>
      </p:sp>
    </p:spTree>
    <p:extLst>
      <p:ext uri="{BB962C8B-B14F-4D97-AF65-F5344CB8AC3E}">
        <p14:creationId xmlns:p14="http://schemas.microsoft.com/office/powerpoint/2010/main" val="3476878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FD29433-EE42-499D-98E5-3B9FE4AB2260}"/>
              </a:ext>
            </a:extLst>
          </p:cNvPr>
          <p:cNvSpPr>
            <a:spLocks noGrp="1"/>
          </p:cNvSpPr>
          <p:nvPr>
            <p:ph type="dt" sz="half" idx="10"/>
          </p:nvPr>
        </p:nvSpPr>
        <p:spPr/>
        <p:txBody>
          <a:bodyPr/>
          <a:lstStyle>
            <a:lvl1pPr>
              <a:defRPr/>
            </a:lvl1pPr>
          </a:lstStyle>
          <a:p>
            <a:pPr>
              <a:defRPr/>
            </a:pPr>
            <a:fld id="{E4046C82-1532-4703-A098-EEF3E3FD04FD}" type="datetimeFigureOut">
              <a:rPr lang="en-US"/>
              <a:pPr>
                <a:defRPr/>
              </a:pPr>
              <a:t>9/16/2024</a:t>
            </a:fld>
            <a:endParaRPr lang="en-US"/>
          </a:p>
        </p:txBody>
      </p:sp>
      <p:sp>
        <p:nvSpPr>
          <p:cNvPr id="6" name="Footer Placeholder 4">
            <a:extLst>
              <a:ext uri="{FF2B5EF4-FFF2-40B4-BE49-F238E27FC236}">
                <a16:creationId xmlns:a16="http://schemas.microsoft.com/office/drawing/2014/main" id="{646E202F-0031-4171-B418-6FF57E692D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5A1FA7-FA94-429D-8747-D00984984E6E}"/>
              </a:ext>
            </a:extLst>
          </p:cNvPr>
          <p:cNvSpPr>
            <a:spLocks noGrp="1"/>
          </p:cNvSpPr>
          <p:nvPr>
            <p:ph type="sldNum" sz="quarter" idx="12"/>
          </p:nvPr>
        </p:nvSpPr>
        <p:spPr/>
        <p:txBody>
          <a:bodyPr/>
          <a:lstStyle>
            <a:lvl1pPr>
              <a:defRPr/>
            </a:lvl1pPr>
          </a:lstStyle>
          <a:p>
            <a:fld id="{BFB0ABF1-6E96-42D0-947E-44975CE31ED5}" type="slidenum">
              <a:rPr lang="en-US" altLang="en-US"/>
              <a:pPr/>
              <a:t>‹#›</a:t>
            </a:fld>
            <a:endParaRPr lang="en-US" altLang="en-US"/>
          </a:p>
        </p:txBody>
      </p:sp>
    </p:spTree>
    <p:extLst>
      <p:ext uri="{BB962C8B-B14F-4D97-AF65-F5344CB8AC3E}">
        <p14:creationId xmlns:p14="http://schemas.microsoft.com/office/powerpoint/2010/main" val="285044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CFD5-1C97-40CA-B48D-0D8EBD8B7DB4}"/>
              </a:ext>
            </a:extLst>
          </p:cNvPr>
          <p:cNvSpPr>
            <a:spLocks noGrp="1"/>
          </p:cNvSpPr>
          <p:nvPr>
            <p:ph type="dt" sz="half" idx="10"/>
          </p:nvPr>
        </p:nvSpPr>
        <p:spPr/>
        <p:txBody>
          <a:bodyPr/>
          <a:lstStyle>
            <a:lvl1pPr>
              <a:defRPr/>
            </a:lvl1pPr>
          </a:lstStyle>
          <a:p>
            <a:fld id="{AA908170-802F-46B2-833C-93FE9900F105}" type="datetimeFigureOut">
              <a:rPr lang="en-US" smtClean="0"/>
              <a:t>9/16/2024</a:t>
            </a:fld>
            <a:endParaRPr lang="en-US"/>
          </a:p>
        </p:txBody>
      </p:sp>
      <p:sp>
        <p:nvSpPr>
          <p:cNvPr id="5" name="Footer Placeholder 4">
            <a:extLst>
              <a:ext uri="{FF2B5EF4-FFF2-40B4-BE49-F238E27FC236}">
                <a16:creationId xmlns:a16="http://schemas.microsoft.com/office/drawing/2014/main" id="{06668017-D53D-4017-A73B-885463EEE5ED}"/>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C5A11B3-73F7-4C42-AB1E-E676EC3A3F19}"/>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612440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532AC9E4-7871-4A80-A7EC-B0C5B920A734}"/>
              </a:ext>
            </a:extLst>
          </p:cNvPr>
          <p:cNvSpPr>
            <a:spLocks noGrp="1"/>
          </p:cNvSpPr>
          <p:nvPr>
            <p:ph type="dt" sz="half" idx="10"/>
          </p:nvPr>
        </p:nvSpPr>
        <p:spPr/>
        <p:txBody>
          <a:bodyPr/>
          <a:lstStyle>
            <a:lvl1pPr>
              <a:defRPr/>
            </a:lvl1pPr>
          </a:lstStyle>
          <a:p>
            <a:pPr>
              <a:defRPr/>
            </a:pPr>
            <a:fld id="{4F168166-549E-4252-9C2B-E20510DD1581}" type="datetimeFigureOut">
              <a:rPr lang="en-US"/>
              <a:pPr>
                <a:defRPr/>
              </a:pPr>
              <a:t>9/16/2024</a:t>
            </a:fld>
            <a:endParaRPr lang="en-US"/>
          </a:p>
        </p:txBody>
      </p:sp>
      <p:sp>
        <p:nvSpPr>
          <p:cNvPr id="6" name="Footer Placeholder 4">
            <a:extLst>
              <a:ext uri="{FF2B5EF4-FFF2-40B4-BE49-F238E27FC236}">
                <a16:creationId xmlns:a16="http://schemas.microsoft.com/office/drawing/2014/main" id="{1CF39868-B4A3-4213-87D2-C66E8D5414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BF4C82-DFB2-4AFE-A2DF-1181FDD25A9B}"/>
              </a:ext>
            </a:extLst>
          </p:cNvPr>
          <p:cNvSpPr>
            <a:spLocks noGrp="1"/>
          </p:cNvSpPr>
          <p:nvPr>
            <p:ph type="sldNum" sz="quarter" idx="12"/>
          </p:nvPr>
        </p:nvSpPr>
        <p:spPr/>
        <p:txBody>
          <a:bodyPr/>
          <a:lstStyle>
            <a:lvl1pPr>
              <a:defRPr/>
            </a:lvl1pPr>
          </a:lstStyle>
          <a:p>
            <a:fld id="{D0C09375-2007-4EA4-AC99-F991AEB513C0}" type="slidenum">
              <a:rPr lang="en-US" altLang="en-US"/>
              <a:pPr/>
              <a:t>‹#›</a:t>
            </a:fld>
            <a:endParaRPr lang="en-US" altLang="en-US"/>
          </a:p>
        </p:txBody>
      </p:sp>
    </p:spTree>
    <p:extLst>
      <p:ext uri="{BB962C8B-B14F-4D97-AF65-F5344CB8AC3E}">
        <p14:creationId xmlns:p14="http://schemas.microsoft.com/office/powerpoint/2010/main" val="225914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662BB-7E11-4BC2-BD24-8E9687D03FC7}"/>
              </a:ext>
            </a:extLst>
          </p:cNvPr>
          <p:cNvSpPr>
            <a:spLocks noGrp="1"/>
          </p:cNvSpPr>
          <p:nvPr>
            <p:ph type="dt" sz="half" idx="10"/>
          </p:nvPr>
        </p:nvSpPr>
        <p:spPr/>
        <p:txBody>
          <a:bodyPr/>
          <a:lstStyle>
            <a:lvl1pPr>
              <a:defRPr/>
            </a:lvl1pPr>
          </a:lstStyle>
          <a:p>
            <a:pPr>
              <a:defRPr/>
            </a:pPr>
            <a:fld id="{C7B1F799-C877-4DF4-AFEC-4BD000E23A6A}" type="datetimeFigureOut">
              <a:rPr lang="en-US"/>
              <a:pPr>
                <a:defRPr/>
              </a:pPr>
              <a:t>9/16/2024</a:t>
            </a:fld>
            <a:endParaRPr lang="en-US"/>
          </a:p>
        </p:txBody>
      </p:sp>
      <p:sp>
        <p:nvSpPr>
          <p:cNvPr id="5" name="Footer Placeholder 4">
            <a:extLst>
              <a:ext uri="{FF2B5EF4-FFF2-40B4-BE49-F238E27FC236}">
                <a16:creationId xmlns:a16="http://schemas.microsoft.com/office/drawing/2014/main" id="{00984814-6E9A-45AA-B2AE-F9AA51B762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403BBA-2F7D-45F3-866B-244F6BC8BBF8}"/>
              </a:ext>
            </a:extLst>
          </p:cNvPr>
          <p:cNvSpPr>
            <a:spLocks noGrp="1"/>
          </p:cNvSpPr>
          <p:nvPr>
            <p:ph type="sldNum" sz="quarter" idx="12"/>
          </p:nvPr>
        </p:nvSpPr>
        <p:spPr/>
        <p:txBody>
          <a:bodyPr/>
          <a:lstStyle>
            <a:lvl1pPr>
              <a:defRPr/>
            </a:lvl1pPr>
          </a:lstStyle>
          <a:p>
            <a:fld id="{3C87290E-77A2-495C-A812-C4309417EE91}" type="slidenum">
              <a:rPr lang="en-US" altLang="en-US"/>
              <a:pPr/>
              <a:t>‹#›</a:t>
            </a:fld>
            <a:endParaRPr lang="en-US" altLang="en-US"/>
          </a:p>
        </p:txBody>
      </p:sp>
    </p:spTree>
    <p:extLst>
      <p:ext uri="{BB962C8B-B14F-4D97-AF65-F5344CB8AC3E}">
        <p14:creationId xmlns:p14="http://schemas.microsoft.com/office/powerpoint/2010/main" val="1431209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23A3D-448D-4610-9EA6-D8E190E1179B}"/>
              </a:ext>
            </a:extLst>
          </p:cNvPr>
          <p:cNvSpPr>
            <a:spLocks noGrp="1"/>
          </p:cNvSpPr>
          <p:nvPr>
            <p:ph type="dt" sz="half" idx="10"/>
          </p:nvPr>
        </p:nvSpPr>
        <p:spPr/>
        <p:txBody>
          <a:bodyPr/>
          <a:lstStyle>
            <a:lvl1pPr>
              <a:defRPr/>
            </a:lvl1pPr>
          </a:lstStyle>
          <a:p>
            <a:pPr>
              <a:defRPr/>
            </a:pPr>
            <a:fld id="{7B42680C-6E1B-49A6-922B-AD5CCE72CBC4}" type="datetimeFigureOut">
              <a:rPr lang="en-US"/>
              <a:pPr>
                <a:defRPr/>
              </a:pPr>
              <a:t>9/16/2024</a:t>
            </a:fld>
            <a:endParaRPr lang="en-US"/>
          </a:p>
        </p:txBody>
      </p:sp>
      <p:sp>
        <p:nvSpPr>
          <p:cNvPr id="5" name="Footer Placeholder 4">
            <a:extLst>
              <a:ext uri="{FF2B5EF4-FFF2-40B4-BE49-F238E27FC236}">
                <a16:creationId xmlns:a16="http://schemas.microsoft.com/office/drawing/2014/main" id="{96C9F905-9659-48F5-8A4E-ED4D071AC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CD0BAB-B7F5-4D20-915B-FA2E9E15A5FB}"/>
              </a:ext>
            </a:extLst>
          </p:cNvPr>
          <p:cNvSpPr>
            <a:spLocks noGrp="1"/>
          </p:cNvSpPr>
          <p:nvPr>
            <p:ph type="sldNum" sz="quarter" idx="12"/>
          </p:nvPr>
        </p:nvSpPr>
        <p:spPr/>
        <p:txBody>
          <a:bodyPr/>
          <a:lstStyle>
            <a:lvl1pPr>
              <a:defRPr/>
            </a:lvl1pPr>
          </a:lstStyle>
          <a:p>
            <a:fld id="{5B7DD2BC-4E7D-49EE-B3C3-674CCCB165B6}" type="slidenum">
              <a:rPr lang="en-US" altLang="en-US"/>
              <a:pPr/>
              <a:t>‹#›</a:t>
            </a:fld>
            <a:endParaRPr lang="en-US" altLang="en-US"/>
          </a:p>
        </p:txBody>
      </p:sp>
    </p:spTree>
    <p:extLst>
      <p:ext uri="{BB962C8B-B14F-4D97-AF65-F5344CB8AC3E}">
        <p14:creationId xmlns:p14="http://schemas.microsoft.com/office/powerpoint/2010/main" val="4135224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33864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1512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6377C-396D-4516-A8E6-A7E68094E111}"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972560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56377C-396D-4516-A8E6-A7E68094E111}"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719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56377C-396D-4516-A8E6-A7E68094E111}"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530381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56377C-396D-4516-A8E6-A7E68094E111}"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81661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377C-396D-4516-A8E6-A7E68094E111}"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0249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61CCF3-7816-4945-9C30-E15AD1860BFA}"/>
              </a:ext>
            </a:extLst>
          </p:cNvPr>
          <p:cNvSpPr>
            <a:spLocks noGrp="1"/>
          </p:cNvSpPr>
          <p:nvPr>
            <p:ph type="dt" sz="half" idx="10"/>
          </p:nvPr>
        </p:nvSpPr>
        <p:spPr/>
        <p:txBody>
          <a:bodyPr/>
          <a:lstStyle>
            <a:lvl1pPr>
              <a:defRPr/>
            </a:lvl1pPr>
          </a:lstStyle>
          <a:p>
            <a:fld id="{AA908170-802F-46B2-833C-93FE9900F105}" type="datetimeFigureOut">
              <a:rPr lang="en-US" smtClean="0"/>
              <a:t>9/16/2024</a:t>
            </a:fld>
            <a:endParaRPr lang="en-US"/>
          </a:p>
        </p:txBody>
      </p:sp>
      <p:sp>
        <p:nvSpPr>
          <p:cNvPr id="5" name="Footer Placeholder 4">
            <a:extLst>
              <a:ext uri="{FF2B5EF4-FFF2-40B4-BE49-F238E27FC236}">
                <a16:creationId xmlns:a16="http://schemas.microsoft.com/office/drawing/2014/main" id="{B1D40A10-B782-41FE-902F-AD097152A225}"/>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4038E01A-97D4-4487-B968-3922DD0B4DA6}"/>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60401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206303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4266145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089885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80164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1353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074085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605339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94025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286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95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56E9C9B-4C0B-4A09-AE6C-EEA53B9094D8}"/>
              </a:ext>
            </a:extLst>
          </p:cNvPr>
          <p:cNvSpPr>
            <a:spLocks noGrp="1"/>
          </p:cNvSpPr>
          <p:nvPr>
            <p:ph type="dt" sz="half" idx="10"/>
          </p:nvPr>
        </p:nvSpPr>
        <p:spPr/>
        <p:txBody>
          <a:bodyPr/>
          <a:lstStyle>
            <a:lvl1pPr>
              <a:defRPr/>
            </a:lvl1pPr>
          </a:lstStyle>
          <a:p>
            <a:fld id="{AA908170-802F-46B2-833C-93FE9900F105}" type="datetimeFigureOut">
              <a:rPr lang="en-US" smtClean="0"/>
              <a:t>9/16/2024</a:t>
            </a:fld>
            <a:endParaRPr lang="en-US"/>
          </a:p>
        </p:txBody>
      </p:sp>
      <p:sp>
        <p:nvSpPr>
          <p:cNvPr id="6" name="Footer Placeholder 4">
            <a:extLst>
              <a:ext uri="{FF2B5EF4-FFF2-40B4-BE49-F238E27FC236}">
                <a16:creationId xmlns:a16="http://schemas.microsoft.com/office/drawing/2014/main" id="{38A0E57E-C124-4297-AEDE-661236C645BA}"/>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0B38F14E-15A2-45FE-80B0-BBB58A1E6F2A}"/>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127253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5476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0213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2984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8519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9434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2256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3053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4998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7467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024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077996F-479E-4330-81CB-3DEBA5535524}"/>
              </a:ext>
            </a:extLst>
          </p:cNvPr>
          <p:cNvSpPr>
            <a:spLocks noGrp="1"/>
          </p:cNvSpPr>
          <p:nvPr>
            <p:ph type="dt" sz="half" idx="10"/>
          </p:nvPr>
        </p:nvSpPr>
        <p:spPr/>
        <p:txBody>
          <a:bodyPr/>
          <a:lstStyle>
            <a:lvl1pPr>
              <a:defRPr/>
            </a:lvl1pPr>
          </a:lstStyle>
          <a:p>
            <a:fld id="{AA908170-802F-46B2-833C-93FE9900F105}" type="datetimeFigureOut">
              <a:rPr lang="en-US" smtClean="0"/>
              <a:t>9/16/2024</a:t>
            </a:fld>
            <a:endParaRPr lang="en-US"/>
          </a:p>
        </p:txBody>
      </p:sp>
      <p:sp>
        <p:nvSpPr>
          <p:cNvPr id="8" name="Footer Placeholder 4">
            <a:extLst>
              <a:ext uri="{FF2B5EF4-FFF2-40B4-BE49-F238E27FC236}">
                <a16:creationId xmlns:a16="http://schemas.microsoft.com/office/drawing/2014/main" id="{2BA039B8-A5BE-4F6B-96F7-76DA9FAD4FA8}"/>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C2FCE742-59EE-40D1-91B8-EDC81FC30284}"/>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103379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472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19962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6994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232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A987AC0-CBE3-4181-9982-2F27BB500AFF}"/>
              </a:ext>
            </a:extLst>
          </p:cNvPr>
          <p:cNvSpPr>
            <a:spLocks noGrp="1"/>
          </p:cNvSpPr>
          <p:nvPr>
            <p:ph type="dt" sz="half" idx="10"/>
          </p:nvPr>
        </p:nvSpPr>
        <p:spPr/>
        <p:txBody>
          <a:bodyPr/>
          <a:lstStyle>
            <a:lvl1pPr>
              <a:defRPr/>
            </a:lvl1pPr>
          </a:lstStyle>
          <a:p>
            <a:fld id="{AA908170-802F-46B2-833C-93FE9900F105}" type="datetimeFigureOut">
              <a:rPr lang="en-US" smtClean="0"/>
              <a:t>9/16/2024</a:t>
            </a:fld>
            <a:endParaRPr lang="en-US"/>
          </a:p>
        </p:txBody>
      </p:sp>
      <p:sp>
        <p:nvSpPr>
          <p:cNvPr id="4" name="Footer Placeholder 4">
            <a:extLst>
              <a:ext uri="{FF2B5EF4-FFF2-40B4-BE49-F238E27FC236}">
                <a16:creationId xmlns:a16="http://schemas.microsoft.com/office/drawing/2014/main" id="{0BACEA41-5BD7-479D-86E0-ABCFCB4F91DC}"/>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F5A12DD4-57ED-4D7E-9B69-75A465DA0121}"/>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413691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388C94-B7DC-4279-B5F7-F800F71AEF4C}"/>
              </a:ext>
            </a:extLst>
          </p:cNvPr>
          <p:cNvSpPr>
            <a:spLocks noGrp="1"/>
          </p:cNvSpPr>
          <p:nvPr>
            <p:ph type="dt" sz="half" idx="10"/>
          </p:nvPr>
        </p:nvSpPr>
        <p:spPr/>
        <p:txBody>
          <a:bodyPr/>
          <a:lstStyle>
            <a:lvl1pPr>
              <a:defRPr/>
            </a:lvl1pPr>
          </a:lstStyle>
          <a:p>
            <a:fld id="{AA908170-802F-46B2-833C-93FE9900F105}" type="datetimeFigureOut">
              <a:rPr lang="en-US" smtClean="0"/>
              <a:t>9/16/2024</a:t>
            </a:fld>
            <a:endParaRPr lang="en-US"/>
          </a:p>
        </p:txBody>
      </p:sp>
      <p:sp>
        <p:nvSpPr>
          <p:cNvPr id="3" name="Footer Placeholder 4">
            <a:extLst>
              <a:ext uri="{FF2B5EF4-FFF2-40B4-BE49-F238E27FC236}">
                <a16:creationId xmlns:a16="http://schemas.microsoft.com/office/drawing/2014/main" id="{CE02354A-674C-4557-B26D-85DDE5510B12}"/>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7C610FC1-516F-41B5-B78F-94252713E204}"/>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75999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4A0F040-665C-4A0D-9953-AE0BDB493A81}"/>
              </a:ext>
            </a:extLst>
          </p:cNvPr>
          <p:cNvSpPr>
            <a:spLocks noGrp="1"/>
          </p:cNvSpPr>
          <p:nvPr>
            <p:ph type="dt" sz="half" idx="10"/>
          </p:nvPr>
        </p:nvSpPr>
        <p:spPr/>
        <p:txBody>
          <a:bodyPr/>
          <a:lstStyle>
            <a:lvl1pPr>
              <a:defRPr/>
            </a:lvl1pPr>
          </a:lstStyle>
          <a:p>
            <a:fld id="{AA908170-802F-46B2-833C-93FE9900F105}" type="datetimeFigureOut">
              <a:rPr lang="en-US" smtClean="0"/>
              <a:t>9/16/2024</a:t>
            </a:fld>
            <a:endParaRPr lang="en-US"/>
          </a:p>
        </p:txBody>
      </p:sp>
      <p:sp>
        <p:nvSpPr>
          <p:cNvPr id="6" name="Footer Placeholder 4">
            <a:extLst>
              <a:ext uri="{FF2B5EF4-FFF2-40B4-BE49-F238E27FC236}">
                <a16:creationId xmlns:a16="http://schemas.microsoft.com/office/drawing/2014/main" id="{D64F328E-AB21-4C37-8E59-E87455872CCE}"/>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269D3599-A5CA-4274-9D97-12EA13F6AA8F}"/>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202609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FEA43136-8547-458B-BACF-E41BB740FC45}"/>
              </a:ext>
            </a:extLst>
          </p:cNvPr>
          <p:cNvSpPr>
            <a:spLocks noGrp="1"/>
          </p:cNvSpPr>
          <p:nvPr>
            <p:ph type="dt" sz="half" idx="10"/>
          </p:nvPr>
        </p:nvSpPr>
        <p:spPr/>
        <p:txBody>
          <a:bodyPr/>
          <a:lstStyle>
            <a:lvl1pPr>
              <a:defRPr/>
            </a:lvl1pPr>
          </a:lstStyle>
          <a:p>
            <a:fld id="{AA908170-802F-46B2-833C-93FE9900F105}" type="datetimeFigureOut">
              <a:rPr lang="en-US" smtClean="0"/>
              <a:t>9/16/2024</a:t>
            </a:fld>
            <a:endParaRPr lang="en-US"/>
          </a:p>
        </p:txBody>
      </p:sp>
      <p:sp>
        <p:nvSpPr>
          <p:cNvPr id="6" name="Footer Placeholder 4">
            <a:extLst>
              <a:ext uri="{FF2B5EF4-FFF2-40B4-BE49-F238E27FC236}">
                <a16:creationId xmlns:a16="http://schemas.microsoft.com/office/drawing/2014/main" id="{912C9D73-952E-49D9-BF9F-EEFB79293EA5}"/>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5C108484-B80F-4037-A3F1-4A784EF359D6}"/>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411762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4.png"/><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3EA478C-2E17-424F-B4D2-5441E7CE1F7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CF2A682-15C4-422A-9DDA-2539834318D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9183373-4AEE-44FB-AA1F-281610CBFA6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AA908170-802F-46B2-833C-93FE9900F105}" type="datetimeFigureOut">
              <a:rPr lang="en-US" smtClean="0"/>
              <a:t>9/16/2024</a:t>
            </a:fld>
            <a:endParaRPr lang="en-US"/>
          </a:p>
        </p:txBody>
      </p:sp>
      <p:sp>
        <p:nvSpPr>
          <p:cNvPr id="5" name="Footer Placeholder 4">
            <a:extLst>
              <a:ext uri="{FF2B5EF4-FFF2-40B4-BE49-F238E27FC236}">
                <a16:creationId xmlns:a16="http://schemas.microsoft.com/office/drawing/2014/main" id="{9AAE0669-06AF-471A-B129-A74ECE8274D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1126F0B2-EACC-4C04-B393-C1A994C38DD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099982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46B7C40-4EA3-4671-BC50-8D90D11F75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D355C69-1A52-496A-BF84-9A8A73AFCFE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C87EDF6-3997-43C8-8F83-0631E5D40D0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C005B93D-2B25-41F8-BAA5-19CFD39C1836}" type="datetimeFigureOut">
              <a:rPr lang="en-US"/>
              <a:pPr>
                <a:defRPr/>
              </a:pPr>
              <a:t>9/16/2024</a:t>
            </a:fld>
            <a:endParaRPr lang="en-US"/>
          </a:p>
        </p:txBody>
      </p:sp>
      <p:sp>
        <p:nvSpPr>
          <p:cNvPr id="5" name="Footer Placeholder 4">
            <a:extLst>
              <a:ext uri="{FF2B5EF4-FFF2-40B4-BE49-F238E27FC236}">
                <a16:creationId xmlns:a16="http://schemas.microsoft.com/office/drawing/2014/main" id="{FA574B6D-4F60-4548-A28B-F6C8693452A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5E358B2-3266-48DD-87F9-3E97178813D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4394D9E-91B4-4369-A405-3AA4D8991E26}" type="slidenum">
              <a:rPr lang="en-US" altLang="en-US"/>
              <a:pPr/>
              <a:t>‹#›</a:t>
            </a:fld>
            <a:endParaRPr lang="en-US" altLang="en-US"/>
          </a:p>
        </p:txBody>
      </p:sp>
    </p:spTree>
    <p:extLst>
      <p:ext uri="{BB962C8B-B14F-4D97-AF65-F5344CB8AC3E}">
        <p14:creationId xmlns:p14="http://schemas.microsoft.com/office/powerpoint/2010/main" val="978521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908170-802F-46B2-833C-93FE9900F105}" type="datetimeFigureOut">
              <a:rPr lang="en-US" smtClean="0"/>
              <a:t>9/16/2024</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0184973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9/16/2024</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29020265"/>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0ACC-7D74-416C-BB4A-969F87D514D7}"/>
              </a:ext>
            </a:extLst>
          </p:cNvPr>
          <p:cNvSpPr>
            <a:spLocks noGrp="1"/>
          </p:cNvSpPr>
          <p:nvPr>
            <p:ph type="ctrTitle"/>
          </p:nvPr>
        </p:nvSpPr>
        <p:spPr/>
        <p:txBody>
          <a:bodyPr>
            <a:normAutofit/>
          </a:bodyPr>
          <a:lstStyle/>
          <a:p>
            <a:r>
              <a:rPr lang="en-US" sz="7200" dirty="0"/>
              <a:t>Hebrews 1</a:t>
            </a:r>
          </a:p>
        </p:txBody>
      </p:sp>
      <p:sp>
        <p:nvSpPr>
          <p:cNvPr id="3" name="Subtitle 2">
            <a:extLst>
              <a:ext uri="{FF2B5EF4-FFF2-40B4-BE49-F238E27FC236}">
                <a16:creationId xmlns:a16="http://schemas.microsoft.com/office/drawing/2014/main" id="{9621FD4C-4A24-4C0E-92C8-BD778A8D3708}"/>
              </a:ext>
            </a:extLst>
          </p:cNvPr>
          <p:cNvSpPr>
            <a:spLocks noGrp="1"/>
          </p:cNvSpPr>
          <p:nvPr>
            <p:ph type="subTitle" idx="1"/>
          </p:nvPr>
        </p:nvSpPr>
        <p:spPr/>
        <p:txBody>
          <a:bodyPr>
            <a:normAutofit/>
          </a:bodyPr>
          <a:lstStyle/>
          <a:p>
            <a:r>
              <a:rPr lang="en-US" sz="4000" dirty="0"/>
              <a:t>The Supremacy of Christ</a:t>
            </a:r>
          </a:p>
        </p:txBody>
      </p:sp>
    </p:spTree>
    <p:extLst>
      <p:ext uri="{BB962C8B-B14F-4D97-AF65-F5344CB8AC3E}">
        <p14:creationId xmlns:p14="http://schemas.microsoft.com/office/powerpoint/2010/main" val="229831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E241-47FE-489F-AD68-400B9EA27820}"/>
              </a:ext>
            </a:extLst>
          </p:cNvPr>
          <p:cNvSpPr>
            <a:spLocks noGrp="1"/>
          </p:cNvSpPr>
          <p:nvPr>
            <p:ph type="title"/>
          </p:nvPr>
        </p:nvSpPr>
        <p:spPr/>
        <p:txBody>
          <a:bodyPr>
            <a:normAutofit/>
          </a:bodyPr>
          <a:lstStyle/>
          <a:p>
            <a:r>
              <a:rPr lang="en-US" dirty="0"/>
              <a:t>Because of who He is</a:t>
            </a:r>
          </a:p>
        </p:txBody>
      </p:sp>
      <p:sp>
        <p:nvSpPr>
          <p:cNvPr id="4" name="TextBox 3">
            <a:extLst>
              <a:ext uri="{FF2B5EF4-FFF2-40B4-BE49-F238E27FC236}">
                <a16:creationId xmlns:a16="http://schemas.microsoft.com/office/drawing/2014/main" id="{E6AD4C22-749E-4201-BEB7-EAA23ACE5690}"/>
              </a:ext>
            </a:extLst>
          </p:cNvPr>
          <p:cNvSpPr txBox="1"/>
          <p:nvPr/>
        </p:nvSpPr>
        <p:spPr>
          <a:xfrm>
            <a:off x="6763660" y="2025542"/>
            <a:ext cx="4167196" cy="3046988"/>
          </a:xfrm>
          <a:prstGeom prst="rect">
            <a:avLst/>
          </a:prstGeom>
          <a:solidFill>
            <a:schemeClr val="bg2">
              <a:lumMod val="75000"/>
            </a:schemeClr>
          </a:solidFill>
        </p:spPr>
        <p:txBody>
          <a:bodyPr wrap="square" rtlCol="0">
            <a:spAutoFit/>
          </a:bodyPr>
          <a:lstStyle/>
          <a:p>
            <a:r>
              <a:rPr lang="en-US" sz="4800" dirty="0"/>
              <a:t>Jesus is…</a:t>
            </a:r>
          </a:p>
          <a:p>
            <a:r>
              <a:rPr lang="en-US" sz="4800" dirty="0"/>
              <a:t>The Owner</a:t>
            </a:r>
          </a:p>
          <a:p>
            <a:r>
              <a:rPr lang="en-US" sz="4800" dirty="0"/>
              <a:t>The Creator</a:t>
            </a:r>
          </a:p>
          <a:p>
            <a:r>
              <a:rPr lang="en-US" sz="4800" dirty="0">
                <a:highlight>
                  <a:srgbClr val="FF0000"/>
                </a:highlight>
              </a:rPr>
              <a:t>The Revealer</a:t>
            </a:r>
          </a:p>
        </p:txBody>
      </p:sp>
      <p:sp>
        <p:nvSpPr>
          <p:cNvPr id="6" name="Content Placeholder 5">
            <a:extLst>
              <a:ext uri="{FF2B5EF4-FFF2-40B4-BE49-F238E27FC236}">
                <a16:creationId xmlns:a16="http://schemas.microsoft.com/office/drawing/2014/main" id="{8DABA793-45DE-4F5D-17B1-8244808B002E}"/>
              </a:ext>
            </a:extLst>
          </p:cNvPr>
          <p:cNvSpPr>
            <a:spLocks noGrp="1"/>
          </p:cNvSpPr>
          <p:nvPr>
            <p:ph idx="1"/>
          </p:nvPr>
        </p:nvSpPr>
        <p:spPr/>
        <p:txBody>
          <a:bodyPr/>
          <a:lstStyle/>
          <a:p>
            <a:endParaRPr lang="en-US"/>
          </a:p>
        </p:txBody>
      </p:sp>
      <p:sp>
        <p:nvSpPr>
          <p:cNvPr id="7" name="Content Placeholder 2">
            <a:extLst>
              <a:ext uri="{FF2B5EF4-FFF2-40B4-BE49-F238E27FC236}">
                <a16:creationId xmlns:a16="http://schemas.microsoft.com/office/drawing/2014/main" id="{A1629AE5-1061-C139-3835-FCF354456A30}"/>
              </a:ext>
            </a:extLst>
          </p:cNvPr>
          <p:cNvSpPr txBox="1">
            <a:spLocks/>
          </p:cNvSpPr>
          <p:nvPr/>
        </p:nvSpPr>
        <p:spPr>
          <a:xfrm>
            <a:off x="168235" y="81383"/>
            <a:ext cx="5891241" cy="639646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4400" kern="1200">
                <a:solidFill>
                  <a:schemeClr val="lt1"/>
                </a:solidFill>
                <a:latin typeface="Lao UI" panose="020B0502040204020203" pitchFamily="34" charset="0"/>
                <a:ea typeface="+mn-ea"/>
                <a:cs typeface="Lao UI" panose="020B0502040204020203" pitchFamily="34" charset="0"/>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3600" kern="1200">
                <a:solidFill>
                  <a:schemeClr val="lt1"/>
                </a:solidFill>
                <a:latin typeface="Lao UI" panose="020B0502040204020203" pitchFamily="34" charset="0"/>
                <a:ea typeface="+mn-ea"/>
                <a:cs typeface="Lao UI" panose="020B0502040204020203" pitchFamily="34" charset="0"/>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3200" kern="1200">
                <a:solidFill>
                  <a:schemeClr val="lt1"/>
                </a:solidFill>
                <a:latin typeface="Lao UI" panose="020B0502040204020203" pitchFamily="34" charset="0"/>
                <a:ea typeface="+mn-ea"/>
                <a:cs typeface="Lao UI" panose="020B0502040204020203" pitchFamily="34" charset="0"/>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2800" kern="1200">
                <a:solidFill>
                  <a:schemeClr val="lt1"/>
                </a:solidFill>
                <a:latin typeface="Lao UI" panose="020B0502040204020203" pitchFamily="34" charset="0"/>
                <a:ea typeface="+mn-ea"/>
                <a:cs typeface="Lao UI" panose="020B0502040204020203" pitchFamily="34" charset="0"/>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2400" kern="1200">
                <a:solidFill>
                  <a:schemeClr val="lt1"/>
                </a:solidFill>
                <a:latin typeface="Lao UI" panose="020B0502040204020203" pitchFamily="34" charset="0"/>
                <a:ea typeface="+mn-ea"/>
                <a:cs typeface="Lao UI" panose="020B0502040204020203" pitchFamily="34" charset="0"/>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9pPr>
          </a:lstStyle>
          <a:p>
            <a:pPr marL="0" indent="0" fontAlgn="auto">
              <a:spcAft>
                <a:spcPts val="0"/>
              </a:spcAft>
              <a:buFont typeface="Arial" panose="020B0604020202020204" pitchFamily="34" charset="0"/>
              <a:buNone/>
            </a:pPr>
            <a:r>
              <a:rPr lang="en-US" sz="2800" b="1" dirty="0"/>
              <a:t>Hebrews 1:2</a:t>
            </a:r>
            <a:r>
              <a:rPr lang="en-US" sz="2800" dirty="0"/>
              <a:t> in these last days has spoken to us in His Son, whom He appointed heir of all things, through whom also He made the world. </a:t>
            </a:r>
            <a:r>
              <a:rPr lang="en-US" sz="2800" b="1" dirty="0"/>
              <a:t>3</a:t>
            </a:r>
            <a:r>
              <a:rPr lang="en-US" sz="2800" dirty="0"/>
              <a:t> </a:t>
            </a:r>
            <a:r>
              <a:rPr lang="en-US" sz="2800" u="sng" dirty="0"/>
              <a:t>And He is the radiance of His glory and the exact representation of His nature</a:t>
            </a:r>
            <a:r>
              <a:rPr lang="en-US" sz="2800" dirty="0"/>
              <a:t>, and upholds all things by the word of His power. When He had made purification of sins, He sat down at the right hand of the Majesty on high, </a:t>
            </a:r>
          </a:p>
        </p:txBody>
      </p:sp>
    </p:spTree>
    <p:extLst>
      <p:ext uri="{BB962C8B-B14F-4D97-AF65-F5344CB8AC3E}">
        <p14:creationId xmlns:p14="http://schemas.microsoft.com/office/powerpoint/2010/main" val="313524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E241-47FE-489F-AD68-400B9EA27820}"/>
              </a:ext>
            </a:extLst>
          </p:cNvPr>
          <p:cNvSpPr>
            <a:spLocks noGrp="1"/>
          </p:cNvSpPr>
          <p:nvPr>
            <p:ph type="title"/>
          </p:nvPr>
        </p:nvSpPr>
        <p:spPr/>
        <p:txBody>
          <a:bodyPr>
            <a:normAutofit/>
          </a:bodyPr>
          <a:lstStyle/>
          <a:p>
            <a:r>
              <a:rPr lang="en-US" dirty="0"/>
              <a:t>Because of who He is</a:t>
            </a:r>
          </a:p>
        </p:txBody>
      </p:sp>
      <p:sp>
        <p:nvSpPr>
          <p:cNvPr id="4" name="TextBox 3">
            <a:extLst>
              <a:ext uri="{FF2B5EF4-FFF2-40B4-BE49-F238E27FC236}">
                <a16:creationId xmlns:a16="http://schemas.microsoft.com/office/drawing/2014/main" id="{E6AD4C22-749E-4201-BEB7-EAA23ACE5690}"/>
              </a:ext>
            </a:extLst>
          </p:cNvPr>
          <p:cNvSpPr txBox="1"/>
          <p:nvPr/>
        </p:nvSpPr>
        <p:spPr>
          <a:xfrm>
            <a:off x="6763660" y="2025542"/>
            <a:ext cx="4167196" cy="3785652"/>
          </a:xfrm>
          <a:prstGeom prst="rect">
            <a:avLst/>
          </a:prstGeom>
          <a:solidFill>
            <a:schemeClr val="bg2">
              <a:lumMod val="75000"/>
            </a:schemeClr>
          </a:solidFill>
        </p:spPr>
        <p:txBody>
          <a:bodyPr wrap="square" rtlCol="0">
            <a:spAutoFit/>
          </a:bodyPr>
          <a:lstStyle/>
          <a:p>
            <a:r>
              <a:rPr lang="en-US" sz="4800" dirty="0"/>
              <a:t>Jesus is…</a:t>
            </a:r>
          </a:p>
          <a:p>
            <a:r>
              <a:rPr lang="en-US" sz="4800" dirty="0"/>
              <a:t>The Owner</a:t>
            </a:r>
          </a:p>
          <a:p>
            <a:r>
              <a:rPr lang="en-US" sz="4800" dirty="0"/>
              <a:t>The Creator</a:t>
            </a:r>
          </a:p>
          <a:p>
            <a:r>
              <a:rPr lang="en-US" sz="4800" dirty="0"/>
              <a:t>The Revealer</a:t>
            </a:r>
          </a:p>
          <a:p>
            <a:r>
              <a:rPr lang="en-US" sz="4800" dirty="0">
                <a:highlight>
                  <a:srgbClr val="FF0000"/>
                </a:highlight>
              </a:rPr>
              <a:t>The Sustainer</a:t>
            </a:r>
          </a:p>
        </p:txBody>
      </p:sp>
      <p:sp>
        <p:nvSpPr>
          <p:cNvPr id="6" name="Content Placeholder 5">
            <a:extLst>
              <a:ext uri="{FF2B5EF4-FFF2-40B4-BE49-F238E27FC236}">
                <a16:creationId xmlns:a16="http://schemas.microsoft.com/office/drawing/2014/main" id="{8C32640E-65DB-2DD0-9BC6-C271B5C5500D}"/>
              </a:ext>
            </a:extLst>
          </p:cNvPr>
          <p:cNvSpPr>
            <a:spLocks noGrp="1"/>
          </p:cNvSpPr>
          <p:nvPr>
            <p:ph idx="1"/>
          </p:nvPr>
        </p:nvSpPr>
        <p:spPr/>
        <p:txBody>
          <a:bodyPr/>
          <a:lstStyle/>
          <a:p>
            <a:endParaRPr lang="en-US"/>
          </a:p>
        </p:txBody>
      </p:sp>
      <p:sp>
        <p:nvSpPr>
          <p:cNvPr id="7" name="Content Placeholder 2">
            <a:extLst>
              <a:ext uri="{FF2B5EF4-FFF2-40B4-BE49-F238E27FC236}">
                <a16:creationId xmlns:a16="http://schemas.microsoft.com/office/drawing/2014/main" id="{5E0782ED-9B17-21DD-BC01-D5A873D0457B}"/>
              </a:ext>
            </a:extLst>
          </p:cNvPr>
          <p:cNvSpPr txBox="1">
            <a:spLocks/>
          </p:cNvSpPr>
          <p:nvPr/>
        </p:nvSpPr>
        <p:spPr>
          <a:xfrm>
            <a:off x="168235" y="81383"/>
            <a:ext cx="5891241" cy="639646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4400" kern="1200">
                <a:solidFill>
                  <a:schemeClr val="lt1"/>
                </a:solidFill>
                <a:latin typeface="Lao UI" panose="020B0502040204020203" pitchFamily="34" charset="0"/>
                <a:ea typeface="+mn-ea"/>
                <a:cs typeface="Lao UI" panose="020B0502040204020203" pitchFamily="34" charset="0"/>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3600" kern="1200">
                <a:solidFill>
                  <a:schemeClr val="lt1"/>
                </a:solidFill>
                <a:latin typeface="Lao UI" panose="020B0502040204020203" pitchFamily="34" charset="0"/>
                <a:ea typeface="+mn-ea"/>
                <a:cs typeface="Lao UI" panose="020B0502040204020203" pitchFamily="34" charset="0"/>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3200" kern="1200">
                <a:solidFill>
                  <a:schemeClr val="lt1"/>
                </a:solidFill>
                <a:latin typeface="Lao UI" panose="020B0502040204020203" pitchFamily="34" charset="0"/>
                <a:ea typeface="+mn-ea"/>
                <a:cs typeface="Lao UI" panose="020B0502040204020203" pitchFamily="34" charset="0"/>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2800" kern="1200">
                <a:solidFill>
                  <a:schemeClr val="lt1"/>
                </a:solidFill>
                <a:latin typeface="Lao UI" panose="020B0502040204020203" pitchFamily="34" charset="0"/>
                <a:ea typeface="+mn-ea"/>
                <a:cs typeface="Lao UI" panose="020B0502040204020203" pitchFamily="34" charset="0"/>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2400" kern="1200">
                <a:solidFill>
                  <a:schemeClr val="lt1"/>
                </a:solidFill>
                <a:latin typeface="Lao UI" panose="020B0502040204020203" pitchFamily="34" charset="0"/>
                <a:ea typeface="+mn-ea"/>
                <a:cs typeface="Lao UI" panose="020B0502040204020203" pitchFamily="34" charset="0"/>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9pPr>
          </a:lstStyle>
          <a:p>
            <a:pPr marL="0" indent="0" fontAlgn="auto">
              <a:spcAft>
                <a:spcPts val="0"/>
              </a:spcAft>
              <a:buFont typeface="Arial" panose="020B0604020202020204" pitchFamily="34" charset="0"/>
              <a:buNone/>
            </a:pPr>
            <a:r>
              <a:rPr lang="en-US" sz="2800" b="1" dirty="0"/>
              <a:t>Hebrews 1:2</a:t>
            </a:r>
            <a:r>
              <a:rPr lang="en-US" sz="2800" dirty="0"/>
              <a:t> in these last days has spoken to us in His Son, whom He appointed heir of all things, through whom also He made the world. </a:t>
            </a:r>
            <a:r>
              <a:rPr lang="en-US" sz="2800" b="1" dirty="0"/>
              <a:t>3</a:t>
            </a:r>
            <a:r>
              <a:rPr lang="en-US" sz="2800" dirty="0"/>
              <a:t> And He is the radiance of His glory and the exact representation of His nature, and </a:t>
            </a:r>
            <a:r>
              <a:rPr lang="en-US" sz="2800" u="sng" dirty="0"/>
              <a:t>upholds all things by the word of His power</a:t>
            </a:r>
            <a:r>
              <a:rPr lang="en-US" sz="2800" dirty="0"/>
              <a:t>. When He had made purification of sins, He sat down at the right hand of the Majesty on high, </a:t>
            </a:r>
          </a:p>
        </p:txBody>
      </p:sp>
    </p:spTree>
    <p:extLst>
      <p:ext uri="{BB962C8B-B14F-4D97-AF65-F5344CB8AC3E}">
        <p14:creationId xmlns:p14="http://schemas.microsoft.com/office/powerpoint/2010/main" val="196920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B285-DB7D-47A4-91E0-49886E810585}"/>
              </a:ext>
            </a:extLst>
          </p:cNvPr>
          <p:cNvSpPr>
            <a:spLocks noGrp="1"/>
          </p:cNvSpPr>
          <p:nvPr>
            <p:ph type="title"/>
          </p:nvPr>
        </p:nvSpPr>
        <p:spPr/>
        <p:txBody>
          <a:bodyPr>
            <a:normAutofit/>
          </a:bodyPr>
          <a:lstStyle/>
          <a:p>
            <a:r>
              <a:rPr lang="en-US" sz="5400" dirty="0"/>
              <a:t>Why should I obey Jesus?</a:t>
            </a:r>
            <a:endParaRPr lang="en-US" dirty="0"/>
          </a:p>
        </p:txBody>
      </p:sp>
      <p:sp>
        <p:nvSpPr>
          <p:cNvPr id="3" name="Content Placeholder 2">
            <a:extLst>
              <a:ext uri="{FF2B5EF4-FFF2-40B4-BE49-F238E27FC236}">
                <a16:creationId xmlns:a16="http://schemas.microsoft.com/office/drawing/2014/main" id="{F95F9315-3E4C-4F8B-BEA9-AE04FA6C6231}"/>
              </a:ext>
            </a:extLst>
          </p:cNvPr>
          <p:cNvSpPr>
            <a:spLocks noGrp="1"/>
          </p:cNvSpPr>
          <p:nvPr>
            <p:ph idx="1"/>
          </p:nvPr>
        </p:nvSpPr>
        <p:spPr/>
        <p:txBody>
          <a:bodyPr>
            <a:normAutofit fontScale="85000" lnSpcReduction="20000"/>
          </a:bodyPr>
          <a:lstStyle/>
          <a:p>
            <a:r>
              <a:rPr lang="en-US" dirty="0"/>
              <a:t>He is a better and more authoritative picture of God than any other</a:t>
            </a:r>
          </a:p>
          <a:p>
            <a:r>
              <a:rPr lang="en-US" dirty="0"/>
              <a:t>The universe is created, sustained, and operated by Him</a:t>
            </a:r>
          </a:p>
          <a:p>
            <a:r>
              <a:rPr lang="en-US" dirty="0"/>
              <a:t>He has the rights and privileges of ownership of everything</a:t>
            </a:r>
          </a:p>
          <a:p>
            <a:r>
              <a:rPr lang="en-US" dirty="0"/>
              <a:t>Including you!</a:t>
            </a:r>
          </a:p>
        </p:txBody>
      </p:sp>
    </p:spTree>
    <p:extLst>
      <p:ext uri="{BB962C8B-B14F-4D97-AF65-F5344CB8AC3E}">
        <p14:creationId xmlns:p14="http://schemas.microsoft.com/office/powerpoint/2010/main" val="316038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B285-DB7D-47A4-91E0-49886E810585}"/>
              </a:ext>
            </a:extLst>
          </p:cNvPr>
          <p:cNvSpPr>
            <a:spLocks noGrp="1"/>
          </p:cNvSpPr>
          <p:nvPr>
            <p:ph type="title"/>
          </p:nvPr>
        </p:nvSpPr>
        <p:spPr/>
        <p:txBody>
          <a:bodyPr>
            <a:normAutofit/>
          </a:bodyPr>
          <a:lstStyle/>
          <a:p>
            <a:r>
              <a:rPr lang="en-US" sz="5400" dirty="0"/>
              <a:t>Why should I obey Jesus?</a:t>
            </a:r>
            <a:endParaRPr lang="en-US" dirty="0"/>
          </a:p>
        </p:txBody>
      </p:sp>
      <p:sp>
        <p:nvSpPr>
          <p:cNvPr id="3" name="Content Placeholder 2">
            <a:extLst>
              <a:ext uri="{FF2B5EF4-FFF2-40B4-BE49-F238E27FC236}">
                <a16:creationId xmlns:a16="http://schemas.microsoft.com/office/drawing/2014/main" id="{F95F9315-3E4C-4F8B-BEA9-AE04FA6C6231}"/>
              </a:ext>
            </a:extLst>
          </p:cNvPr>
          <p:cNvSpPr>
            <a:spLocks noGrp="1"/>
          </p:cNvSpPr>
          <p:nvPr>
            <p:ph idx="1"/>
          </p:nvPr>
        </p:nvSpPr>
        <p:spPr/>
        <p:txBody>
          <a:bodyPr>
            <a:normAutofit fontScale="85000" lnSpcReduction="20000"/>
          </a:bodyPr>
          <a:lstStyle/>
          <a:p>
            <a:r>
              <a:rPr lang="en-US" dirty="0"/>
              <a:t>He is a better and more authoritative picture of God than any other</a:t>
            </a:r>
          </a:p>
          <a:p>
            <a:r>
              <a:rPr lang="en-US" dirty="0"/>
              <a:t>The universe and everything is created, sustained, and operated by Him</a:t>
            </a:r>
          </a:p>
          <a:p>
            <a:r>
              <a:rPr lang="en-US" dirty="0"/>
              <a:t>He has the rights and privileges of ownership of everything</a:t>
            </a:r>
          </a:p>
          <a:p>
            <a:r>
              <a:rPr lang="en-US" dirty="0"/>
              <a:t>Including you!</a:t>
            </a:r>
          </a:p>
        </p:txBody>
      </p:sp>
      <p:sp>
        <p:nvSpPr>
          <p:cNvPr id="4" name="Rectangle 3">
            <a:extLst>
              <a:ext uri="{FF2B5EF4-FFF2-40B4-BE49-F238E27FC236}">
                <a16:creationId xmlns:a16="http://schemas.microsoft.com/office/drawing/2014/main" id="{5AF311E5-527A-4877-B807-FC98212DB83B}"/>
              </a:ext>
            </a:extLst>
          </p:cNvPr>
          <p:cNvSpPr/>
          <p:nvPr/>
        </p:nvSpPr>
        <p:spPr>
          <a:xfrm>
            <a:off x="855677" y="998290"/>
            <a:ext cx="9068499" cy="451463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Psalm 50:10–12 (NASB95) — 10</a:t>
            </a:r>
            <a:r>
              <a:rPr lang="en-US" sz="3600" dirty="0">
                <a:latin typeface="Calibri" panose="020F0502020204030204" pitchFamily="34" charset="0"/>
              </a:rPr>
              <a:t> “For every beast of the forest is Mine, The cattle on a thousand hills. </a:t>
            </a:r>
            <a:r>
              <a:rPr lang="en-US" sz="3600" b="1" dirty="0">
                <a:latin typeface="Calibri" panose="020F0502020204030204" pitchFamily="34" charset="0"/>
              </a:rPr>
              <a:t>11</a:t>
            </a:r>
            <a:r>
              <a:rPr lang="en-US" sz="3600" dirty="0">
                <a:latin typeface="Calibri" panose="020F0502020204030204" pitchFamily="34" charset="0"/>
              </a:rPr>
              <a:t> “I know every bird of the mountains, And everything that moves in the field is Mine. </a:t>
            </a:r>
            <a:r>
              <a:rPr lang="en-US" sz="3600" b="1" dirty="0">
                <a:latin typeface="Calibri" panose="020F0502020204030204" pitchFamily="34" charset="0"/>
              </a:rPr>
              <a:t>12</a:t>
            </a:r>
            <a:r>
              <a:rPr lang="en-US" sz="3600" dirty="0">
                <a:latin typeface="Calibri" panose="020F0502020204030204" pitchFamily="34" charset="0"/>
              </a:rPr>
              <a:t> “If I were hungry I would not tell you, For the world is Mine, and all it contains. </a:t>
            </a:r>
            <a:endParaRPr lang="en-US" sz="3600" dirty="0">
              <a:effectLst/>
              <a:latin typeface="Calibri" panose="020F0502020204030204" pitchFamily="34" charset="0"/>
            </a:endParaRPr>
          </a:p>
        </p:txBody>
      </p:sp>
    </p:spTree>
    <p:extLst>
      <p:ext uri="{BB962C8B-B14F-4D97-AF65-F5344CB8AC3E}">
        <p14:creationId xmlns:p14="http://schemas.microsoft.com/office/powerpoint/2010/main" val="302031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B285-DB7D-47A4-91E0-49886E810585}"/>
              </a:ext>
            </a:extLst>
          </p:cNvPr>
          <p:cNvSpPr>
            <a:spLocks noGrp="1"/>
          </p:cNvSpPr>
          <p:nvPr>
            <p:ph type="title"/>
          </p:nvPr>
        </p:nvSpPr>
        <p:spPr/>
        <p:txBody>
          <a:bodyPr>
            <a:normAutofit/>
          </a:bodyPr>
          <a:lstStyle/>
          <a:p>
            <a:r>
              <a:rPr lang="en-US" sz="5400" dirty="0"/>
              <a:t>Why should I obey Jesus?</a:t>
            </a:r>
            <a:endParaRPr lang="en-US" dirty="0"/>
          </a:p>
        </p:txBody>
      </p:sp>
      <p:sp>
        <p:nvSpPr>
          <p:cNvPr id="3" name="Content Placeholder 2">
            <a:extLst>
              <a:ext uri="{FF2B5EF4-FFF2-40B4-BE49-F238E27FC236}">
                <a16:creationId xmlns:a16="http://schemas.microsoft.com/office/drawing/2014/main" id="{F95F9315-3E4C-4F8B-BEA9-AE04FA6C6231}"/>
              </a:ext>
            </a:extLst>
          </p:cNvPr>
          <p:cNvSpPr>
            <a:spLocks noGrp="1"/>
          </p:cNvSpPr>
          <p:nvPr>
            <p:ph idx="1"/>
          </p:nvPr>
        </p:nvSpPr>
        <p:spPr/>
        <p:txBody>
          <a:bodyPr>
            <a:normAutofit/>
          </a:bodyPr>
          <a:lstStyle/>
          <a:p>
            <a:pPr marL="0" indent="0">
              <a:buNone/>
            </a:pPr>
            <a:r>
              <a:rPr lang="en-US" dirty="0"/>
              <a:t>As the owner/operator of the universe</a:t>
            </a:r>
          </a:p>
          <a:p>
            <a:pPr lvl="1"/>
            <a:r>
              <a:rPr lang="en-US" dirty="0"/>
              <a:t>Jesus doesn’t just have the right to do what He wants</a:t>
            </a:r>
          </a:p>
          <a:p>
            <a:pPr lvl="1"/>
            <a:r>
              <a:rPr lang="en-US" dirty="0"/>
              <a:t>He has the responsibility to oversee its existence</a:t>
            </a:r>
          </a:p>
          <a:p>
            <a:pPr lvl="1"/>
            <a:r>
              <a:rPr lang="en-US" dirty="0"/>
              <a:t>All creation is accountable to Him</a:t>
            </a:r>
          </a:p>
          <a:p>
            <a:pPr lvl="1"/>
            <a:endParaRPr lang="en-US" dirty="0"/>
          </a:p>
        </p:txBody>
      </p:sp>
    </p:spTree>
    <p:extLst>
      <p:ext uri="{BB962C8B-B14F-4D97-AF65-F5344CB8AC3E}">
        <p14:creationId xmlns:p14="http://schemas.microsoft.com/office/powerpoint/2010/main" val="33586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B285-DB7D-47A4-91E0-49886E810585}"/>
              </a:ext>
            </a:extLst>
          </p:cNvPr>
          <p:cNvSpPr>
            <a:spLocks noGrp="1"/>
          </p:cNvSpPr>
          <p:nvPr>
            <p:ph type="title"/>
          </p:nvPr>
        </p:nvSpPr>
        <p:spPr/>
        <p:txBody>
          <a:bodyPr>
            <a:normAutofit/>
          </a:bodyPr>
          <a:lstStyle/>
          <a:p>
            <a:r>
              <a:rPr lang="en-US" sz="5400" dirty="0"/>
              <a:t>Why should I obey Jesus?</a:t>
            </a:r>
            <a:endParaRPr lang="en-US" dirty="0"/>
          </a:p>
        </p:txBody>
      </p:sp>
      <p:sp>
        <p:nvSpPr>
          <p:cNvPr id="3" name="Content Placeholder 2">
            <a:extLst>
              <a:ext uri="{FF2B5EF4-FFF2-40B4-BE49-F238E27FC236}">
                <a16:creationId xmlns:a16="http://schemas.microsoft.com/office/drawing/2014/main" id="{F95F9315-3E4C-4F8B-BEA9-AE04FA6C6231}"/>
              </a:ext>
            </a:extLst>
          </p:cNvPr>
          <p:cNvSpPr>
            <a:spLocks noGrp="1"/>
          </p:cNvSpPr>
          <p:nvPr>
            <p:ph idx="1"/>
          </p:nvPr>
        </p:nvSpPr>
        <p:spPr/>
        <p:txBody>
          <a:bodyPr>
            <a:normAutofit/>
          </a:bodyPr>
          <a:lstStyle/>
          <a:p>
            <a:pPr marL="0" indent="0">
              <a:buNone/>
            </a:pPr>
            <a:r>
              <a:rPr lang="en-US" dirty="0"/>
              <a:t>As the owner/operator of the universe</a:t>
            </a:r>
          </a:p>
          <a:p>
            <a:pPr lvl="1"/>
            <a:r>
              <a:rPr lang="en-US" dirty="0"/>
              <a:t>Jesus doesn’t just have the right to do what He wants</a:t>
            </a:r>
          </a:p>
          <a:p>
            <a:pPr lvl="1"/>
            <a:r>
              <a:rPr lang="en-US" dirty="0"/>
              <a:t>He has the responsibility to oversee it’s existence</a:t>
            </a:r>
          </a:p>
          <a:p>
            <a:pPr lvl="1"/>
            <a:r>
              <a:rPr lang="en-US" dirty="0"/>
              <a:t>All creation is accountable to Him</a:t>
            </a:r>
          </a:p>
          <a:p>
            <a:pPr lvl="1"/>
            <a:endParaRPr lang="en-US" dirty="0"/>
          </a:p>
        </p:txBody>
      </p:sp>
      <p:sp>
        <p:nvSpPr>
          <p:cNvPr id="4" name="Rectangle 3">
            <a:extLst>
              <a:ext uri="{FF2B5EF4-FFF2-40B4-BE49-F238E27FC236}">
                <a16:creationId xmlns:a16="http://schemas.microsoft.com/office/drawing/2014/main" id="{EB73B36A-34CC-4404-AC46-023B1E786AA8}"/>
              </a:ext>
            </a:extLst>
          </p:cNvPr>
          <p:cNvSpPr/>
          <p:nvPr/>
        </p:nvSpPr>
        <p:spPr>
          <a:xfrm>
            <a:off x="529839" y="828942"/>
            <a:ext cx="8614161" cy="507831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600" b="1" dirty="0"/>
              <a:t>Exodus 34:6–7 (NASB95) — 6</a:t>
            </a:r>
            <a:r>
              <a:rPr lang="en-US" sz="3600" dirty="0"/>
              <a:t> Then the </a:t>
            </a:r>
            <a:r>
              <a:rPr lang="en-US" sz="3600" cap="small" dirty="0"/>
              <a:t>Lord</a:t>
            </a:r>
            <a:r>
              <a:rPr lang="en-US" sz="3600" dirty="0"/>
              <a:t> passed by in front of him and proclaimed, “The </a:t>
            </a:r>
            <a:r>
              <a:rPr lang="en-US" sz="3600" cap="small" dirty="0"/>
              <a:t>Lord</a:t>
            </a:r>
            <a:r>
              <a:rPr lang="en-US" sz="3600" dirty="0"/>
              <a:t>, the </a:t>
            </a:r>
            <a:r>
              <a:rPr lang="en-US" sz="3600" cap="small" dirty="0"/>
              <a:t>Lord</a:t>
            </a:r>
            <a:r>
              <a:rPr lang="en-US" sz="3600" dirty="0"/>
              <a:t> God, compassionate and gracious, slow to anger, and abounding in lovingkindness and truth; </a:t>
            </a:r>
            <a:r>
              <a:rPr lang="en-US" sz="3600" b="1" dirty="0"/>
              <a:t>7</a:t>
            </a:r>
            <a:r>
              <a:rPr lang="en-US" sz="3600" dirty="0"/>
              <a:t> who keeps lovingkindness for thousands, who forgives iniquity, transgression and sin; yet He will by no means leave the guilty unpunished,…</a:t>
            </a:r>
          </a:p>
        </p:txBody>
      </p:sp>
    </p:spTree>
    <p:extLst>
      <p:ext uri="{BB962C8B-B14F-4D97-AF65-F5344CB8AC3E}">
        <p14:creationId xmlns:p14="http://schemas.microsoft.com/office/powerpoint/2010/main" val="330145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B285-DB7D-47A4-91E0-49886E810585}"/>
              </a:ext>
            </a:extLst>
          </p:cNvPr>
          <p:cNvSpPr>
            <a:spLocks noGrp="1"/>
          </p:cNvSpPr>
          <p:nvPr>
            <p:ph type="title"/>
          </p:nvPr>
        </p:nvSpPr>
        <p:spPr/>
        <p:txBody>
          <a:bodyPr>
            <a:normAutofit/>
          </a:bodyPr>
          <a:lstStyle/>
          <a:p>
            <a:r>
              <a:rPr lang="en-US" sz="5400" dirty="0"/>
              <a:t>Why should I obey Jesus?</a:t>
            </a:r>
            <a:endParaRPr lang="en-US" dirty="0"/>
          </a:p>
        </p:txBody>
      </p:sp>
      <p:sp>
        <p:nvSpPr>
          <p:cNvPr id="3" name="Content Placeholder 2">
            <a:extLst>
              <a:ext uri="{FF2B5EF4-FFF2-40B4-BE49-F238E27FC236}">
                <a16:creationId xmlns:a16="http://schemas.microsoft.com/office/drawing/2014/main" id="{F95F9315-3E4C-4F8B-BEA9-AE04FA6C6231}"/>
              </a:ext>
            </a:extLst>
          </p:cNvPr>
          <p:cNvSpPr>
            <a:spLocks noGrp="1"/>
          </p:cNvSpPr>
          <p:nvPr>
            <p:ph idx="1"/>
          </p:nvPr>
        </p:nvSpPr>
        <p:spPr/>
        <p:txBody>
          <a:bodyPr>
            <a:normAutofit/>
          </a:bodyPr>
          <a:lstStyle/>
          <a:p>
            <a:pPr marL="0" indent="0">
              <a:buNone/>
            </a:pPr>
            <a:r>
              <a:rPr lang="en-US" dirty="0"/>
              <a:t>As the owner/operator of the universe</a:t>
            </a:r>
          </a:p>
          <a:p>
            <a:pPr lvl="1"/>
            <a:r>
              <a:rPr lang="en-US" dirty="0"/>
              <a:t>Jesus doesn’t just have the right to do what He wants</a:t>
            </a:r>
          </a:p>
          <a:p>
            <a:pPr lvl="1"/>
            <a:r>
              <a:rPr lang="en-US" dirty="0"/>
              <a:t>He has the responsibility to oversee it’s existence</a:t>
            </a:r>
          </a:p>
          <a:p>
            <a:pPr lvl="1"/>
            <a:r>
              <a:rPr lang="en-US" dirty="0"/>
              <a:t>All creation is accountable to Him</a:t>
            </a:r>
          </a:p>
          <a:p>
            <a:pPr lvl="1"/>
            <a:endParaRPr lang="en-US" dirty="0"/>
          </a:p>
        </p:txBody>
      </p:sp>
      <p:pic>
        <p:nvPicPr>
          <p:cNvPr id="6" name="Picture 5">
            <a:extLst>
              <a:ext uri="{FF2B5EF4-FFF2-40B4-BE49-F238E27FC236}">
                <a16:creationId xmlns:a16="http://schemas.microsoft.com/office/drawing/2014/main" id="{6EC5DA49-47E6-9BB1-D59C-26BBDC520E3B}"/>
              </a:ext>
            </a:extLst>
          </p:cNvPr>
          <p:cNvPicPr>
            <a:picLocks noChangeAspect="1"/>
          </p:cNvPicPr>
          <p:nvPr/>
        </p:nvPicPr>
        <p:blipFill>
          <a:blip r:embed="rId2"/>
          <a:stretch>
            <a:fillRect/>
          </a:stretch>
        </p:blipFill>
        <p:spPr>
          <a:xfrm>
            <a:off x="225630" y="1034715"/>
            <a:ext cx="11966369" cy="4989335"/>
          </a:xfrm>
          <a:prstGeom prst="rect">
            <a:avLst/>
          </a:prstGeom>
        </p:spPr>
      </p:pic>
    </p:spTree>
    <p:extLst>
      <p:ext uri="{BB962C8B-B14F-4D97-AF65-F5344CB8AC3E}">
        <p14:creationId xmlns:p14="http://schemas.microsoft.com/office/powerpoint/2010/main" val="1012565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E241-47FE-489F-AD68-400B9EA27820}"/>
              </a:ext>
            </a:extLst>
          </p:cNvPr>
          <p:cNvSpPr>
            <a:spLocks noGrp="1"/>
          </p:cNvSpPr>
          <p:nvPr>
            <p:ph type="title"/>
          </p:nvPr>
        </p:nvSpPr>
        <p:spPr/>
        <p:txBody>
          <a:bodyPr>
            <a:normAutofit/>
          </a:bodyPr>
          <a:lstStyle/>
          <a:p>
            <a:r>
              <a:rPr lang="en-US" dirty="0"/>
              <a:t>Because of who He is</a:t>
            </a:r>
          </a:p>
        </p:txBody>
      </p:sp>
      <p:sp>
        <p:nvSpPr>
          <p:cNvPr id="4" name="TextBox 3">
            <a:extLst>
              <a:ext uri="{FF2B5EF4-FFF2-40B4-BE49-F238E27FC236}">
                <a16:creationId xmlns:a16="http://schemas.microsoft.com/office/drawing/2014/main" id="{E6AD4C22-749E-4201-BEB7-EAA23ACE5690}"/>
              </a:ext>
            </a:extLst>
          </p:cNvPr>
          <p:cNvSpPr txBox="1"/>
          <p:nvPr/>
        </p:nvSpPr>
        <p:spPr>
          <a:xfrm>
            <a:off x="6763660" y="2025542"/>
            <a:ext cx="4167196" cy="4524315"/>
          </a:xfrm>
          <a:prstGeom prst="rect">
            <a:avLst/>
          </a:prstGeom>
          <a:solidFill>
            <a:schemeClr val="bg2">
              <a:lumMod val="75000"/>
            </a:schemeClr>
          </a:solidFill>
        </p:spPr>
        <p:txBody>
          <a:bodyPr wrap="square" rtlCol="0">
            <a:spAutoFit/>
          </a:bodyPr>
          <a:lstStyle/>
          <a:p>
            <a:r>
              <a:rPr lang="en-US" sz="4800" dirty="0"/>
              <a:t>Jesus is…</a:t>
            </a:r>
          </a:p>
          <a:p>
            <a:r>
              <a:rPr lang="en-US" sz="4800" dirty="0"/>
              <a:t>The Owner</a:t>
            </a:r>
          </a:p>
          <a:p>
            <a:r>
              <a:rPr lang="en-US" sz="4800" dirty="0"/>
              <a:t>The Creator</a:t>
            </a:r>
          </a:p>
          <a:p>
            <a:r>
              <a:rPr lang="en-US" sz="4800" dirty="0"/>
              <a:t>The Revealer</a:t>
            </a:r>
          </a:p>
          <a:p>
            <a:r>
              <a:rPr lang="en-US" sz="4800" dirty="0"/>
              <a:t>The Sustainer</a:t>
            </a:r>
          </a:p>
          <a:p>
            <a:r>
              <a:rPr lang="en-US" sz="4800" dirty="0">
                <a:highlight>
                  <a:srgbClr val="FF0000"/>
                </a:highlight>
              </a:rPr>
              <a:t>The Savior</a:t>
            </a:r>
          </a:p>
        </p:txBody>
      </p:sp>
      <p:sp>
        <p:nvSpPr>
          <p:cNvPr id="6" name="Content Placeholder 5">
            <a:extLst>
              <a:ext uri="{FF2B5EF4-FFF2-40B4-BE49-F238E27FC236}">
                <a16:creationId xmlns:a16="http://schemas.microsoft.com/office/drawing/2014/main" id="{94FD829B-0E5D-C2A7-6DA0-F12C878D4597}"/>
              </a:ext>
            </a:extLst>
          </p:cNvPr>
          <p:cNvSpPr>
            <a:spLocks noGrp="1"/>
          </p:cNvSpPr>
          <p:nvPr>
            <p:ph idx="1"/>
          </p:nvPr>
        </p:nvSpPr>
        <p:spPr/>
        <p:txBody>
          <a:bodyPr/>
          <a:lstStyle/>
          <a:p>
            <a:endParaRPr lang="en-US"/>
          </a:p>
        </p:txBody>
      </p:sp>
      <p:sp>
        <p:nvSpPr>
          <p:cNvPr id="7" name="Content Placeholder 2">
            <a:extLst>
              <a:ext uri="{FF2B5EF4-FFF2-40B4-BE49-F238E27FC236}">
                <a16:creationId xmlns:a16="http://schemas.microsoft.com/office/drawing/2014/main" id="{75BDAC7F-1614-64E1-F183-58AE065EF0EB}"/>
              </a:ext>
            </a:extLst>
          </p:cNvPr>
          <p:cNvSpPr txBox="1">
            <a:spLocks/>
          </p:cNvSpPr>
          <p:nvPr/>
        </p:nvSpPr>
        <p:spPr>
          <a:xfrm>
            <a:off x="168235" y="81383"/>
            <a:ext cx="5891241" cy="639646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4400" kern="1200">
                <a:solidFill>
                  <a:schemeClr val="lt1"/>
                </a:solidFill>
                <a:latin typeface="Lao UI" panose="020B0502040204020203" pitchFamily="34" charset="0"/>
                <a:ea typeface="+mn-ea"/>
                <a:cs typeface="Lao UI" panose="020B0502040204020203" pitchFamily="34" charset="0"/>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3600" kern="1200">
                <a:solidFill>
                  <a:schemeClr val="lt1"/>
                </a:solidFill>
                <a:latin typeface="Lao UI" panose="020B0502040204020203" pitchFamily="34" charset="0"/>
                <a:ea typeface="+mn-ea"/>
                <a:cs typeface="Lao UI" panose="020B0502040204020203" pitchFamily="34" charset="0"/>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3200" kern="1200">
                <a:solidFill>
                  <a:schemeClr val="lt1"/>
                </a:solidFill>
                <a:latin typeface="Lao UI" panose="020B0502040204020203" pitchFamily="34" charset="0"/>
                <a:ea typeface="+mn-ea"/>
                <a:cs typeface="Lao UI" panose="020B0502040204020203" pitchFamily="34" charset="0"/>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2800" kern="1200">
                <a:solidFill>
                  <a:schemeClr val="lt1"/>
                </a:solidFill>
                <a:latin typeface="Lao UI" panose="020B0502040204020203" pitchFamily="34" charset="0"/>
                <a:ea typeface="+mn-ea"/>
                <a:cs typeface="Lao UI" panose="020B0502040204020203" pitchFamily="34" charset="0"/>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2400" kern="1200">
                <a:solidFill>
                  <a:schemeClr val="lt1"/>
                </a:solidFill>
                <a:latin typeface="Lao UI" panose="020B0502040204020203" pitchFamily="34" charset="0"/>
                <a:ea typeface="+mn-ea"/>
                <a:cs typeface="Lao UI" panose="020B0502040204020203" pitchFamily="34" charset="0"/>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9pPr>
          </a:lstStyle>
          <a:p>
            <a:pPr marL="0" indent="0" fontAlgn="auto">
              <a:spcAft>
                <a:spcPts val="0"/>
              </a:spcAft>
              <a:buFont typeface="Arial" panose="020B0604020202020204" pitchFamily="34" charset="0"/>
              <a:buNone/>
            </a:pPr>
            <a:r>
              <a:rPr lang="en-US" sz="2800" b="1" dirty="0"/>
              <a:t>Hebrews 1:2</a:t>
            </a:r>
            <a:r>
              <a:rPr lang="en-US" sz="2800" dirty="0"/>
              <a:t> in these last days has spoken to us in His Son, whom He appointed heir of all things, through whom also He made the world. </a:t>
            </a:r>
            <a:r>
              <a:rPr lang="en-US" sz="2800" b="1" dirty="0"/>
              <a:t>3</a:t>
            </a:r>
            <a:r>
              <a:rPr lang="en-US" sz="2800" dirty="0"/>
              <a:t> And He is the radiance of His glory and the exact representation of His nature, and upholds all things by the word of His power. </a:t>
            </a:r>
            <a:r>
              <a:rPr lang="en-US" sz="2800" u="sng" dirty="0"/>
              <a:t>When He had made purification of sins, He sat down at the right hand of the Majesty on high, </a:t>
            </a:r>
          </a:p>
        </p:txBody>
      </p:sp>
    </p:spTree>
    <p:extLst>
      <p:ext uri="{BB962C8B-B14F-4D97-AF65-F5344CB8AC3E}">
        <p14:creationId xmlns:p14="http://schemas.microsoft.com/office/powerpoint/2010/main" val="164870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4568-B1DC-45B3-BE98-BFF9E063871A}"/>
              </a:ext>
            </a:extLst>
          </p:cNvPr>
          <p:cNvSpPr>
            <a:spLocks noGrp="1"/>
          </p:cNvSpPr>
          <p:nvPr>
            <p:ph type="title"/>
          </p:nvPr>
        </p:nvSpPr>
        <p:spPr/>
        <p:txBody>
          <a:bodyPr/>
          <a:lstStyle/>
          <a:p>
            <a:r>
              <a:rPr lang="en-US" dirty="0"/>
              <a:t>2) Because of what He has done</a:t>
            </a:r>
          </a:p>
        </p:txBody>
      </p:sp>
      <p:sp>
        <p:nvSpPr>
          <p:cNvPr id="3" name="Content Placeholder 2">
            <a:extLst>
              <a:ext uri="{FF2B5EF4-FFF2-40B4-BE49-F238E27FC236}">
                <a16:creationId xmlns:a16="http://schemas.microsoft.com/office/drawing/2014/main" id="{1867C264-2E05-43CF-ADD2-A88587AC9094}"/>
              </a:ext>
            </a:extLst>
          </p:cNvPr>
          <p:cNvSpPr>
            <a:spLocks noGrp="1"/>
          </p:cNvSpPr>
          <p:nvPr>
            <p:ph idx="1"/>
          </p:nvPr>
        </p:nvSpPr>
        <p:spPr/>
        <p:txBody>
          <a:bodyPr/>
          <a:lstStyle/>
          <a:p>
            <a:pPr marL="0" indent="0">
              <a:buNone/>
            </a:pPr>
            <a:r>
              <a:rPr lang="en-US" b="1" dirty="0"/>
              <a:t>2 Corinthians 5:21 (NASB95) — 21</a:t>
            </a:r>
            <a:r>
              <a:rPr lang="en-US" dirty="0"/>
              <a:t> He made Him who knew no sin to be sin on our behalf, so that we might become the righteousness of God in Him. </a:t>
            </a:r>
          </a:p>
          <a:p>
            <a:pPr marL="0" indent="0">
              <a:buNone/>
            </a:pPr>
            <a:endParaRPr lang="en-US" dirty="0"/>
          </a:p>
        </p:txBody>
      </p:sp>
    </p:spTree>
    <p:extLst>
      <p:ext uri="{BB962C8B-B14F-4D97-AF65-F5344CB8AC3E}">
        <p14:creationId xmlns:p14="http://schemas.microsoft.com/office/powerpoint/2010/main" val="36425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4568-B1DC-45B3-BE98-BFF9E063871A}"/>
              </a:ext>
            </a:extLst>
          </p:cNvPr>
          <p:cNvSpPr>
            <a:spLocks noGrp="1"/>
          </p:cNvSpPr>
          <p:nvPr>
            <p:ph type="title"/>
          </p:nvPr>
        </p:nvSpPr>
        <p:spPr/>
        <p:txBody>
          <a:bodyPr/>
          <a:lstStyle/>
          <a:p>
            <a:r>
              <a:rPr lang="en-US" dirty="0"/>
              <a:t>2) Because of what He has done</a:t>
            </a:r>
          </a:p>
        </p:txBody>
      </p:sp>
      <p:sp>
        <p:nvSpPr>
          <p:cNvPr id="4" name="Content Placeholder 2">
            <a:extLst>
              <a:ext uri="{FF2B5EF4-FFF2-40B4-BE49-F238E27FC236}">
                <a16:creationId xmlns:a16="http://schemas.microsoft.com/office/drawing/2014/main" id="{B0CBF79D-F16F-4674-8C8E-208AE0F85C9E}"/>
              </a:ext>
            </a:extLst>
          </p:cNvPr>
          <p:cNvSpPr txBox="1">
            <a:spLocks/>
          </p:cNvSpPr>
          <p:nvPr/>
        </p:nvSpPr>
        <p:spPr bwMode="auto">
          <a:xfrm>
            <a:off x="152400" y="2024407"/>
            <a:ext cx="11741057" cy="4617012"/>
          </a:xfrm>
          <a:prstGeom prst="rect">
            <a:avLst/>
          </a:prstGeom>
          <a:solidFill>
            <a:schemeClr val="accent6">
              <a:lumMod val="50000"/>
              <a:alpha val="1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800" b="1" dirty="0"/>
              <a:t>As the owner operator and sustainer</a:t>
            </a:r>
          </a:p>
          <a:p>
            <a:pPr lvl="1"/>
            <a:r>
              <a:rPr lang="en-US" sz="4400" dirty="0"/>
              <a:t>He is responsible</a:t>
            </a:r>
          </a:p>
          <a:p>
            <a:pPr lvl="2"/>
            <a:r>
              <a:rPr lang="en-US" sz="4000" dirty="0"/>
              <a:t>Something must be done!</a:t>
            </a:r>
          </a:p>
          <a:p>
            <a:pPr lvl="3"/>
            <a:r>
              <a:rPr lang="en-US" sz="3600" dirty="0"/>
              <a:t>Inequality</a:t>
            </a:r>
          </a:p>
          <a:p>
            <a:pPr lvl="3"/>
            <a:r>
              <a:rPr lang="en-US" sz="3600" dirty="0"/>
              <a:t>Injustice</a:t>
            </a:r>
          </a:p>
          <a:p>
            <a:pPr lvl="3"/>
            <a:r>
              <a:rPr lang="en-US" sz="3600" dirty="0"/>
              <a:t>Greed</a:t>
            </a:r>
          </a:p>
          <a:p>
            <a:pPr lvl="3"/>
            <a:r>
              <a:rPr lang="en-US" sz="3600" dirty="0"/>
              <a:t>Murder</a:t>
            </a:r>
          </a:p>
          <a:p>
            <a:pPr lvl="2"/>
            <a:endParaRPr lang="en-US" sz="2800" dirty="0"/>
          </a:p>
          <a:p>
            <a:pPr marL="0" indent="0">
              <a:buFont typeface="Arial" panose="020B0604020202020204" pitchFamily="34" charset="0"/>
              <a:buNone/>
            </a:pPr>
            <a:endParaRPr lang="en-US" sz="3600" dirty="0"/>
          </a:p>
        </p:txBody>
      </p:sp>
    </p:spTree>
    <p:extLst>
      <p:ext uri="{BB962C8B-B14F-4D97-AF65-F5344CB8AC3E}">
        <p14:creationId xmlns:p14="http://schemas.microsoft.com/office/powerpoint/2010/main" val="27077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C1F0-0127-4EB5-813A-348556E62796}"/>
              </a:ext>
            </a:extLst>
          </p:cNvPr>
          <p:cNvSpPr>
            <a:spLocks noGrp="1"/>
          </p:cNvSpPr>
          <p:nvPr>
            <p:ph type="title"/>
          </p:nvPr>
        </p:nvSpPr>
        <p:spPr/>
        <p:txBody>
          <a:bodyPr/>
          <a:lstStyle/>
          <a:p>
            <a:r>
              <a:rPr lang="en-US" dirty="0"/>
              <a:t>Our Hebrew audience</a:t>
            </a:r>
          </a:p>
        </p:txBody>
      </p:sp>
      <p:sp>
        <p:nvSpPr>
          <p:cNvPr id="3" name="Content Placeholder 2">
            <a:extLst>
              <a:ext uri="{FF2B5EF4-FFF2-40B4-BE49-F238E27FC236}">
                <a16:creationId xmlns:a16="http://schemas.microsoft.com/office/drawing/2014/main" id="{5600BE57-F24B-41FC-94F2-EF27275BEE81}"/>
              </a:ext>
            </a:extLst>
          </p:cNvPr>
          <p:cNvSpPr>
            <a:spLocks noGrp="1"/>
          </p:cNvSpPr>
          <p:nvPr>
            <p:ph idx="1"/>
          </p:nvPr>
        </p:nvSpPr>
        <p:spPr/>
        <p:txBody>
          <a:bodyPr>
            <a:normAutofit fontScale="85000" lnSpcReduction="10000"/>
          </a:bodyPr>
          <a:lstStyle/>
          <a:p>
            <a:r>
              <a:rPr lang="en-US" dirty="0"/>
              <a:t>Under persecution</a:t>
            </a:r>
          </a:p>
          <a:p>
            <a:r>
              <a:rPr lang="en-US" dirty="0"/>
              <a:t>Caught in the tension between tradition and truth</a:t>
            </a:r>
          </a:p>
          <a:p>
            <a:r>
              <a:rPr lang="en-US" dirty="0"/>
              <a:t>Wondering if the new “way” is worth it</a:t>
            </a:r>
          </a:p>
          <a:p>
            <a:r>
              <a:rPr lang="en-US" dirty="0"/>
              <a:t>Wondering why they should believe Jesus over many of the traditional religious teachers of their day</a:t>
            </a:r>
          </a:p>
        </p:txBody>
      </p:sp>
    </p:spTree>
    <p:extLst>
      <p:ext uri="{BB962C8B-B14F-4D97-AF65-F5344CB8AC3E}">
        <p14:creationId xmlns:p14="http://schemas.microsoft.com/office/powerpoint/2010/main" val="221501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4568-B1DC-45B3-BE98-BFF9E063871A}"/>
              </a:ext>
            </a:extLst>
          </p:cNvPr>
          <p:cNvSpPr>
            <a:spLocks noGrp="1"/>
          </p:cNvSpPr>
          <p:nvPr>
            <p:ph type="title"/>
          </p:nvPr>
        </p:nvSpPr>
        <p:spPr/>
        <p:txBody>
          <a:bodyPr/>
          <a:lstStyle/>
          <a:p>
            <a:r>
              <a:rPr lang="en-US" dirty="0"/>
              <a:t>2) Because of what He has done</a:t>
            </a:r>
          </a:p>
        </p:txBody>
      </p:sp>
      <p:sp>
        <p:nvSpPr>
          <p:cNvPr id="4" name="Content Placeholder 2">
            <a:extLst>
              <a:ext uri="{FF2B5EF4-FFF2-40B4-BE49-F238E27FC236}">
                <a16:creationId xmlns:a16="http://schemas.microsoft.com/office/drawing/2014/main" id="{B0CBF79D-F16F-4674-8C8E-208AE0F85C9E}"/>
              </a:ext>
            </a:extLst>
          </p:cNvPr>
          <p:cNvSpPr txBox="1">
            <a:spLocks/>
          </p:cNvSpPr>
          <p:nvPr/>
        </p:nvSpPr>
        <p:spPr bwMode="auto">
          <a:xfrm>
            <a:off x="152400" y="2024407"/>
            <a:ext cx="11741057" cy="4617012"/>
          </a:xfrm>
          <a:prstGeom prst="rect">
            <a:avLst/>
          </a:prstGeom>
          <a:solidFill>
            <a:schemeClr val="accent6">
              <a:lumMod val="50000"/>
              <a:alpha val="1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800" b="1" dirty="0"/>
              <a:t>As the owner operator and sustainer</a:t>
            </a:r>
          </a:p>
          <a:p>
            <a:pPr lvl="1"/>
            <a:r>
              <a:rPr lang="en-US" sz="4400" dirty="0"/>
              <a:t>He is responsible</a:t>
            </a:r>
          </a:p>
          <a:p>
            <a:pPr lvl="2"/>
            <a:r>
              <a:rPr lang="en-US" sz="4000" dirty="0"/>
              <a:t>Something must be done!</a:t>
            </a:r>
          </a:p>
          <a:p>
            <a:pPr lvl="3"/>
            <a:r>
              <a:rPr lang="en-US" sz="3600" dirty="0"/>
              <a:t>Inequality</a:t>
            </a:r>
          </a:p>
          <a:p>
            <a:pPr lvl="3"/>
            <a:r>
              <a:rPr lang="en-US" sz="3600" dirty="0"/>
              <a:t>Injustice</a:t>
            </a:r>
          </a:p>
          <a:p>
            <a:pPr lvl="3"/>
            <a:r>
              <a:rPr lang="en-US" sz="3600" dirty="0"/>
              <a:t>Greed</a:t>
            </a:r>
          </a:p>
          <a:p>
            <a:pPr lvl="3"/>
            <a:r>
              <a:rPr lang="en-US" sz="3600" dirty="0"/>
              <a:t>Murder</a:t>
            </a:r>
          </a:p>
          <a:p>
            <a:pPr lvl="2"/>
            <a:endParaRPr lang="en-US" sz="2800" dirty="0"/>
          </a:p>
          <a:p>
            <a:pPr marL="0" indent="0">
              <a:buFont typeface="Arial" panose="020B0604020202020204" pitchFamily="34" charset="0"/>
              <a:buNone/>
            </a:pPr>
            <a:endParaRPr lang="en-US" sz="3600" dirty="0"/>
          </a:p>
        </p:txBody>
      </p:sp>
      <p:sp>
        <p:nvSpPr>
          <p:cNvPr id="5" name="Rectangle 4">
            <a:extLst>
              <a:ext uri="{FF2B5EF4-FFF2-40B4-BE49-F238E27FC236}">
                <a16:creationId xmlns:a16="http://schemas.microsoft.com/office/drawing/2014/main" id="{CB7DA530-DF1D-4899-B080-8D11608E5D0A}"/>
              </a:ext>
            </a:extLst>
          </p:cNvPr>
          <p:cNvSpPr/>
          <p:nvPr/>
        </p:nvSpPr>
        <p:spPr>
          <a:xfrm>
            <a:off x="1243703" y="2525087"/>
            <a:ext cx="8688863" cy="19475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5400" b="1" dirty="0">
                <a:latin typeface="Calibri" panose="020F0502020204030204" pitchFamily="34" charset="0"/>
              </a:rPr>
              <a:t>Romans 6:23 (NASB95) — 23</a:t>
            </a:r>
            <a:r>
              <a:rPr lang="en-US" sz="5400" dirty="0">
                <a:latin typeface="Calibri" panose="020F0502020204030204" pitchFamily="34" charset="0"/>
              </a:rPr>
              <a:t> For the wages of sin is death...</a:t>
            </a:r>
            <a:endParaRPr lang="en-US" sz="5400" dirty="0">
              <a:effectLst/>
              <a:latin typeface="Calibri" panose="020F0502020204030204" pitchFamily="34" charset="0"/>
            </a:endParaRPr>
          </a:p>
        </p:txBody>
      </p:sp>
    </p:spTree>
    <p:extLst>
      <p:ext uri="{BB962C8B-B14F-4D97-AF65-F5344CB8AC3E}">
        <p14:creationId xmlns:p14="http://schemas.microsoft.com/office/powerpoint/2010/main" val="3949307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4568-B1DC-45B3-BE98-BFF9E063871A}"/>
              </a:ext>
            </a:extLst>
          </p:cNvPr>
          <p:cNvSpPr>
            <a:spLocks noGrp="1"/>
          </p:cNvSpPr>
          <p:nvPr>
            <p:ph type="title"/>
          </p:nvPr>
        </p:nvSpPr>
        <p:spPr/>
        <p:txBody>
          <a:bodyPr/>
          <a:lstStyle/>
          <a:p>
            <a:r>
              <a:rPr lang="en-US" dirty="0"/>
              <a:t>2) Because of what He has done</a:t>
            </a:r>
          </a:p>
        </p:txBody>
      </p:sp>
      <p:sp>
        <p:nvSpPr>
          <p:cNvPr id="4" name="Content Placeholder 2">
            <a:extLst>
              <a:ext uri="{FF2B5EF4-FFF2-40B4-BE49-F238E27FC236}">
                <a16:creationId xmlns:a16="http://schemas.microsoft.com/office/drawing/2014/main" id="{B0CBF79D-F16F-4674-8C8E-208AE0F85C9E}"/>
              </a:ext>
            </a:extLst>
          </p:cNvPr>
          <p:cNvSpPr txBox="1">
            <a:spLocks/>
          </p:cNvSpPr>
          <p:nvPr/>
        </p:nvSpPr>
        <p:spPr bwMode="auto">
          <a:xfrm>
            <a:off x="152400" y="2024407"/>
            <a:ext cx="11741057" cy="4617012"/>
          </a:xfrm>
          <a:prstGeom prst="rect">
            <a:avLst/>
          </a:prstGeom>
          <a:solidFill>
            <a:schemeClr val="accent6">
              <a:lumMod val="50000"/>
              <a:alpha val="1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800" b="1" dirty="0"/>
              <a:t>As the owner operator and sustainer</a:t>
            </a:r>
          </a:p>
          <a:p>
            <a:pPr lvl="1"/>
            <a:r>
              <a:rPr lang="en-US" sz="4400" dirty="0"/>
              <a:t>He is responsible</a:t>
            </a:r>
          </a:p>
          <a:p>
            <a:pPr lvl="2"/>
            <a:r>
              <a:rPr lang="en-US" sz="4000" dirty="0"/>
              <a:t>Something must be done!</a:t>
            </a:r>
          </a:p>
          <a:p>
            <a:pPr lvl="3"/>
            <a:r>
              <a:rPr lang="en-US" sz="3600" dirty="0"/>
              <a:t>Inequality</a:t>
            </a:r>
          </a:p>
          <a:p>
            <a:pPr lvl="3"/>
            <a:r>
              <a:rPr lang="en-US" sz="3600" dirty="0"/>
              <a:t>Injustice</a:t>
            </a:r>
          </a:p>
          <a:p>
            <a:pPr lvl="3"/>
            <a:r>
              <a:rPr lang="en-US" sz="3600" dirty="0"/>
              <a:t>Greed</a:t>
            </a:r>
          </a:p>
          <a:p>
            <a:pPr lvl="3"/>
            <a:r>
              <a:rPr lang="en-US" sz="3600" dirty="0"/>
              <a:t>Murder</a:t>
            </a:r>
          </a:p>
          <a:p>
            <a:pPr lvl="2"/>
            <a:endParaRPr lang="en-US" sz="2800" dirty="0"/>
          </a:p>
          <a:p>
            <a:pPr marL="0" indent="0">
              <a:buFont typeface="Arial" panose="020B0604020202020204" pitchFamily="34" charset="0"/>
              <a:buNone/>
            </a:pPr>
            <a:endParaRPr lang="en-US" sz="3600" dirty="0"/>
          </a:p>
        </p:txBody>
      </p:sp>
      <p:sp>
        <p:nvSpPr>
          <p:cNvPr id="6" name="Rectangle 5">
            <a:extLst>
              <a:ext uri="{FF2B5EF4-FFF2-40B4-BE49-F238E27FC236}">
                <a16:creationId xmlns:a16="http://schemas.microsoft.com/office/drawing/2014/main" id="{DCC693C0-4603-46CD-8A67-9E197AC3A66F}"/>
              </a:ext>
            </a:extLst>
          </p:cNvPr>
          <p:cNvSpPr/>
          <p:nvPr/>
        </p:nvSpPr>
        <p:spPr>
          <a:xfrm>
            <a:off x="1109479" y="1493241"/>
            <a:ext cx="8688863" cy="48144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5400" b="1" dirty="0">
                <a:latin typeface="Calibri" panose="020F0502020204030204" pitchFamily="34" charset="0"/>
              </a:rPr>
              <a:t>Romans 6:23 (NASB95) — 23</a:t>
            </a:r>
            <a:r>
              <a:rPr lang="en-US" sz="5400" dirty="0">
                <a:latin typeface="Calibri" panose="020F0502020204030204" pitchFamily="34" charset="0"/>
              </a:rPr>
              <a:t> For the wages of sin is death but the free gift of God is eternal life in Christ Jesus our Lord. </a:t>
            </a:r>
            <a:endParaRPr lang="en-US" sz="5400" dirty="0">
              <a:effectLst/>
              <a:latin typeface="Calibri" panose="020F0502020204030204" pitchFamily="34" charset="0"/>
            </a:endParaRPr>
          </a:p>
        </p:txBody>
      </p:sp>
    </p:spTree>
    <p:extLst>
      <p:ext uri="{BB962C8B-B14F-4D97-AF65-F5344CB8AC3E}">
        <p14:creationId xmlns:p14="http://schemas.microsoft.com/office/powerpoint/2010/main" val="62533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2424-AC22-4D23-BE81-8BB0F9F8C58E}"/>
              </a:ext>
            </a:extLst>
          </p:cNvPr>
          <p:cNvSpPr>
            <a:spLocks noGrp="1"/>
          </p:cNvSpPr>
          <p:nvPr>
            <p:ph type="title"/>
          </p:nvPr>
        </p:nvSpPr>
        <p:spPr/>
        <p:txBody>
          <a:bodyPr>
            <a:normAutofit fontScale="90000"/>
          </a:bodyPr>
          <a:lstStyle/>
          <a:p>
            <a:r>
              <a:rPr lang="en-US" dirty="0"/>
              <a:t>2 Reasons to be under Jesus’ authority</a:t>
            </a:r>
          </a:p>
        </p:txBody>
      </p:sp>
      <p:sp>
        <p:nvSpPr>
          <p:cNvPr id="3" name="Content Placeholder 2">
            <a:extLst>
              <a:ext uri="{FF2B5EF4-FFF2-40B4-BE49-F238E27FC236}">
                <a16:creationId xmlns:a16="http://schemas.microsoft.com/office/drawing/2014/main" id="{B5BF6FCE-0686-433A-AC00-7B2E3DB472E0}"/>
              </a:ext>
            </a:extLst>
          </p:cNvPr>
          <p:cNvSpPr>
            <a:spLocks noGrp="1"/>
          </p:cNvSpPr>
          <p:nvPr>
            <p:ph idx="1"/>
          </p:nvPr>
        </p:nvSpPr>
        <p:spPr/>
        <p:txBody>
          <a:bodyPr/>
          <a:lstStyle/>
          <a:p>
            <a:r>
              <a:rPr lang="en-US" dirty="0"/>
              <a:t>1) Because of who He is </a:t>
            </a:r>
          </a:p>
          <a:p>
            <a:r>
              <a:rPr lang="en-US" dirty="0"/>
              <a:t>2) Because of what He has done</a:t>
            </a:r>
          </a:p>
        </p:txBody>
      </p:sp>
    </p:spTree>
    <p:extLst>
      <p:ext uri="{BB962C8B-B14F-4D97-AF65-F5344CB8AC3E}">
        <p14:creationId xmlns:p14="http://schemas.microsoft.com/office/powerpoint/2010/main" val="368644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2424-AC22-4D23-BE81-8BB0F9F8C58E}"/>
              </a:ext>
            </a:extLst>
          </p:cNvPr>
          <p:cNvSpPr>
            <a:spLocks noGrp="1"/>
          </p:cNvSpPr>
          <p:nvPr>
            <p:ph type="title"/>
          </p:nvPr>
        </p:nvSpPr>
        <p:spPr/>
        <p:txBody>
          <a:bodyPr>
            <a:normAutofit fontScale="90000"/>
          </a:bodyPr>
          <a:lstStyle/>
          <a:p>
            <a:r>
              <a:rPr lang="en-US" dirty="0"/>
              <a:t>2 Reasons to be under Jesus’ authority</a:t>
            </a:r>
          </a:p>
        </p:txBody>
      </p:sp>
      <p:sp>
        <p:nvSpPr>
          <p:cNvPr id="3" name="Content Placeholder 2">
            <a:extLst>
              <a:ext uri="{FF2B5EF4-FFF2-40B4-BE49-F238E27FC236}">
                <a16:creationId xmlns:a16="http://schemas.microsoft.com/office/drawing/2014/main" id="{B5BF6FCE-0686-433A-AC00-7B2E3DB472E0}"/>
              </a:ext>
            </a:extLst>
          </p:cNvPr>
          <p:cNvSpPr>
            <a:spLocks noGrp="1"/>
          </p:cNvSpPr>
          <p:nvPr>
            <p:ph idx="1"/>
          </p:nvPr>
        </p:nvSpPr>
        <p:spPr/>
        <p:txBody>
          <a:bodyPr/>
          <a:lstStyle/>
          <a:p>
            <a:r>
              <a:rPr lang="en-US" dirty="0"/>
              <a:t>1) Because of who He is </a:t>
            </a:r>
          </a:p>
          <a:p>
            <a:r>
              <a:rPr lang="en-US" dirty="0"/>
              <a:t>2) Because of what He has done</a:t>
            </a:r>
          </a:p>
        </p:txBody>
      </p:sp>
      <p:sp>
        <p:nvSpPr>
          <p:cNvPr id="4" name="TextBox 3">
            <a:extLst>
              <a:ext uri="{FF2B5EF4-FFF2-40B4-BE49-F238E27FC236}">
                <a16:creationId xmlns:a16="http://schemas.microsoft.com/office/drawing/2014/main" id="{521806A0-8EBF-42F4-AB40-ADFCAE6BD508}"/>
              </a:ext>
            </a:extLst>
          </p:cNvPr>
          <p:cNvSpPr txBox="1"/>
          <p:nvPr/>
        </p:nvSpPr>
        <p:spPr>
          <a:xfrm>
            <a:off x="1677798" y="3624044"/>
            <a:ext cx="8984609" cy="25853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5400" dirty="0"/>
              <a:t>But what proof does the author offer that this is true?</a:t>
            </a:r>
          </a:p>
        </p:txBody>
      </p:sp>
    </p:spTree>
    <p:extLst>
      <p:ext uri="{BB962C8B-B14F-4D97-AF65-F5344CB8AC3E}">
        <p14:creationId xmlns:p14="http://schemas.microsoft.com/office/powerpoint/2010/main" val="3360707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2424-AC22-4D23-BE81-8BB0F9F8C58E}"/>
              </a:ext>
            </a:extLst>
          </p:cNvPr>
          <p:cNvSpPr>
            <a:spLocks noGrp="1"/>
          </p:cNvSpPr>
          <p:nvPr>
            <p:ph type="title"/>
          </p:nvPr>
        </p:nvSpPr>
        <p:spPr/>
        <p:txBody>
          <a:bodyPr>
            <a:normAutofit fontScale="90000"/>
          </a:bodyPr>
          <a:lstStyle/>
          <a:p>
            <a:r>
              <a:rPr lang="en-US" dirty="0"/>
              <a:t>2 Reasons to be under Jesus’ authority</a:t>
            </a:r>
          </a:p>
        </p:txBody>
      </p:sp>
      <p:sp>
        <p:nvSpPr>
          <p:cNvPr id="3" name="Content Placeholder 2">
            <a:extLst>
              <a:ext uri="{FF2B5EF4-FFF2-40B4-BE49-F238E27FC236}">
                <a16:creationId xmlns:a16="http://schemas.microsoft.com/office/drawing/2014/main" id="{B5BF6FCE-0686-433A-AC00-7B2E3DB472E0}"/>
              </a:ext>
            </a:extLst>
          </p:cNvPr>
          <p:cNvSpPr>
            <a:spLocks noGrp="1"/>
          </p:cNvSpPr>
          <p:nvPr>
            <p:ph idx="1"/>
          </p:nvPr>
        </p:nvSpPr>
        <p:spPr/>
        <p:txBody>
          <a:bodyPr/>
          <a:lstStyle/>
          <a:p>
            <a:r>
              <a:rPr lang="en-US" dirty="0"/>
              <a:t>1) Because of who He is </a:t>
            </a:r>
          </a:p>
          <a:p>
            <a:r>
              <a:rPr lang="en-US" dirty="0"/>
              <a:t>2) Because of what He has done</a:t>
            </a:r>
          </a:p>
        </p:txBody>
      </p:sp>
      <p:sp>
        <p:nvSpPr>
          <p:cNvPr id="4" name="TextBox 3">
            <a:extLst>
              <a:ext uri="{FF2B5EF4-FFF2-40B4-BE49-F238E27FC236}">
                <a16:creationId xmlns:a16="http://schemas.microsoft.com/office/drawing/2014/main" id="{521806A0-8EBF-42F4-AB40-ADFCAE6BD508}"/>
              </a:ext>
            </a:extLst>
          </p:cNvPr>
          <p:cNvSpPr txBox="1"/>
          <p:nvPr/>
        </p:nvSpPr>
        <p:spPr>
          <a:xfrm>
            <a:off x="1677798" y="3624044"/>
            <a:ext cx="8984609" cy="25853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5400" dirty="0"/>
              <a:t>But what proof does the author offer that this is true?</a:t>
            </a:r>
          </a:p>
        </p:txBody>
      </p:sp>
      <p:sp>
        <p:nvSpPr>
          <p:cNvPr id="5" name="TextBox 4">
            <a:extLst>
              <a:ext uri="{FF2B5EF4-FFF2-40B4-BE49-F238E27FC236}">
                <a16:creationId xmlns:a16="http://schemas.microsoft.com/office/drawing/2014/main" id="{5CDCD28D-6728-41F3-94A7-652D2515FA18}"/>
              </a:ext>
            </a:extLst>
          </p:cNvPr>
          <p:cNvSpPr txBox="1"/>
          <p:nvPr/>
        </p:nvSpPr>
        <p:spPr>
          <a:xfrm>
            <a:off x="2692498" y="3947209"/>
            <a:ext cx="6660859" cy="193899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4000" dirty="0"/>
              <a:t>A Hebrew audience would need to see what the scriptures say about this</a:t>
            </a:r>
          </a:p>
        </p:txBody>
      </p:sp>
    </p:spTree>
    <p:extLst>
      <p:ext uri="{BB962C8B-B14F-4D97-AF65-F5344CB8AC3E}">
        <p14:creationId xmlns:p14="http://schemas.microsoft.com/office/powerpoint/2010/main" val="2203197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77500" lnSpcReduction="2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cap="small" dirty="0"/>
              <a:t>Who makes His angels winds</a:t>
            </a:r>
            <a:r>
              <a:rPr lang="en-US" dirty="0"/>
              <a:t>, </a:t>
            </a:r>
            <a:r>
              <a:rPr lang="en-US" cap="small" dirty="0"/>
              <a:t>And His ministers a flame of fire</a:t>
            </a:r>
            <a:r>
              <a:rPr lang="en-US" dirty="0"/>
              <a:t>.”</a:t>
            </a:r>
          </a:p>
        </p:txBody>
      </p:sp>
    </p:spTree>
    <p:extLst>
      <p:ext uri="{BB962C8B-B14F-4D97-AF65-F5344CB8AC3E}">
        <p14:creationId xmlns:p14="http://schemas.microsoft.com/office/powerpoint/2010/main" val="118706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77500" lnSpcReduction="2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cap="small" dirty="0"/>
              <a:t>Who makes His angels winds</a:t>
            </a:r>
            <a:r>
              <a:rPr lang="en-US" dirty="0"/>
              <a:t>, </a:t>
            </a:r>
            <a:r>
              <a:rPr lang="en-US" cap="small" dirty="0"/>
              <a:t>And His ministers a flame of fire</a:t>
            </a:r>
            <a:r>
              <a:rPr lang="en-US" dirty="0"/>
              <a:t>.”</a:t>
            </a:r>
          </a:p>
        </p:txBody>
      </p:sp>
      <p:sp>
        <p:nvSpPr>
          <p:cNvPr id="4" name="TextBox 3">
            <a:extLst>
              <a:ext uri="{FF2B5EF4-FFF2-40B4-BE49-F238E27FC236}">
                <a16:creationId xmlns:a16="http://schemas.microsoft.com/office/drawing/2014/main" id="{9080BF60-CED0-4F95-8B34-0A45A35B25BC}"/>
              </a:ext>
            </a:extLst>
          </p:cNvPr>
          <p:cNvSpPr txBox="1"/>
          <p:nvPr/>
        </p:nvSpPr>
        <p:spPr>
          <a:xfrm>
            <a:off x="246185" y="1363688"/>
            <a:ext cx="954542"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7200" dirty="0"/>
              <a:t>W</a:t>
            </a:r>
          </a:p>
          <a:p>
            <a:r>
              <a:rPr lang="en-US" sz="7200" dirty="0"/>
              <a:t>T</a:t>
            </a:r>
          </a:p>
          <a:p>
            <a:r>
              <a:rPr lang="en-US" sz="7200" dirty="0"/>
              <a:t>F</a:t>
            </a:r>
          </a:p>
        </p:txBody>
      </p:sp>
    </p:spTree>
    <p:extLst>
      <p:ext uri="{BB962C8B-B14F-4D97-AF65-F5344CB8AC3E}">
        <p14:creationId xmlns:p14="http://schemas.microsoft.com/office/powerpoint/2010/main" val="270229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77500" lnSpcReduction="2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cap="small" dirty="0"/>
              <a:t>Who makes His angels winds</a:t>
            </a:r>
            <a:r>
              <a:rPr lang="en-US" dirty="0"/>
              <a:t>, </a:t>
            </a:r>
            <a:r>
              <a:rPr lang="en-US" cap="small" dirty="0"/>
              <a:t>And His ministers a flame of fire</a:t>
            </a:r>
            <a:r>
              <a:rPr lang="en-US" dirty="0"/>
              <a:t>.”</a:t>
            </a:r>
          </a:p>
        </p:txBody>
      </p:sp>
      <p:sp>
        <p:nvSpPr>
          <p:cNvPr id="4" name="TextBox 3">
            <a:extLst>
              <a:ext uri="{FF2B5EF4-FFF2-40B4-BE49-F238E27FC236}">
                <a16:creationId xmlns:a16="http://schemas.microsoft.com/office/drawing/2014/main" id="{9080BF60-CED0-4F95-8B34-0A45A35B25BC}"/>
              </a:ext>
            </a:extLst>
          </p:cNvPr>
          <p:cNvSpPr txBox="1"/>
          <p:nvPr/>
        </p:nvSpPr>
        <p:spPr>
          <a:xfrm>
            <a:off x="246185" y="1490008"/>
            <a:ext cx="5716785"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7200" dirty="0"/>
              <a:t>Why</a:t>
            </a:r>
          </a:p>
          <a:p>
            <a:r>
              <a:rPr lang="en-US" sz="7200" dirty="0"/>
              <a:t>The</a:t>
            </a:r>
          </a:p>
          <a:p>
            <a:r>
              <a:rPr lang="en-US" sz="7200" dirty="0"/>
              <a:t>Font change?</a:t>
            </a:r>
          </a:p>
        </p:txBody>
      </p:sp>
    </p:spTree>
    <p:extLst>
      <p:ext uri="{BB962C8B-B14F-4D97-AF65-F5344CB8AC3E}">
        <p14:creationId xmlns:p14="http://schemas.microsoft.com/office/powerpoint/2010/main" val="2532721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77500" lnSpcReduction="2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cap="small" dirty="0"/>
              <a:t>Who makes His angels winds</a:t>
            </a:r>
            <a:r>
              <a:rPr lang="en-US" dirty="0"/>
              <a:t>, </a:t>
            </a:r>
            <a:r>
              <a:rPr lang="en-US" cap="small" dirty="0"/>
              <a:t>And His ministers a flame of fire</a:t>
            </a:r>
            <a:r>
              <a:rPr lang="en-US" dirty="0"/>
              <a:t>.”</a:t>
            </a:r>
          </a:p>
        </p:txBody>
      </p:sp>
    </p:spTree>
    <p:extLst>
      <p:ext uri="{BB962C8B-B14F-4D97-AF65-F5344CB8AC3E}">
        <p14:creationId xmlns:p14="http://schemas.microsoft.com/office/powerpoint/2010/main" val="428085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77500" lnSpcReduction="2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u="sng" dirty="0"/>
              <a:t>“</a:t>
            </a:r>
            <a:r>
              <a:rPr lang="en-US" u="sng" cap="small" dirty="0"/>
              <a:t>Who makes His angels winds</a:t>
            </a:r>
            <a:r>
              <a:rPr lang="en-US" u="sng" dirty="0"/>
              <a:t>, </a:t>
            </a:r>
            <a:r>
              <a:rPr lang="en-US" u="sng" cap="small" dirty="0"/>
              <a:t>And His ministers a flame of fire</a:t>
            </a:r>
            <a:r>
              <a:rPr lang="en-US" u="sng" dirty="0"/>
              <a:t>.”</a:t>
            </a:r>
          </a:p>
        </p:txBody>
      </p:sp>
      <p:sp>
        <p:nvSpPr>
          <p:cNvPr id="9" name="TextBox 8">
            <a:extLst>
              <a:ext uri="{FF2B5EF4-FFF2-40B4-BE49-F238E27FC236}">
                <a16:creationId xmlns:a16="http://schemas.microsoft.com/office/drawing/2014/main" id="{93F05596-0E1B-4825-97C5-AF06973EBD82}"/>
              </a:ext>
            </a:extLst>
          </p:cNvPr>
          <p:cNvSpPr txBox="1"/>
          <p:nvPr/>
        </p:nvSpPr>
        <p:spPr>
          <a:xfrm>
            <a:off x="4129772" y="2890311"/>
            <a:ext cx="13338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2:7</a:t>
            </a:r>
          </a:p>
        </p:txBody>
      </p:sp>
    </p:spTree>
    <p:extLst>
      <p:ext uri="{BB962C8B-B14F-4D97-AF65-F5344CB8AC3E}">
        <p14:creationId xmlns:p14="http://schemas.microsoft.com/office/powerpoint/2010/main" val="179714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C23C-F6DE-4C59-BEFB-1C09C71F1E8E}"/>
              </a:ext>
            </a:extLst>
          </p:cNvPr>
          <p:cNvSpPr>
            <a:spLocks noGrp="1"/>
          </p:cNvSpPr>
          <p:nvPr>
            <p:ph type="title"/>
          </p:nvPr>
        </p:nvSpPr>
        <p:spPr/>
        <p:txBody>
          <a:bodyPr>
            <a:noAutofit/>
          </a:bodyPr>
          <a:lstStyle/>
          <a:p>
            <a:r>
              <a:rPr lang="en-US" sz="4000" dirty="0"/>
              <a:t>Why should I obey Jesus?</a:t>
            </a:r>
          </a:p>
        </p:txBody>
      </p:sp>
      <p:sp>
        <p:nvSpPr>
          <p:cNvPr id="6" name="Content Placeholder 5">
            <a:extLst>
              <a:ext uri="{FF2B5EF4-FFF2-40B4-BE49-F238E27FC236}">
                <a16:creationId xmlns:a16="http://schemas.microsoft.com/office/drawing/2014/main" id="{891CE5DD-DF75-BD9B-CE49-761F90CA7920}"/>
              </a:ext>
            </a:extLst>
          </p:cNvPr>
          <p:cNvSpPr>
            <a:spLocks noGrp="1"/>
          </p:cNvSpPr>
          <p:nvPr>
            <p:ph idx="1"/>
          </p:nvPr>
        </p:nvSpPr>
        <p:spPr/>
        <p:txBody>
          <a:bodyPr/>
          <a:lstStyle/>
          <a:p>
            <a:r>
              <a:rPr lang="en-US" dirty="0"/>
              <a:t>Why not my Rabbi?</a:t>
            </a:r>
          </a:p>
          <a:p>
            <a:r>
              <a:rPr lang="en-US" dirty="0"/>
              <a:t>The traditions of my elders?</a:t>
            </a:r>
          </a:p>
          <a:p>
            <a:r>
              <a:rPr lang="en-US" dirty="0"/>
              <a:t>The consensus of my culture?</a:t>
            </a:r>
          </a:p>
          <a:p>
            <a:r>
              <a:rPr lang="en-US" dirty="0"/>
              <a:t>Why undergo hate when I could just keep my head down?</a:t>
            </a:r>
          </a:p>
        </p:txBody>
      </p:sp>
    </p:spTree>
    <p:extLst>
      <p:ext uri="{BB962C8B-B14F-4D97-AF65-F5344CB8AC3E}">
        <p14:creationId xmlns:p14="http://schemas.microsoft.com/office/powerpoint/2010/main" val="389629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77500" lnSpcReduction="2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u="sng" dirty="0"/>
              <a:t>“</a:t>
            </a:r>
            <a:r>
              <a:rPr lang="en-US" u="sng" cap="small" dirty="0"/>
              <a:t>Who makes His angels winds</a:t>
            </a:r>
            <a:r>
              <a:rPr lang="en-US" u="sng" dirty="0"/>
              <a:t>, </a:t>
            </a:r>
            <a:r>
              <a:rPr lang="en-US" u="sng" cap="small" dirty="0"/>
              <a:t>And His ministers a flame of fire</a:t>
            </a:r>
            <a:r>
              <a:rPr lang="en-US" u="sng" dirty="0"/>
              <a:t>.”</a:t>
            </a:r>
          </a:p>
        </p:txBody>
      </p:sp>
      <p:sp>
        <p:nvSpPr>
          <p:cNvPr id="8" name="TextBox 7">
            <a:extLst>
              <a:ext uri="{FF2B5EF4-FFF2-40B4-BE49-F238E27FC236}">
                <a16:creationId xmlns:a16="http://schemas.microsoft.com/office/drawing/2014/main" id="{27F34CA2-13AE-473E-8A99-0E8D5122F7AF}"/>
              </a:ext>
            </a:extLst>
          </p:cNvPr>
          <p:cNvSpPr txBox="1"/>
          <p:nvPr/>
        </p:nvSpPr>
        <p:spPr>
          <a:xfrm>
            <a:off x="3325710" y="3429000"/>
            <a:ext cx="206019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2 Sam 7:14</a:t>
            </a:r>
          </a:p>
        </p:txBody>
      </p:sp>
      <p:sp>
        <p:nvSpPr>
          <p:cNvPr id="9" name="TextBox 8">
            <a:extLst>
              <a:ext uri="{FF2B5EF4-FFF2-40B4-BE49-F238E27FC236}">
                <a16:creationId xmlns:a16="http://schemas.microsoft.com/office/drawing/2014/main" id="{93F05596-0E1B-4825-97C5-AF06973EBD82}"/>
              </a:ext>
            </a:extLst>
          </p:cNvPr>
          <p:cNvSpPr txBox="1"/>
          <p:nvPr/>
        </p:nvSpPr>
        <p:spPr>
          <a:xfrm>
            <a:off x="4129772" y="2890311"/>
            <a:ext cx="13338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2:7</a:t>
            </a:r>
          </a:p>
        </p:txBody>
      </p:sp>
    </p:spTree>
    <p:extLst>
      <p:ext uri="{BB962C8B-B14F-4D97-AF65-F5344CB8AC3E}">
        <p14:creationId xmlns:p14="http://schemas.microsoft.com/office/powerpoint/2010/main" val="2325838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77500" lnSpcReduction="2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u="sng" dirty="0"/>
              <a:t>“</a:t>
            </a:r>
            <a:r>
              <a:rPr lang="en-US" u="sng" cap="small" dirty="0"/>
              <a:t>Who makes His angels winds</a:t>
            </a:r>
            <a:r>
              <a:rPr lang="en-US" u="sng" dirty="0"/>
              <a:t>, </a:t>
            </a:r>
            <a:r>
              <a:rPr lang="en-US" u="sng" cap="small" dirty="0"/>
              <a:t>And His ministers a flame of fire</a:t>
            </a:r>
            <a:r>
              <a:rPr lang="en-US" u="sng" dirty="0"/>
              <a:t>.”</a:t>
            </a:r>
          </a:p>
        </p:txBody>
      </p:sp>
      <p:sp>
        <p:nvSpPr>
          <p:cNvPr id="8" name="TextBox 7">
            <a:extLst>
              <a:ext uri="{FF2B5EF4-FFF2-40B4-BE49-F238E27FC236}">
                <a16:creationId xmlns:a16="http://schemas.microsoft.com/office/drawing/2014/main" id="{27F34CA2-13AE-473E-8A99-0E8D5122F7AF}"/>
              </a:ext>
            </a:extLst>
          </p:cNvPr>
          <p:cNvSpPr txBox="1"/>
          <p:nvPr/>
        </p:nvSpPr>
        <p:spPr>
          <a:xfrm>
            <a:off x="3325710" y="3429000"/>
            <a:ext cx="206019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2 Sam 7:14</a:t>
            </a:r>
          </a:p>
        </p:txBody>
      </p:sp>
      <p:sp>
        <p:nvSpPr>
          <p:cNvPr id="9" name="TextBox 8">
            <a:extLst>
              <a:ext uri="{FF2B5EF4-FFF2-40B4-BE49-F238E27FC236}">
                <a16:creationId xmlns:a16="http://schemas.microsoft.com/office/drawing/2014/main" id="{93F05596-0E1B-4825-97C5-AF06973EBD82}"/>
              </a:ext>
            </a:extLst>
          </p:cNvPr>
          <p:cNvSpPr txBox="1"/>
          <p:nvPr/>
        </p:nvSpPr>
        <p:spPr>
          <a:xfrm>
            <a:off x="4129772" y="2890311"/>
            <a:ext cx="13338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2:7</a:t>
            </a:r>
          </a:p>
        </p:txBody>
      </p:sp>
      <p:sp>
        <p:nvSpPr>
          <p:cNvPr id="10" name="TextBox 9">
            <a:extLst>
              <a:ext uri="{FF2B5EF4-FFF2-40B4-BE49-F238E27FC236}">
                <a16:creationId xmlns:a16="http://schemas.microsoft.com/office/drawing/2014/main" id="{70AC5539-306B-47A1-9FE5-2BD833B0E2CE}"/>
              </a:ext>
            </a:extLst>
          </p:cNvPr>
          <p:cNvSpPr txBox="1"/>
          <p:nvPr/>
        </p:nvSpPr>
        <p:spPr>
          <a:xfrm>
            <a:off x="4633342" y="4382235"/>
            <a:ext cx="194135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Psalm 97:7</a:t>
            </a:r>
          </a:p>
        </p:txBody>
      </p:sp>
    </p:spTree>
    <p:extLst>
      <p:ext uri="{BB962C8B-B14F-4D97-AF65-F5344CB8AC3E}">
        <p14:creationId xmlns:p14="http://schemas.microsoft.com/office/powerpoint/2010/main" val="2564670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77500" lnSpcReduction="2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cap="small" dirty="0"/>
              <a:t>Who makes His angels winds</a:t>
            </a:r>
            <a:r>
              <a:rPr lang="en-US" dirty="0"/>
              <a:t>, </a:t>
            </a:r>
            <a:r>
              <a:rPr lang="en-US" cap="small" dirty="0"/>
              <a:t>And His ministers a flame of fire</a:t>
            </a:r>
            <a:r>
              <a:rPr lang="en-US" dirty="0"/>
              <a:t>.”</a:t>
            </a:r>
          </a:p>
        </p:txBody>
      </p:sp>
      <p:sp>
        <p:nvSpPr>
          <p:cNvPr id="7" name="TextBox 6">
            <a:extLst>
              <a:ext uri="{FF2B5EF4-FFF2-40B4-BE49-F238E27FC236}">
                <a16:creationId xmlns:a16="http://schemas.microsoft.com/office/drawing/2014/main" id="{C79642E8-3CFB-45F1-9502-3CAB1442B334}"/>
              </a:ext>
            </a:extLst>
          </p:cNvPr>
          <p:cNvSpPr txBox="1"/>
          <p:nvPr/>
        </p:nvSpPr>
        <p:spPr>
          <a:xfrm>
            <a:off x="6971929" y="4905455"/>
            <a:ext cx="250202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t>Psalm 104:4</a:t>
            </a:r>
          </a:p>
        </p:txBody>
      </p:sp>
      <p:sp>
        <p:nvSpPr>
          <p:cNvPr id="8" name="TextBox 7">
            <a:extLst>
              <a:ext uri="{FF2B5EF4-FFF2-40B4-BE49-F238E27FC236}">
                <a16:creationId xmlns:a16="http://schemas.microsoft.com/office/drawing/2014/main" id="{27F34CA2-13AE-473E-8A99-0E8D5122F7AF}"/>
              </a:ext>
            </a:extLst>
          </p:cNvPr>
          <p:cNvSpPr txBox="1"/>
          <p:nvPr/>
        </p:nvSpPr>
        <p:spPr>
          <a:xfrm>
            <a:off x="3325710" y="3429000"/>
            <a:ext cx="206019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2 Sam 7:14</a:t>
            </a:r>
          </a:p>
        </p:txBody>
      </p:sp>
      <p:sp>
        <p:nvSpPr>
          <p:cNvPr id="9" name="TextBox 8">
            <a:extLst>
              <a:ext uri="{FF2B5EF4-FFF2-40B4-BE49-F238E27FC236}">
                <a16:creationId xmlns:a16="http://schemas.microsoft.com/office/drawing/2014/main" id="{93F05596-0E1B-4825-97C5-AF06973EBD82}"/>
              </a:ext>
            </a:extLst>
          </p:cNvPr>
          <p:cNvSpPr txBox="1"/>
          <p:nvPr/>
        </p:nvSpPr>
        <p:spPr>
          <a:xfrm>
            <a:off x="4129772" y="2890311"/>
            <a:ext cx="13338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2:7</a:t>
            </a:r>
          </a:p>
        </p:txBody>
      </p:sp>
      <p:sp>
        <p:nvSpPr>
          <p:cNvPr id="10" name="TextBox 9">
            <a:extLst>
              <a:ext uri="{FF2B5EF4-FFF2-40B4-BE49-F238E27FC236}">
                <a16:creationId xmlns:a16="http://schemas.microsoft.com/office/drawing/2014/main" id="{70AC5539-306B-47A1-9FE5-2BD833B0E2CE}"/>
              </a:ext>
            </a:extLst>
          </p:cNvPr>
          <p:cNvSpPr txBox="1"/>
          <p:nvPr/>
        </p:nvSpPr>
        <p:spPr>
          <a:xfrm>
            <a:off x="4633342" y="4382235"/>
            <a:ext cx="194135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Psalm 97:7</a:t>
            </a:r>
          </a:p>
        </p:txBody>
      </p:sp>
    </p:spTree>
    <p:extLst>
      <p:ext uri="{BB962C8B-B14F-4D97-AF65-F5344CB8AC3E}">
        <p14:creationId xmlns:p14="http://schemas.microsoft.com/office/powerpoint/2010/main" val="4191279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C3DF-640C-44F3-976E-35C07C661343}"/>
              </a:ext>
            </a:extLst>
          </p:cNvPr>
          <p:cNvSpPr>
            <a:spLocks noGrp="1"/>
          </p:cNvSpPr>
          <p:nvPr>
            <p:ph type="title"/>
          </p:nvPr>
        </p:nvSpPr>
        <p:spPr/>
        <p:txBody>
          <a:bodyPr/>
          <a:lstStyle/>
          <a:p>
            <a:r>
              <a:rPr lang="en-US" dirty="0"/>
              <a:t>Jesus higher than the angels</a:t>
            </a:r>
          </a:p>
        </p:txBody>
      </p:sp>
      <p:sp>
        <p:nvSpPr>
          <p:cNvPr id="3" name="Content Placeholder 2">
            <a:extLst>
              <a:ext uri="{FF2B5EF4-FFF2-40B4-BE49-F238E27FC236}">
                <a16:creationId xmlns:a16="http://schemas.microsoft.com/office/drawing/2014/main" id="{FCA92EA7-959D-4632-AE45-5A000C172978}"/>
              </a:ext>
            </a:extLst>
          </p:cNvPr>
          <p:cNvSpPr>
            <a:spLocks noGrp="1"/>
          </p:cNvSpPr>
          <p:nvPr>
            <p:ph idx="1"/>
          </p:nvPr>
        </p:nvSpPr>
        <p:spPr/>
        <p:txBody>
          <a:bodyPr>
            <a:normAutofit fontScale="92500" lnSpcReduction="20000"/>
          </a:bodyPr>
          <a:lstStyle/>
          <a:p>
            <a:r>
              <a:rPr lang="en-US" dirty="0"/>
              <a:t>He is called “My son”</a:t>
            </a:r>
          </a:p>
          <a:p>
            <a:r>
              <a:rPr lang="en-US" dirty="0"/>
              <a:t>The angels are directed to worship Him</a:t>
            </a:r>
          </a:p>
          <a:p>
            <a:r>
              <a:rPr lang="en-US" dirty="0"/>
              <a:t>The angels are His</a:t>
            </a:r>
          </a:p>
          <a:p>
            <a:r>
              <a:rPr lang="en-US" dirty="0"/>
              <a:t>Rabbinical tradition held that it was angels who delivered the message to the prophets of scripture</a:t>
            </a:r>
          </a:p>
        </p:txBody>
      </p:sp>
    </p:spTree>
    <p:extLst>
      <p:ext uri="{BB962C8B-B14F-4D97-AF65-F5344CB8AC3E}">
        <p14:creationId xmlns:p14="http://schemas.microsoft.com/office/powerpoint/2010/main" val="69201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62500" lnSpcReduction="20000"/>
          </a:bodyPr>
          <a:lstStyle/>
          <a:p>
            <a:pPr marL="0" indent="0">
              <a:buNone/>
            </a:pPr>
            <a:r>
              <a:rPr lang="en-US" b="1" dirty="0"/>
              <a:t>8</a:t>
            </a:r>
            <a:r>
              <a:rPr lang="en-US" dirty="0"/>
              <a:t> But of the Son He says, “</a:t>
            </a:r>
            <a:r>
              <a:rPr lang="en-US" cap="small" dirty="0"/>
              <a:t>Your throne</a:t>
            </a:r>
            <a:r>
              <a:rPr lang="en-US" dirty="0"/>
              <a:t>, </a:t>
            </a:r>
            <a:r>
              <a:rPr lang="en-US" cap="small" dirty="0"/>
              <a:t>O God</a:t>
            </a:r>
            <a:r>
              <a:rPr lang="en-US" dirty="0"/>
              <a:t>, </a:t>
            </a:r>
            <a:r>
              <a:rPr lang="en-US" cap="small" dirty="0"/>
              <a:t>is forever and ever</a:t>
            </a:r>
            <a:r>
              <a:rPr lang="en-US" dirty="0"/>
              <a:t>, </a:t>
            </a:r>
            <a:r>
              <a:rPr lang="en-US" cap="small" dirty="0"/>
              <a:t>And the righteous scepter is the scepter of</a:t>
            </a:r>
            <a:r>
              <a:rPr lang="en-US" dirty="0"/>
              <a:t> </a:t>
            </a:r>
            <a:r>
              <a:rPr lang="en-US" cap="small" dirty="0"/>
              <a:t>His kingdom</a:t>
            </a:r>
            <a:r>
              <a:rPr lang="en-US" dirty="0"/>
              <a:t>. </a:t>
            </a:r>
            <a:r>
              <a:rPr lang="en-US" b="1" dirty="0"/>
              <a:t>9</a:t>
            </a:r>
            <a:r>
              <a:rPr lang="en-US" dirty="0"/>
              <a:t> “</a:t>
            </a:r>
            <a:r>
              <a:rPr lang="en-US" cap="small" dirty="0"/>
              <a:t>You have loved righteousness and hated lawlessness</a:t>
            </a:r>
            <a:r>
              <a:rPr lang="en-US" dirty="0"/>
              <a:t>; </a:t>
            </a:r>
            <a:r>
              <a:rPr lang="en-US" cap="small" dirty="0"/>
              <a:t>Therefore God</a:t>
            </a:r>
            <a:r>
              <a:rPr lang="en-US" dirty="0"/>
              <a:t>, </a:t>
            </a:r>
            <a:r>
              <a:rPr lang="en-US" cap="small" dirty="0"/>
              <a:t>Your God</a:t>
            </a:r>
            <a:r>
              <a:rPr lang="en-US" dirty="0"/>
              <a:t>, </a:t>
            </a:r>
            <a:r>
              <a:rPr lang="en-US" cap="small" dirty="0"/>
              <a:t>has</a:t>
            </a:r>
            <a:r>
              <a:rPr lang="en-US" dirty="0"/>
              <a:t> </a:t>
            </a:r>
            <a:r>
              <a:rPr lang="en-US" cap="small" dirty="0"/>
              <a:t>anointed You</a:t>
            </a:r>
            <a:r>
              <a:rPr lang="en-US" dirty="0"/>
              <a:t> </a:t>
            </a:r>
            <a:r>
              <a:rPr lang="en-US" cap="small" dirty="0"/>
              <a:t>With the oil of gladness above Your companions</a:t>
            </a:r>
            <a:r>
              <a:rPr lang="en-US" dirty="0"/>
              <a:t>.” </a:t>
            </a:r>
            <a:r>
              <a:rPr lang="en-US" b="1" dirty="0"/>
              <a:t>10</a:t>
            </a:r>
            <a:r>
              <a:rPr lang="en-US" dirty="0"/>
              <a:t> And, “</a:t>
            </a:r>
            <a:r>
              <a:rPr lang="en-US" cap="small" dirty="0"/>
              <a:t>You</a:t>
            </a:r>
            <a:r>
              <a:rPr lang="en-US" dirty="0"/>
              <a:t>, </a:t>
            </a:r>
            <a:r>
              <a:rPr lang="en-US" cap="small" dirty="0"/>
              <a:t>Lord</a:t>
            </a:r>
            <a:r>
              <a:rPr lang="en-US" dirty="0"/>
              <a:t>, </a:t>
            </a:r>
            <a:r>
              <a:rPr lang="en-US" cap="small" dirty="0"/>
              <a:t>in the beginning laid the foundation of the earth</a:t>
            </a:r>
            <a:r>
              <a:rPr lang="en-US" dirty="0"/>
              <a:t>, </a:t>
            </a:r>
            <a:r>
              <a:rPr lang="en-US" cap="small" dirty="0"/>
              <a:t>And the heavens are the works of Your hands</a:t>
            </a:r>
            <a:r>
              <a:rPr lang="en-US" dirty="0"/>
              <a:t>; </a:t>
            </a:r>
            <a:r>
              <a:rPr lang="en-US" b="1" dirty="0"/>
              <a:t>11</a:t>
            </a:r>
            <a:r>
              <a:rPr lang="en-US" dirty="0"/>
              <a:t> </a:t>
            </a:r>
            <a:r>
              <a:rPr lang="en-US" cap="small" dirty="0"/>
              <a:t>They will perish</a:t>
            </a:r>
            <a:r>
              <a:rPr lang="en-US" dirty="0"/>
              <a:t>, </a:t>
            </a:r>
            <a:r>
              <a:rPr lang="en-US" cap="small" dirty="0"/>
              <a:t>but You remain</a:t>
            </a:r>
            <a:r>
              <a:rPr lang="en-US" dirty="0"/>
              <a:t>; </a:t>
            </a:r>
            <a:r>
              <a:rPr lang="en-US" cap="small" dirty="0"/>
              <a:t>And they all will become old like a garment</a:t>
            </a:r>
            <a:r>
              <a:rPr lang="en-US" dirty="0"/>
              <a:t>, </a:t>
            </a:r>
            <a:r>
              <a:rPr lang="en-US" b="1" dirty="0"/>
              <a:t>12</a:t>
            </a:r>
            <a:r>
              <a:rPr lang="en-US" dirty="0"/>
              <a:t> </a:t>
            </a:r>
            <a:r>
              <a:rPr lang="en-US" cap="small" dirty="0"/>
              <a:t>And like a mantle You will roll them up</a:t>
            </a:r>
            <a:r>
              <a:rPr lang="en-US" dirty="0"/>
              <a:t>; </a:t>
            </a:r>
            <a:r>
              <a:rPr lang="en-US" cap="small" dirty="0"/>
              <a:t>Like a garment they will also be changed</a:t>
            </a:r>
            <a:r>
              <a:rPr lang="en-US" dirty="0"/>
              <a:t>. </a:t>
            </a:r>
            <a:r>
              <a:rPr lang="en-US" cap="small" dirty="0"/>
              <a:t>But You are</a:t>
            </a:r>
            <a:r>
              <a:rPr lang="en-US" dirty="0"/>
              <a:t> </a:t>
            </a:r>
            <a:r>
              <a:rPr lang="en-US" cap="small" dirty="0"/>
              <a:t>the same</a:t>
            </a:r>
            <a:r>
              <a:rPr lang="en-US" dirty="0"/>
              <a:t>, </a:t>
            </a:r>
            <a:r>
              <a:rPr lang="en-US" cap="small" dirty="0"/>
              <a:t>And Your years will not come to an end</a:t>
            </a:r>
            <a:r>
              <a:rPr lang="en-US" dirty="0"/>
              <a:t>.”</a:t>
            </a:r>
          </a:p>
        </p:txBody>
      </p:sp>
    </p:spTree>
    <p:extLst>
      <p:ext uri="{BB962C8B-B14F-4D97-AF65-F5344CB8AC3E}">
        <p14:creationId xmlns:p14="http://schemas.microsoft.com/office/powerpoint/2010/main" val="3409959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62500" lnSpcReduction="20000"/>
          </a:bodyPr>
          <a:lstStyle/>
          <a:p>
            <a:pPr marL="0" indent="0">
              <a:buNone/>
            </a:pPr>
            <a:r>
              <a:rPr lang="en-US" b="1" dirty="0"/>
              <a:t>8</a:t>
            </a:r>
            <a:r>
              <a:rPr lang="en-US" dirty="0"/>
              <a:t> But of the Son He says, “</a:t>
            </a:r>
            <a:r>
              <a:rPr lang="en-US" cap="small" dirty="0"/>
              <a:t>Your throne</a:t>
            </a:r>
            <a:r>
              <a:rPr lang="en-US" dirty="0"/>
              <a:t>, </a:t>
            </a:r>
            <a:r>
              <a:rPr lang="en-US" cap="small" dirty="0"/>
              <a:t>O God</a:t>
            </a:r>
            <a:r>
              <a:rPr lang="en-US" dirty="0"/>
              <a:t>, </a:t>
            </a:r>
            <a:r>
              <a:rPr lang="en-US" cap="small" dirty="0"/>
              <a:t>is forever and ever</a:t>
            </a:r>
            <a:r>
              <a:rPr lang="en-US" dirty="0"/>
              <a:t>, </a:t>
            </a:r>
            <a:r>
              <a:rPr lang="en-US" cap="small" dirty="0"/>
              <a:t>And the righteous scepter is the scepter of</a:t>
            </a:r>
            <a:r>
              <a:rPr lang="en-US" dirty="0"/>
              <a:t> </a:t>
            </a:r>
            <a:r>
              <a:rPr lang="en-US" cap="small" dirty="0"/>
              <a:t>His kingdom</a:t>
            </a:r>
            <a:r>
              <a:rPr lang="en-US" dirty="0"/>
              <a:t>. </a:t>
            </a:r>
            <a:r>
              <a:rPr lang="en-US" b="1" dirty="0"/>
              <a:t>9</a:t>
            </a:r>
            <a:r>
              <a:rPr lang="en-US" dirty="0"/>
              <a:t> “</a:t>
            </a:r>
            <a:r>
              <a:rPr lang="en-US" cap="small" dirty="0"/>
              <a:t>You have loved righteousness and hated lawlessness</a:t>
            </a:r>
            <a:r>
              <a:rPr lang="en-US" dirty="0"/>
              <a:t>; </a:t>
            </a:r>
            <a:r>
              <a:rPr lang="en-US" cap="small" dirty="0"/>
              <a:t>Therefore God</a:t>
            </a:r>
            <a:r>
              <a:rPr lang="en-US" dirty="0"/>
              <a:t>, </a:t>
            </a:r>
            <a:r>
              <a:rPr lang="en-US" cap="small" dirty="0"/>
              <a:t>Your God</a:t>
            </a:r>
            <a:r>
              <a:rPr lang="en-US" dirty="0"/>
              <a:t>, </a:t>
            </a:r>
            <a:r>
              <a:rPr lang="en-US" cap="small" dirty="0"/>
              <a:t>has</a:t>
            </a:r>
            <a:r>
              <a:rPr lang="en-US" dirty="0"/>
              <a:t> </a:t>
            </a:r>
            <a:r>
              <a:rPr lang="en-US" cap="small" dirty="0"/>
              <a:t>anointed You</a:t>
            </a:r>
            <a:r>
              <a:rPr lang="en-US" dirty="0"/>
              <a:t> </a:t>
            </a:r>
            <a:r>
              <a:rPr lang="en-US" cap="small" dirty="0"/>
              <a:t>With the oil of gladness above Your companions</a:t>
            </a:r>
            <a:r>
              <a:rPr lang="en-US" dirty="0"/>
              <a:t>.” </a:t>
            </a:r>
            <a:r>
              <a:rPr lang="en-US" b="1" dirty="0"/>
              <a:t>10</a:t>
            </a:r>
            <a:r>
              <a:rPr lang="en-US" dirty="0"/>
              <a:t> And, “</a:t>
            </a:r>
            <a:r>
              <a:rPr lang="en-US" cap="small" dirty="0"/>
              <a:t>You</a:t>
            </a:r>
            <a:r>
              <a:rPr lang="en-US" dirty="0"/>
              <a:t>, </a:t>
            </a:r>
            <a:r>
              <a:rPr lang="en-US" cap="small" dirty="0"/>
              <a:t>Lord</a:t>
            </a:r>
            <a:r>
              <a:rPr lang="en-US" dirty="0"/>
              <a:t>, </a:t>
            </a:r>
            <a:r>
              <a:rPr lang="en-US" cap="small" dirty="0"/>
              <a:t>in the beginning laid the foundation of the earth</a:t>
            </a:r>
            <a:r>
              <a:rPr lang="en-US" dirty="0"/>
              <a:t>, </a:t>
            </a:r>
            <a:r>
              <a:rPr lang="en-US" cap="small" dirty="0"/>
              <a:t>And the heavens are the works of Your hands</a:t>
            </a:r>
            <a:r>
              <a:rPr lang="en-US" dirty="0"/>
              <a:t>; </a:t>
            </a:r>
            <a:r>
              <a:rPr lang="en-US" b="1" dirty="0"/>
              <a:t>11</a:t>
            </a:r>
            <a:r>
              <a:rPr lang="en-US" dirty="0"/>
              <a:t> </a:t>
            </a:r>
            <a:r>
              <a:rPr lang="en-US" cap="small" dirty="0"/>
              <a:t>They will perish</a:t>
            </a:r>
            <a:r>
              <a:rPr lang="en-US" dirty="0"/>
              <a:t>, </a:t>
            </a:r>
            <a:r>
              <a:rPr lang="en-US" cap="small" dirty="0"/>
              <a:t>but You remain</a:t>
            </a:r>
            <a:r>
              <a:rPr lang="en-US" dirty="0"/>
              <a:t>; </a:t>
            </a:r>
            <a:r>
              <a:rPr lang="en-US" cap="small" dirty="0"/>
              <a:t>And they all will become old like a garment</a:t>
            </a:r>
            <a:r>
              <a:rPr lang="en-US" dirty="0"/>
              <a:t>, </a:t>
            </a:r>
            <a:r>
              <a:rPr lang="en-US" b="1" dirty="0"/>
              <a:t>12</a:t>
            </a:r>
            <a:r>
              <a:rPr lang="en-US" dirty="0"/>
              <a:t> </a:t>
            </a:r>
            <a:r>
              <a:rPr lang="en-US" cap="small" dirty="0"/>
              <a:t>And like a mantle You will roll them up</a:t>
            </a:r>
            <a:r>
              <a:rPr lang="en-US" dirty="0"/>
              <a:t>; </a:t>
            </a:r>
            <a:r>
              <a:rPr lang="en-US" cap="small" dirty="0"/>
              <a:t>Like a garment they will also be changed</a:t>
            </a:r>
            <a:r>
              <a:rPr lang="en-US" dirty="0"/>
              <a:t>. </a:t>
            </a:r>
            <a:r>
              <a:rPr lang="en-US" cap="small" dirty="0"/>
              <a:t>But You are</a:t>
            </a:r>
            <a:r>
              <a:rPr lang="en-US" dirty="0"/>
              <a:t> </a:t>
            </a:r>
            <a:r>
              <a:rPr lang="en-US" cap="small" dirty="0"/>
              <a:t>the same</a:t>
            </a:r>
            <a:r>
              <a:rPr lang="en-US" dirty="0"/>
              <a:t>, </a:t>
            </a:r>
            <a:r>
              <a:rPr lang="en-US" cap="small" dirty="0"/>
              <a:t>And Your years will not come to an end</a:t>
            </a:r>
            <a:r>
              <a:rPr lang="en-US" dirty="0"/>
              <a:t>.”</a:t>
            </a:r>
          </a:p>
        </p:txBody>
      </p:sp>
      <p:sp>
        <p:nvSpPr>
          <p:cNvPr id="4" name="TextBox 3">
            <a:extLst>
              <a:ext uri="{FF2B5EF4-FFF2-40B4-BE49-F238E27FC236}">
                <a16:creationId xmlns:a16="http://schemas.microsoft.com/office/drawing/2014/main" id="{E54E54EE-8EE1-496A-B137-AF9D2F613F14}"/>
              </a:ext>
            </a:extLst>
          </p:cNvPr>
          <p:cNvSpPr txBox="1"/>
          <p:nvPr/>
        </p:nvSpPr>
        <p:spPr>
          <a:xfrm>
            <a:off x="2608085" y="1818684"/>
            <a:ext cx="182041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45:6-7</a:t>
            </a:r>
          </a:p>
        </p:txBody>
      </p:sp>
    </p:spTree>
    <p:extLst>
      <p:ext uri="{BB962C8B-B14F-4D97-AF65-F5344CB8AC3E}">
        <p14:creationId xmlns:p14="http://schemas.microsoft.com/office/powerpoint/2010/main" val="414487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62500" lnSpcReduction="20000"/>
          </a:bodyPr>
          <a:lstStyle/>
          <a:p>
            <a:pPr marL="0" indent="0">
              <a:buNone/>
            </a:pPr>
            <a:r>
              <a:rPr lang="en-US" b="1" dirty="0"/>
              <a:t>8</a:t>
            </a:r>
            <a:r>
              <a:rPr lang="en-US" dirty="0"/>
              <a:t> But of the Son He says, “</a:t>
            </a:r>
            <a:r>
              <a:rPr lang="en-US" cap="small" dirty="0"/>
              <a:t>Your throne</a:t>
            </a:r>
            <a:r>
              <a:rPr lang="en-US" dirty="0"/>
              <a:t>, </a:t>
            </a:r>
            <a:r>
              <a:rPr lang="en-US" cap="small" dirty="0"/>
              <a:t>O God</a:t>
            </a:r>
            <a:r>
              <a:rPr lang="en-US" dirty="0"/>
              <a:t>, </a:t>
            </a:r>
            <a:r>
              <a:rPr lang="en-US" cap="small" dirty="0"/>
              <a:t>is forever and ever</a:t>
            </a:r>
            <a:r>
              <a:rPr lang="en-US" dirty="0"/>
              <a:t>, </a:t>
            </a:r>
            <a:r>
              <a:rPr lang="en-US" cap="small" dirty="0"/>
              <a:t>And the righteous scepter is the scepter of</a:t>
            </a:r>
            <a:r>
              <a:rPr lang="en-US" dirty="0"/>
              <a:t> </a:t>
            </a:r>
            <a:r>
              <a:rPr lang="en-US" cap="small" dirty="0"/>
              <a:t>His kingdom</a:t>
            </a:r>
            <a:r>
              <a:rPr lang="en-US" dirty="0"/>
              <a:t>. </a:t>
            </a:r>
            <a:r>
              <a:rPr lang="en-US" b="1" dirty="0"/>
              <a:t>9</a:t>
            </a:r>
            <a:r>
              <a:rPr lang="en-US" dirty="0"/>
              <a:t> “</a:t>
            </a:r>
            <a:r>
              <a:rPr lang="en-US" cap="small" dirty="0"/>
              <a:t>You have loved righteousness and hated lawlessness</a:t>
            </a:r>
            <a:r>
              <a:rPr lang="en-US" dirty="0"/>
              <a:t>; </a:t>
            </a:r>
            <a:r>
              <a:rPr lang="en-US" cap="small" dirty="0"/>
              <a:t>Therefore God</a:t>
            </a:r>
            <a:r>
              <a:rPr lang="en-US" dirty="0"/>
              <a:t>, </a:t>
            </a:r>
            <a:r>
              <a:rPr lang="en-US" cap="small" dirty="0"/>
              <a:t>Your God</a:t>
            </a:r>
            <a:r>
              <a:rPr lang="en-US" dirty="0"/>
              <a:t>, </a:t>
            </a:r>
            <a:r>
              <a:rPr lang="en-US" cap="small" dirty="0"/>
              <a:t>has</a:t>
            </a:r>
            <a:r>
              <a:rPr lang="en-US" dirty="0"/>
              <a:t> </a:t>
            </a:r>
            <a:r>
              <a:rPr lang="en-US" cap="small" dirty="0"/>
              <a:t>anointed You</a:t>
            </a:r>
            <a:r>
              <a:rPr lang="en-US" dirty="0"/>
              <a:t> </a:t>
            </a:r>
            <a:r>
              <a:rPr lang="en-US" cap="small" dirty="0"/>
              <a:t>With the oil of gladness above Your companions</a:t>
            </a:r>
            <a:r>
              <a:rPr lang="en-US" dirty="0"/>
              <a:t>.” </a:t>
            </a:r>
            <a:r>
              <a:rPr lang="en-US" b="1" dirty="0"/>
              <a:t>10</a:t>
            </a:r>
            <a:r>
              <a:rPr lang="en-US" dirty="0"/>
              <a:t> And, “</a:t>
            </a:r>
            <a:r>
              <a:rPr lang="en-US" cap="small" dirty="0"/>
              <a:t>You</a:t>
            </a:r>
            <a:r>
              <a:rPr lang="en-US" dirty="0"/>
              <a:t>, </a:t>
            </a:r>
            <a:r>
              <a:rPr lang="en-US" cap="small" dirty="0"/>
              <a:t>Lord</a:t>
            </a:r>
            <a:r>
              <a:rPr lang="en-US" dirty="0"/>
              <a:t>, </a:t>
            </a:r>
            <a:r>
              <a:rPr lang="en-US" cap="small" dirty="0"/>
              <a:t>in the beginning laid the foundation of the earth</a:t>
            </a:r>
            <a:r>
              <a:rPr lang="en-US" dirty="0"/>
              <a:t>, </a:t>
            </a:r>
            <a:r>
              <a:rPr lang="en-US" cap="small" dirty="0"/>
              <a:t>And the heavens are the works of Your hands</a:t>
            </a:r>
            <a:r>
              <a:rPr lang="en-US" dirty="0"/>
              <a:t>; </a:t>
            </a:r>
            <a:r>
              <a:rPr lang="en-US" b="1" dirty="0"/>
              <a:t>11</a:t>
            </a:r>
            <a:r>
              <a:rPr lang="en-US" dirty="0"/>
              <a:t> </a:t>
            </a:r>
            <a:r>
              <a:rPr lang="en-US" cap="small" dirty="0"/>
              <a:t>They will perish</a:t>
            </a:r>
            <a:r>
              <a:rPr lang="en-US" dirty="0"/>
              <a:t>, </a:t>
            </a:r>
            <a:r>
              <a:rPr lang="en-US" cap="small" dirty="0"/>
              <a:t>but You remain</a:t>
            </a:r>
            <a:r>
              <a:rPr lang="en-US" dirty="0"/>
              <a:t>; </a:t>
            </a:r>
            <a:r>
              <a:rPr lang="en-US" cap="small" dirty="0"/>
              <a:t>And they all will become old like a garment</a:t>
            </a:r>
            <a:r>
              <a:rPr lang="en-US" dirty="0"/>
              <a:t>, </a:t>
            </a:r>
            <a:r>
              <a:rPr lang="en-US" b="1" dirty="0"/>
              <a:t>12</a:t>
            </a:r>
            <a:r>
              <a:rPr lang="en-US" dirty="0"/>
              <a:t> </a:t>
            </a:r>
            <a:r>
              <a:rPr lang="en-US" cap="small" dirty="0"/>
              <a:t>And like a mantle You will roll them up</a:t>
            </a:r>
            <a:r>
              <a:rPr lang="en-US" dirty="0"/>
              <a:t>; </a:t>
            </a:r>
            <a:r>
              <a:rPr lang="en-US" cap="small" dirty="0"/>
              <a:t>Like a garment they will also be changed</a:t>
            </a:r>
            <a:r>
              <a:rPr lang="en-US" dirty="0"/>
              <a:t>. </a:t>
            </a:r>
            <a:r>
              <a:rPr lang="en-US" cap="small" dirty="0"/>
              <a:t>But You are</a:t>
            </a:r>
            <a:r>
              <a:rPr lang="en-US" dirty="0"/>
              <a:t> </a:t>
            </a:r>
            <a:r>
              <a:rPr lang="en-US" cap="small" dirty="0"/>
              <a:t>the same</a:t>
            </a:r>
            <a:r>
              <a:rPr lang="en-US" dirty="0"/>
              <a:t>, </a:t>
            </a:r>
            <a:r>
              <a:rPr lang="en-US" cap="small" dirty="0"/>
              <a:t>And Your years will not come to an end</a:t>
            </a:r>
            <a:r>
              <a:rPr lang="en-US" dirty="0"/>
              <a:t>.”</a:t>
            </a:r>
          </a:p>
        </p:txBody>
      </p:sp>
      <p:sp>
        <p:nvSpPr>
          <p:cNvPr id="4" name="TextBox 3">
            <a:extLst>
              <a:ext uri="{FF2B5EF4-FFF2-40B4-BE49-F238E27FC236}">
                <a16:creationId xmlns:a16="http://schemas.microsoft.com/office/drawing/2014/main" id="{E54E54EE-8EE1-496A-B137-AF9D2F613F14}"/>
              </a:ext>
            </a:extLst>
          </p:cNvPr>
          <p:cNvSpPr txBox="1"/>
          <p:nvPr/>
        </p:nvSpPr>
        <p:spPr>
          <a:xfrm>
            <a:off x="2608085" y="1818684"/>
            <a:ext cx="182041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45:6-7</a:t>
            </a:r>
          </a:p>
        </p:txBody>
      </p:sp>
      <p:sp>
        <p:nvSpPr>
          <p:cNvPr id="5" name="TextBox 4">
            <a:extLst>
              <a:ext uri="{FF2B5EF4-FFF2-40B4-BE49-F238E27FC236}">
                <a16:creationId xmlns:a16="http://schemas.microsoft.com/office/drawing/2014/main" id="{076477D3-E83A-49B2-BE4F-710C86E85E9E}"/>
              </a:ext>
            </a:extLst>
          </p:cNvPr>
          <p:cNvSpPr txBox="1"/>
          <p:nvPr/>
        </p:nvSpPr>
        <p:spPr>
          <a:xfrm>
            <a:off x="7712304" y="3081862"/>
            <a:ext cx="256004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102:25-26</a:t>
            </a:r>
          </a:p>
        </p:txBody>
      </p:sp>
    </p:spTree>
    <p:extLst>
      <p:ext uri="{BB962C8B-B14F-4D97-AF65-F5344CB8AC3E}">
        <p14:creationId xmlns:p14="http://schemas.microsoft.com/office/powerpoint/2010/main" val="2553492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62500" lnSpcReduction="20000"/>
          </a:bodyPr>
          <a:lstStyle/>
          <a:p>
            <a:pPr marL="0" indent="0">
              <a:buNone/>
            </a:pPr>
            <a:r>
              <a:rPr lang="en-US" b="1" dirty="0"/>
              <a:t>8</a:t>
            </a:r>
            <a:r>
              <a:rPr lang="en-US" dirty="0"/>
              <a:t> But of the Son He says, “</a:t>
            </a:r>
            <a:r>
              <a:rPr lang="en-US" cap="small" dirty="0"/>
              <a:t>Your throne</a:t>
            </a:r>
            <a:r>
              <a:rPr lang="en-US" dirty="0"/>
              <a:t>, </a:t>
            </a:r>
            <a:r>
              <a:rPr lang="en-US" cap="small" dirty="0"/>
              <a:t>O God</a:t>
            </a:r>
            <a:r>
              <a:rPr lang="en-US" dirty="0"/>
              <a:t>, </a:t>
            </a:r>
            <a:r>
              <a:rPr lang="en-US" cap="small" dirty="0"/>
              <a:t>is forever and ever</a:t>
            </a:r>
            <a:r>
              <a:rPr lang="en-US" dirty="0"/>
              <a:t>, </a:t>
            </a:r>
            <a:r>
              <a:rPr lang="en-US" cap="small" dirty="0"/>
              <a:t>And the righteous scepter is the scepter of</a:t>
            </a:r>
            <a:r>
              <a:rPr lang="en-US" dirty="0"/>
              <a:t> </a:t>
            </a:r>
            <a:r>
              <a:rPr lang="en-US" cap="small" dirty="0"/>
              <a:t>His kingdom</a:t>
            </a:r>
            <a:r>
              <a:rPr lang="en-US" dirty="0"/>
              <a:t>. </a:t>
            </a:r>
            <a:r>
              <a:rPr lang="en-US" b="1" dirty="0"/>
              <a:t>9</a:t>
            </a:r>
            <a:r>
              <a:rPr lang="en-US" dirty="0"/>
              <a:t> “</a:t>
            </a:r>
            <a:r>
              <a:rPr lang="en-US" cap="small" dirty="0"/>
              <a:t>You have loved righteousness and hated lawlessness</a:t>
            </a:r>
            <a:r>
              <a:rPr lang="en-US" dirty="0"/>
              <a:t>; </a:t>
            </a:r>
            <a:r>
              <a:rPr lang="en-US" cap="small" dirty="0"/>
              <a:t>Therefore God</a:t>
            </a:r>
            <a:r>
              <a:rPr lang="en-US" dirty="0"/>
              <a:t>, </a:t>
            </a:r>
            <a:r>
              <a:rPr lang="en-US" cap="small" dirty="0"/>
              <a:t>Your God</a:t>
            </a:r>
            <a:r>
              <a:rPr lang="en-US" dirty="0"/>
              <a:t>, </a:t>
            </a:r>
            <a:r>
              <a:rPr lang="en-US" cap="small" dirty="0"/>
              <a:t>has</a:t>
            </a:r>
            <a:r>
              <a:rPr lang="en-US" dirty="0"/>
              <a:t> </a:t>
            </a:r>
            <a:r>
              <a:rPr lang="en-US" cap="small" dirty="0"/>
              <a:t>anointed You</a:t>
            </a:r>
            <a:r>
              <a:rPr lang="en-US" dirty="0"/>
              <a:t> </a:t>
            </a:r>
            <a:r>
              <a:rPr lang="en-US" cap="small" dirty="0"/>
              <a:t>With the oil of gladness above Your companions</a:t>
            </a:r>
            <a:r>
              <a:rPr lang="en-US" dirty="0"/>
              <a:t>.” </a:t>
            </a:r>
            <a:r>
              <a:rPr lang="en-US" b="1" dirty="0"/>
              <a:t>10</a:t>
            </a:r>
            <a:r>
              <a:rPr lang="en-US" dirty="0"/>
              <a:t> And, “</a:t>
            </a:r>
            <a:r>
              <a:rPr lang="en-US" cap="small" dirty="0"/>
              <a:t>You</a:t>
            </a:r>
            <a:r>
              <a:rPr lang="en-US" dirty="0"/>
              <a:t>, </a:t>
            </a:r>
            <a:r>
              <a:rPr lang="en-US" cap="small" dirty="0"/>
              <a:t>Lord</a:t>
            </a:r>
            <a:r>
              <a:rPr lang="en-US" dirty="0"/>
              <a:t>, </a:t>
            </a:r>
            <a:r>
              <a:rPr lang="en-US" cap="small" dirty="0"/>
              <a:t>in the beginning laid the foundation of the earth</a:t>
            </a:r>
            <a:r>
              <a:rPr lang="en-US" dirty="0"/>
              <a:t>, </a:t>
            </a:r>
            <a:r>
              <a:rPr lang="en-US" cap="small" dirty="0"/>
              <a:t>And the heavens are the works of Your hands</a:t>
            </a:r>
            <a:r>
              <a:rPr lang="en-US" dirty="0"/>
              <a:t>; </a:t>
            </a:r>
            <a:r>
              <a:rPr lang="en-US" b="1" dirty="0"/>
              <a:t>11</a:t>
            </a:r>
            <a:r>
              <a:rPr lang="en-US" dirty="0"/>
              <a:t> </a:t>
            </a:r>
            <a:r>
              <a:rPr lang="en-US" cap="small" dirty="0"/>
              <a:t>They will perish</a:t>
            </a:r>
            <a:r>
              <a:rPr lang="en-US" dirty="0"/>
              <a:t>, </a:t>
            </a:r>
            <a:r>
              <a:rPr lang="en-US" cap="small" dirty="0"/>
              <a:t>but You remain</a:t>
            </a:r>
            <a:r>
              <a:rPr lang="en-US" dirty="0"/>
              <a:t>; </a:t>
            </a:r>
            <a:r>
              <a:rPr lang="en-US" cap="small" dirty="0"/>
              <a:t>And they all will become old like a garment</a:t>
            </a:r>
            <a:r>
              <a:rPr lang="en-US" dirty="0"/>
              <a:t>, </a:t>
            </a:r>
            <a:r>
              <a:rPr lang="en-US" b="1" dirty="0"/>
              <a:t>12</a:t>
            </a:r>
            <a:r>
              <a:rPr lang="en-US" dirty="0"/>
              <a:t> </a:t>
            </a:r>
            <a:r>
              <a:rPr lang="en-US" cap="small" dirty="0"/>
              <a:t>And like a mantle You will roll them up</a:t>
            </a:r>
            <a:r>
              <a:rPr lang="en-US" dirty="0"/>
              <a:t>; </a:t>
            </a:r>
            <a:r>
              <a:rPr lang="en-US" cap="small" dirty="0"/>
              <a:t>Like a garment they will also be changed</a:t>
            </a:r>
            <a:r>
              <a:rPr lang="en-US" dirty="0"/>
              <a:t>. </a:t>
            </a:r>
            <a:r>
              <a:rPr lang="en-US" cap="small" dirty="0"/>
              <a:t>But You are</a:t>
            </a:r>
            <a:r>
              <a:rPr lang="en-US" dirty="0"/>
              <a:t> </a:t>
            </a:r>
            <a:r>
              <a:rPr lang="en-US" cap="small" dirty="0"/>
              <a:t>the same</a:t>
            </a:r>
            <a:r>
              <a:rPr lang="en-US" dirty="0"/>
              <a:t>, </a:t>
            </a:r>
            <a:r>
              <a:rPr lang="en-US" cap="small" dirty="0"/>
              <a:t>And Your years will not come to an end</a:t>
            </a:r>
            <a:r>
              <a:rPr lang="en-US" dirty="0"/>
              <a:t>.”</a:t>
            </a:r>
          </a:p>
        </p:txBody>
      </p:sp>
      <p:sp>
        <p:nvSpPr>
          <p:cNvPr id="4" name="TextBox 3">
            <a:extLst>
              <a:ext uri="{FF2B5EF4-FFF2-40B4-BE49-F238E27FC236}">
                <a16:creationId xmlns:a16="http://schemas.microsoft.com/office/drawing/2014/main" id="{E54E54EE-8EE1-496A-B137-AF9D2F613F14}"/>
              </a:ext>
            </a:extLst>
          </p:cNvPr>
          <p:cNvSpPr txBox="1"/>
          <p:nvPr/>
        </p:nvSpPr>
        <p:spPr>
          <a:xfrm>
            <a:off x="2608085" y="1818684"/>
            <a:ext cx="182041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45:6-7</a:t>
            </a:r>
          </a:p>
        </p:txBody>
      </p:sp>
      <p:sp>
        <p:nvSpPr>
          <p:cNvPr id="5" name="TextBox 4">
            <a:extLst>
              <a:ext uri="{FF2B5EF4-FFF2-40B4-BE49-F238E27FC236}">
                <a16:creationId xmlns:a16="http://schemas.microsoft.com/office/drawing/2014/main" id="{076477D3-E83A-49B2-BE4F-710C86E85E9E}"/>
              </a:ext>
            </a:extLst>
          </p:cNvPr>
          <p:cNvSpPr txBox="1"/>
          <p:nvPr/>
        </p:nvSpPr>
        <p:spPr>
          <a:xfrm>
            <a:off x="7712304" y="3081862"/>
            <a:ext cx="256004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102:25-26</a:t>
            </a:r>
          </a:p>
        </p:txBody>
      </p:sp>
      <p:sp>
        <p:nvSpPr>
          <p:cNvPr id="6" name="TextBox 5">
            <a:extLst>
              <a:ext uri="{FF2B5EF4-FFF2-40B4-BE49-F238E27FC236}">
                <a16:creationId xmlns:a16="http://schemas.microsoft.com/office/drawing/2014/main" id="{05B328A1-DB42-4304-A7FC-48B264015B21}"/>
              </a:ext>
            </a:extLst>
          </p:cNvPr>
          <p:cNvSpPr txBox="1"/>
          <p:nvPr/>
        </p:nvSpPr>
        <p:spPr>
          <a:xfrm>
            <a:off x="6124697" y="4373031"/>
            <a:ext cx="154052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Isa 51:6</a:t>
            </a:r>
          </a:p>
        </p:txBody>
      </p:sp>
    </p:spTree>
    <p:extLst>
      <p:ext uri="{BB962C8B-B14F-4D97-AF65-F5344CB8AC3E}">
        <p14:creationId xmlns:p14="http://schemas.microsoft.com/office/powerpoint/2010/main" val="3826152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fontScale="62500" lnSpcReduction="20000"/>
          </a:bodyPr>
          <a:lstStyle/>
          <a:p>
            <a:pPr marL="0" indent="0">
              <a:buNone/>
            </a:pPr>
            <a:r>
              <a:rPr lang="en-US" b="1" dirty="0"/>
              <a:t>8</a:t>
            </a:r>
            <a:r>
              <a:rPr lang="en-US" dirty="0"/>
              <a:t> But of the Son He says, “</a:t>
            </a:r>
            <a:r>
              <a:rPr lang="en-US" cap="small" dirty="0"/>
              <a:t>Your throne</a:t>
            </a:r>
            <a:r>
              <a:rPr lang="en-US" dirty="0"/>
              <a:t>, </a:t>
            </a:r>
            <a:r>
              <a:rPr lang="en-US" cap="small" dirty="0"/>
              <a:t>O God</a:t>
            </a:r>
            <a:r>
              <a:rPr lang="en-US" dirty="0"/>
              <a:t>, </a:t>
            </a:r>
            <a:r>
              <a:rPr lang="en-US" cap="small" dirty="0"/>
              <a:t>is forever and ever</a:t>
            </a:r>
            <a:r>
              <a:rPr lang="en-US" dirty="0"/>
              <a:t>, </a:t>
            </a:r>
            <a:r>
              <a:rPr lang="en-US" cap="small" dirty="0"/>
              <a:t>And the righteous scepter is the scepter of</a:t>
            </a:r>
            <a:r>
              <a:rPr lang="en-US" dirty="0"/>
              <a:t> </a:t>
            </a:r>
            <a:r>
              <a:rPr lang="en-US" cap="small" dirty="0"/>
              <a:t>His kingdom</a:t>
            </a:r>
            <a:r>
              <a:rPr lang="en-US" dirty="0"/>
              <a:t>. </a:t>
            </a:r>
            <a:r>
              <a:rPr lang="en-US" b="1" dirty="0"/>
              <a:t>9</a:t>
            </a:r>
            <a:r>
              <a:rPr lang="en-US" dirty="0"/>
              <a:t> “</a:t>
            </a:r>
            <a:r>
              <a:rPr lang="en-US" cap="small" dirty="0"/>
              <a:t>You have loved righteousness and hated lawlessness</a:t>
            </a:r>
            <a:r>
              <a:rPr lang="en-US" dirty="0"/>
              <a:t>; </a:t>
            </a:r>
            <a:r>
              <a:rPr lang="en-US" cap="small" dirty="0"/>
              <a:t>Therefore God</a:t>
            </a:r>
            <a:r>
              <a:rPr lang="en-US" dirty="0"/>
              <a:t>, </a:t>
            </a:r>
            <a:r>
              <a:rPr lang="en-US" cap="small" dirty="0"/>
              <a:t>Your God</a:t>
            </a:r>
            <a:r>
              <a:rPr lang="en-US" dirty="0"/>
              <a:t>, </a:t>
            </a:r>
            <a:r>
              <a:rPr lang="en-US" cap="small" dirty="0"/>
              <a:t>has</a:t>
            </a:r>
            <a:r>
              <a:rPr lang="en-US" dirty="0"/>
              <a:t> </a:t>
            </a:r>
            <a:r>
              <a:rPr lang="en-US" cap="small" dirty="0"/>
              <a:t>anointed You</a:t>
            </a:r>
            <a:r>
              <a:rPr lang="en-US" dirty="0"/>
              <a:t> </a:t>
            </a:r>
            <a:r>
              <a:rPr lang="en-US" cap="small" dirty="0"/>
              <a:t>With the oil of gladness above Your companions</a:t>
            </a:r>
            <a:r>
              <a:rPr lang="en-US" dirty="0"/>
              <a:t>.” </a:t>
            </a:r>
            <a:r>
              <a:rPr lang="en-US" b="1" dirty="0"/>
              <a:t>10</a:t>
            </a:r>
            <a:r>
              <a:rPr lang="en-US" dirty="0"/>
              <a:t> And, “</a:t>
            </a:r>
            <a:r>
              <a:rPr lang="en-US" cap="small" dirty="0"/>
              <a:t>You</a:t>
            </a:r>
            <a:r>
              <a:rPr lang="en-US" dirty="0"/>
              <a:t>, </a:t>
            </a:r>
            <a:r>
              <a:rPr lang="en-US" cap="small" dirty="0"/>
              <a:t>Lord</a:t>
            </a:r>
            <a:r>
              <a:rPr lang="en-US" dirty="0"/>
              <a:t>, </a:t>
            </a:r>
            <a:r>
              <a:rPr lang="en-US" cap="small" dirty="0"/>
              <a:t>in the beginning laid the foundation of the earth</a:t>
            </a:r>
            <a:r>
              <a:rPr lang="en-US" dirty="0"/>
              <a:t>, </a:t>
            </a:r>
            <a:r>
              <a:rPr lang="en-US" cap="small" dirty="0"/>
              <a:t>And the heavens are the works of Your hands</a:t>
            </a:r>
            <a:r>
              <a:rPr lang="en-US" dirty="0"/>
              <a:t>; </a:t>
            </a:r>
            <a:r>
              <a:rPr lang="en-US" b="1" dirty="0"/>
              <a:t>11</a:t>
            </a:r>
            <a:r>
              <a:rPr lang="en-US" dirty="0"/>
              <a:t> </a:t>
            </a:r>
            <a:r>
              <a:rPr lang="en-US" cap="small" dirty="0"/>
              <a:t>They will perish</a:t>
            </a:r>
            <a:r>
              <a:rPr lang="en-US" dirty="0"/>
              <a:t>, </a:t>
            </a:r>
            <a:r>
              <a:rPr lang="en-US" cap="small" dirty="0"/>
              <a:t>but You remain</a:t>
            </a:r>
            <a:r>
              <a:rPr lang="en-US" dirty="0"/>
              <a:t>; </a:t>
            </a:r>
            <a:r>
              <a:rPr lang="en-US" cap="small" dirty="0"/>
              <a:t>And they all will become old like a garment</a:t>
            </a:r>
            <a:r>
              <a:rPr lang="en-US" dirty="0"/>
              <a:t>, </a:t>
            </a:r>
            <a:r>
              <a:rPr lang="en-US" b="1" dirty="0"/>
              <a:t>12</a:t>
            </a:r>
            <a:r>
              <a:rPr lang="en-US" dirty="0"/>
              <a:t> </a:t>
            </a:r>
            <a:r>
              <a:rPr lang="en-US" cap="small" dirty="0"/>
              <a:t>And like a mantle You will roll them up</a:t>
            </a:r>
            <a:r>
              <a:rPr lang="en-US" dirty="0"/>
              <a:t>; </a:t>
            </a:r>
            <a:r>
              <a:rPr lang="en-US" cap="small" dirty="0"/>
              <a:t>Like a garment they will also be changed</a:t>
            </a:r>
            <a:r>
              <a:rPr lang="en-US" dirty="0"/>
              <a:t>. </a:t>
            </a:r>
            <a:r>
              <a:rPr lang="en-US" cap="small" dirty="0"/>
              <a:t>But You are</a:t>
            </a:r>
            <a:r>
              <a:rPr lang="en-US" dirty="0"/>
              <a:t> </a:t>
            </a:r>
            <a:r>
              <a:rPr lang="en-US" cap="small" dirty="0"/>
              <a:t>the same</a:t>
            </a:r>
            <a:r>
              <a:rPr lang="en-US" dirty="0"/>
              <a:t>, </a:t>
            </a:r>
            <a:r>
              <a:rPr lang="en-US" cap="small" dirty="0"/>
              <a:t>And Your years will not come to an end</a:t>
            </a:r>
            <a:r>
              <a:rPr lang="en-US" dirty="0"/>
              <a:t>.”</a:t>
            </a:r>
          </a:p>
        </p:txBody>
      </p:sp>
      <p:sp>
        <p:nvSpPr>
          <p:cNvPr id="4" name="TextBox 3">
            <a:extLst>
              <a:ext uri="{FF2B5EF4-FFF2-40B4-BE49-F238E27FC236}">
                <a16:creationId xmlns:a16="http://schemas.microsoft.com/office/drawing/2014/main" id="{E54E54EE-8EE1-496A-B137-AF9D2F613F14}"/>
              </a:ext>
            </a:extLst>
          </p:cNvPr>
          <p:cNvSpPr txBox="1"/>
          <p:nvPr/>
        </p:nvSpPr>
        <p:spPr>
          <a:xfrm>
            <a:off x="2608085" y="1818684"/>
            <a:ext cx="182041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45:6-7</a:t>
            </a:r>
          </a:p>
        </p:txBody>
      </p:sp>
      <p:sp>
        <p:nvSpPr>
          <p:cNvPr id="5" name="TextBox 4">
            <a:extLst>
              <a:ext uri="{FF2B5EF4-FFF2-40B4-BE49-F238E27FC236}">
                <a16:creationId xmlns:a16="http://schemas.microsoft.com/office/drawing/2014/main" id="{076477D3-E83A-49B2-BE4F-710C86E85E9E}"/>
              </a:ext>
            </a:extLst>
          </p:cNvPr>
          <p:cNvSpPr txBox="1"/>
          <p:nvPr/>
        </p:nvSpPr>
        <p:spPr>
          <a:xfrm>
            <a:off x="7712304" y="3081862"/>
            <a:ext cx="256004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102:25-26</a:t>
            </a:r>
          </a:p>
        </p:txBody>
      </p:sp>
      <p:sp>
        <p:nvSpPr>
          <p:cNvPr id="6" name="TextBox 5">
            <a:extLst>
              <a:ext uri="{FF2B5EF4-FFF2-40B4-BE49-F238E27FC236}">
                <a16:creationId xmlns:a16="http://schemas.microsoft.com/office/drawing/2014/main" id="{05B328A1-DB42-4304-A7FC-48B264015B21}"/>
              </a:ext>
            </a:extLst>
          </p:cNvPr>
          <p:cNvSpPr txBox="1"/>
          <p:nvPr/>
        </p:nvSpPr>
        <p:spPr>
          <a:xfrm>
            <a:off x="6124697" y="4373031"/>
            <a:ext cx="154052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Isa 51:6</a:t>
            </a:r>
          </a:p>
        </p:txBody>
      </p:sp>
      <p:sp>
        <p:nvSpPr>
          <p:cNvPr id="7" name="TextBox 6">
            <a:extLst>
              <a:ext uri="{FF2B5EF4-FFF2-40B4-BE49-F238E27FC236}">
                <a16:creationId xmlns:a16="http://schemas.microsoft.com/office/drawing/2014/main" id="{E78F4BD9-E5B2-499C-9403-DDDD2F2D9B07}"/>
              </a:ext>
            </a:extLst>
          </p:cNvPr>
          <p:cNvSpPr txBox="1"/>
          <p:nvPr/>
        </p:nvSpPr>
        <p:spPr>
          <a:xfrm>
            <a:off x="0" y="4771560"/>
            <a:ext cx="230513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102:26-27</a:t>
            </a:r>
          </a:p>
        </p:txBody>
      </p:sp>
    </p:spTree>
    <p:extLst>
      <p:ext uri="{BB962C8B-B14F-4D97-AF65-F5344CB8AC3E}">
        <p14:creationId xmlns:p14="http://schemas.microsoft.com/office/powerpoint/2010/main" val="2618589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lnSpcReduction="10000"/>
          </a:bodyPr>
          <a:lstStyle/>
          <a:p>
            <a:pPr marL="0" indent="0">
              <a:buNone/>
            </a:pPr>
            <a:r>
              <a:rPr lang="en-US" b="1" dirty="0"/>
              <a:t>13</a:t>
            </a:r>
            <a:r>
              <a:rPr lang="en-US" dirty="0"/>
              <a:t> But to which of the angels has He ever said, “</a:t>
            </a:r>
            <a:r>
              <a:rPr lang="en-US" cap="small" dirty="0"/>
              <a:t>Sit at My right hand</a:t>
            </a:r>
            <a:r>
              <a:rPr lang="en-US" dirty="0"/>
              <a:t>, </a:t>
            </a:r>
            <a:r>
              <a:rPr lang="en-US" cap="small" dirty="0"/>
              <a:t>Until</a:t>
            </a:r>
            <a:r>
              <a:rPr lang="en-US" dirty="0"/>
              <a:t> I </a:t>
            </a:r>
            <a:r>
              <a:rPr lang="en-US" cap="small" dirty="0"/>
              <a:t>make Your enemies</a:t>
            </a:r>
            <a:r>
              <a:rPr lang="en-US" dirty="0"/>
              <a:t> A </a:t>
            </a:r>
            <a:r>
              <a:rPr lang="en-US" cap="small" dirty="0"/>
              <a:t>footstool for Your feet</a:t>
            </a:r>
            <a:r>
              <a:rPr lang="en-US" dirty="0"/>
              <a:t>”? </a:t>
            </a:r>
            <a:r>
              <a:rPr lang="en-US" b="1" dirty="0"/>
              <a:t>14</a:t>
            </a:r>
            <a:r>
              <a:rPr lang="en-US" dirty="0"/>
              <a:t> Are they not all ministering spirits, sent out to render service for the sake of those who will inherit salvation? </a:t>
            </a:r>
          </a:p>
          <a:p>
            <a:pPr marL="0" indent="0">
              <a:buNone/>
            </a:pPr>
            <a:endParaRPr lang="en-US" dirty="0"/>
          </a:p>
        </p:txBody>
      </p:sp>
    </p:spTree>
    <p:extLst>
      <p:ext uri="{BB962C8B-B14F-4D97-AF65-F5344CB8AC3E}">
        <p14:creationId xmlns:p14="http://schemas.microsoft.com/office/powerpoint/2010/main" val="424825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C23C-F6DE-4C59-BEFB-1C09C71F1E8E}"/>
              </a:ext>
            </a:extLst>
          </p:cNvPr>
          <p:cNvSpPr>
            <a:spLocks noGrp="1"/>
          </p:cNvSpPr>
          <p:nvPr>
            <p:ph type="title"/>
          </p:nvPr>
        </p:nvSpPr>
        <p:spPr/>
        <p:txBody>
          <a:bodyPr>
            <a:noAutofit/>
          </a:bodyPr>
          <a:lstStyle/>
          <a:p>
            <a:r>
              <a:rPr lang="en-US" sz="4000" dirty="0"/>
              <a:t>Why should I obey Jesus?</a:t>
            </a:r>
          </a:p>
        </p:txBody>
      </p:sp>
      <p:sp>
        <p:nvSpPr>
          <p:cNvPr id="3" name="Content Placeholder 2">
            <a:extLst>
              <a:ext uri="{FF2B5EF4-FFF2-40B4-BE49-F238E27FC236}">
                <a16:creationId xmlns:a16="http://schemas.microsoft.com/office/drawing/2014/main" id="{E9D56B7F-55C1-46B7-A483-4711F24AE96B}"/>
              </a:ext>
            </a:extLst>
          </p:cNvPr>
          <p:cNvSpPr>
            <a:spLocks noGrp="1"/>
          </p:cNvSpPr>
          <p:nvPr>
            <p:ph idx="1"/>
          </p:nvPr>
        </p:nvSpPr>
        <p:spPr/>
        <p:txBody>
          <a:bodyPr numCol="1">
            <a:noAutofit/>
          </a:bodyPr>
          <a:lstStyle/>
          <a:p>
            <a:pPr marL="0" indent="0">
              <a:buNone/>
            </a:pPr>
            <a:endParaRPr lang="en-US" dirty="0"/>
          </a:p>
          <a:p>
            <a:pPr marL="0" indent="0">
              <a:buNone/>
            </a:pPr>
            <a:endParaRPr lang="en-US" dirty="0"/>
          </a:p>
          <a:p>
            <a:pPr marL="0" indent="0">
              <a:buNone/>
            </a:pPr>
            <a:r>
              <a:rPr lang="en-US" sz="8000" dirty="0"/>
              <a:t>2 Reasons</a:t>
            </a:r>
          </a:p>
        </p:txBody>
      </p:sp>
      <p:sp>
        <p:nvSpPr>
          <p:cNvPr id="4" name="TextBox 3">
            <a:extLst>
              <a:ext uri="{FF2B5EF4-FFF2-40B4-BE49-F238E27FC236}">
                <a16:creationId xmlns:a16="http://schemas.microsoft.com/office/drawing/2014/main" id="{8B7233A1-554C-4C2E-B04B-F400B0056E0C}"/>
              </a:ext>
            </a:extLst>
          </p:cNvPr>
          <p:cNvSpPr txBox="1"/>
          <p:nvPr/>
        </p:nvSpPr>
        <p:spPr>
          <a:xfrm>
            <a:off x="7505351" y="2091519"/>
            <a:ext cx="3791824"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000" dirty="0"/>
              <a:t>Because of who He is</a:t>
            </a:r>
          </a:p>
        </p:txBody>
      </p:sp>
      <p:sp>
        <p:nvSpPr>
          <p:cNvPr id="5" name="TextBox 4">
            <a:extLst>
              <a:ext uri="{FF2B5EF4-FFF2-40B4-BE49-F238E27FC236}">
                <a16:creationId xmlns:a16="http://schemas.microsoft.com/office/drawing/2014/main" id="{3F92043D-1090-4363-A135-27B1FED8EDE0}"/>
              </a:ext>
            </a:extLst>
          </p:cNvPr>
          <p:cNvSpPr txBox="1"/>
          <p:nvPr/>
        </p:nvSpPr>
        <p:spPr>
          <a:xfrm>
            <a:off x="7505351" y="4400025"/>
            <a:ext cx="3791824"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000" dirty="0"/>
              <a:t>Because of what He has done</a:t>
            </a:r>
          </a:p>
        </p:txBody>
      </p:sp>
      <p:sp>
        <p:nvSpPr>
          <p:cNvPr id="12" name="Rectangle 11">
            <a:extLst>
              <a:ext uri="{FF2B5EF4-FFF2-40B4-BE49-F238E27FC236}">
                <a16:creationId xmlns:a16="http://schemas.microsoft.com/office/drawing/2014/main" id="{8D5FCF5F-4BAB-406F-B4B0-BB82209A2749}"/>
              </a:ext>
            </a:extLst>
          </p:cNvPr>
          <p:cNvSpPr/>
          <p:nvPr/>
        </p:nvSpPr>
        <p:spPr>
          <a:xfrm>
            <a:off x="4756558" y="3877043"/>
            <a:ext cx="1339442" cy="335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Bent 8">
            <a:extLst>
              <a:ext uri="{FF2B5EF4-FFF2-40B4-BE49-F238E27FC236}">
                <a16:creationId xmlns:a16="http://schemas.microsoft.com/office/drawing/2014/main" id="{B20C0B43-819D-4A1E-9F24-37EC03C57B21}"/>
              </a:ext>
            </a:extLst>
          </p:cNvPr>
          <p:cNvSpPr/>
          <p:nvPr/>
        </p:nvSpPr>
        <p:spPr>
          <a:xfrm>
            <a:off x="5729681" y="2518024"/>
            <a:ext cx="1661020" cy="1526798"/>
          </a:xfrm>
          <a:prstGeom prst="bentArrow">
            <a:avLst>
              <a:gd name="adj1" fmla="val 25000"/>
              <a:gd name="adj2" fmla="val 2148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Bent 7">
            <a:extLst>
              <a:ext uri="{FF2B5EF4-FFF2-40B4-BE49-F238E27FC236}">
                <a16:creationId xmlns:a16="http://schemas.microsoft.com/office/drawing/2014/main" id="{D13A02D5-2EDB-4255-BF4C-F19D33FC2657}"/>
              </a:ext>
            </a:extLst>
          </p:cNvPr>
          <p:cNvSpPr/>
          <p:nvPr/>
        </p:nvSpPr>
        <p:spPr>
          <a:xfrm flipV="1">
            <a:off x="5729681" y="4044822"/>
            <a:ext cx="1661020" cy="1526798"/>
          </a:xfrm>
          <a:prstGeom prst="bentArrow">
            <a:avLst>
              <a:gd name="adj1" fmla="val 25000"/>
              <a:gd name="adj2" fmla="val 2148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416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9"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id="{F0B58D5E-1DDD-472A-BAA0-5415F1564904}"/>
              </a:ext>
            </a:extLst>
          </p:cNvPr>
          <p:cNvSpPr>
            <a:spLocks noGrp="1"/>
          </p:cNvSpPr>
          <p:nvPr>
            <p:ph idx="1"/>
          </p:nvPr>
        </p:nvSpPr>
        <p:spPr/>
        <p:txBody>
          <a:bodyPr>
            <a:normAutofit lnSpcReduction="10000"/>
          </a:bodyPr>
          <a:lstStyle/>
          <a:p>
            <a:pPr marL="0" indent="0">
              <a:buNone/>
            </a:pPr>
            <a:r>
              <a:rPr lang="en-US" b="1" dirty="0"/>
              <a:t>13</a:t>
            </a:r>
            <a:r>
              <a:rPr lang="en-US" dirty="0"/>
              <a:t> But to which of the angels has He ever said, </a:t>
            </a:r>
            <a:r>
              <a:rPr lang="en-US" u="sng" dirty="0"/>
              <a:t>“</a:t>
            </a:r>
            <a:r>
              <a:rPr lang="en-US" u="sng" cap="small" dirty="0"/>
              <a:t>Sit at My right hand</a:t>
            </a:r>
            <a:r>
              <a:rPr lang="en-US" u="sng" dirty="0"/>
              <a:t>, </a:t>
            </a:r>
            <a:r>
              <a:rPr lang="en-US" u="sng" cap="small" dirty="0"/>
              <a:t>Until</a:t>
            </a:r>
            <a:r>
              <a:rPr lang="en-US" u="sng" dirty="0"/>
              <a:t> I </a:t>
            </a:r>
            <a:r>
              <a:rPr lang="en-US" u="sng" cap="small" dirty="0"/>
              <a:t>make Your enemies</a:t>
            </a:r>
            <a:r>
              <a:rPr lang="en-US" u="sng" dirty="0"/>
              <a:t> A </a:t>
            </a:r>
            <a:r>
              <a:rPr lang="en-US" u="sng" cap="small" dirty="0"/>
              <a:t>footstool for Your feet</a:t>
            </a:r>
            <a:r>
              <a:rPr lang="en-US" u="sng" dirty="0"/>
              <a:t>”? </a:t>
            </a:r>
            <a:r>
              <a:rPr lang="en-US" b="1" dirty="0"/>
              <a:t>14</a:t>
            </a:r>
            <a:r>
              <a:rPr lang="en-US" dirty="0"/>
              <a:t> Are they not all ministering spirits, sent out to render service for the sake of those who will inherit salvation? </a:t>
            </a:r>
          </a:p>
          <a:p>
            <a:pPr marL="0" indent="0">
              <a:buNone/>
            </a:pPr>
            <a:endParaRPr lang="en-US" dirty="0"/>
          </a:p>
        </p:txBody>
      </p:sp>
      <p:sp>
        <p:nvSpPr>
          <p:cNvPr id="4" name="TextBox 3">
            <a:extLst>
              <a:ext uri="{FF2B5EF4-FFF2-40B4-BE49-F238E27FC236}">
                <a16:creationId xmlns:a16="http://schemas.microsoft.com/office/drawing/2014/main" id="{121B6265-7E98-4B66-8E4E-E78C60DABE96}"/>
              </a:ext>
            </a:extLst>
          </p:cNvPr>
          <p:cNvSpPr txBox="1"/>
          <p:nvPr/>
        </p:nvSpPr>
        <p:spPr>
          <a:xfrm>
            <a:off x="204758" y="2183798"/>
            <a:ext cx="163243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110:1</a:t>
            </a:r>
          </a:p>
        </p:txBody>
      </p:sp>
    </p:spTree>
    <p:extLst>
      <p:ext uri="{BB962C8B-B14F-4D97-AF65-F5344CB8AC3E}">
        <p14:creationId xmlns:p14="http://schemas.microsoft.com/office/powerpoint/2010/main" val="1134495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C3DF-640C-44F3-976E-35C07C661343}"/>
              </a:ext>
            </a:extLst>
          </p:cNvPr>
          <p:cNvSpPr>
            <a:spLocks noGrp="1"/>
          </p:cNvSpPr>
          <p:nvPr>
            <p:ph type="title"/>
          </p:nvPr>
        </p:nvSpPr>
        <p:spPr/>
        <p:txBody>
          <a:bodyPr/>
          <a:lstStyle/>
          <a:p>
            <a:r>
              <a:rPr lang="en-US" dirty="0"/>
              <a:t>Jesus higher than the angels</a:t>
            </a:r>
          </a:p>
        </p:txBody>
      </p:sp>
      <p:sp>
        <p:nvSpPr>
          <p:cNvPr id="3" name="Content Placeholder 2">
            <a:extLst>
              <a:ext uri="{FF2B5EF4-FFF2-40B4-BE49-F238E27FC236}">
                <a16:creationId xmlns:a16="http://schemas.microsoft.com/office/drawing/2014/main" id="{FCA92EA7-959D-4632-AE45-5A000C172978}"/>
              </a:ext>
            </a:extLst>
          </p:cNvPr>
          <p:cNvSpPr>
            <a:spLocks noGrp="1"/>
          </p:cNvSpPr>
          <p:nvPr>
            <p:ph idx="1"/>
          </p:nvPr>
        </p:nvSpPr>
        <p:spPr/>
        <p:txBody>
          <a:bodyPr>
            <a:normAutofit fontScale="77500" lnSpcReduction="20000"/>
          </a:bodyPr>
          <a:lstStyle/>
          <a:p>
            <a:r>
              <a:rPr lang="en-US" dirty="0">
                <a:solidFill>
                  <a:schemeClr val="tx1">
                    <a:lumMod val="65000"/>
                  </a:schemeClr>
                </a:solidFill>
              </a:rPr>
              <a:t>He is called “My son”</a:t>
            </a:r>
          </a:p>
          <a:p>
            <a:r>
              <a:rPr lang="en-US" dirty="0">
                <a:solidFill>
                  <a:schemeClr val="tx1">
                    <a:lumMod val="65000"/>
                  </a:schemeClr>
                </a:solidFill>
              </a:rPr>
              <a:t>The angels are directed to worship Him</a:t>
            </a:r>
          </a:p>
          <a:p>
            <a:r>
              <a:rPr lang="en-US" dirty="0">
                <a:solidFill>
                  <a:schemeClr val="tx1">
                    <a:lumMod val="65000"/>
                  </a:schemeClr>
                </a:solidFill>
              </a:rPr>
              <a:t>The angels are His</a:t>
            </a:r>
          </a:p>
          <a:p>
            <a:r>
              <a:rPr lang="en-US" dirty="0"/>
              <a:t>He is eternal and will rule forever</a:t>
            </a:r>
          </a:p>
          <a:p>
            <a:r>
              <a:rPr lang="en-US" dirty="0"/>
              <a:t>The world itself will pass away but Jesus will never pass away</a:t>
            </a:r>
          </a:p>
          <a:p>
            <a:r>
              <a:rPr lang="en-US" dirty="0"/>
              <a:t>This has always been clearly outlined in the scriptures</a:t>
            </a:r>
          </a:p>
        </p:txBody>
      </p:sp>
    </p:spTree>
    <p:extLst>
      <p:ext uri="{BB962C8B-B14F-4D97-AF65-F5344CB8AC3E}">
        <p14:creationId xmlns:p14="http://schemas.microsoft.com/office/powerpoint/2010/main" val="5910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1D89-5E70-4A9C-8606-664949D68F44}"/>
              </a:ext>
            </a:extLst>
          </p:cNvPr>
          <p:cNvSpPr>
            <a:spLocks noGrp="1"/>
          </p:cNvSpPr>
          <p:nvPr>
            <p:ph type="title"/>
          </p:nvPr>
        </p:nvSpPr>
        <p:spPr/>
        <p:txBody>
          <a:bodyPr/>
          <a:lstStyle/>
          <a:p>
            <a:r>
              <a:rPr lang="en-US" dirty="0"/>
              <a:t>The Author of Hebrews</a:t>
            </a:r>
          </a:p>
        </p:txBody>
      </p:sp>
      <p:sp>
        <p:nvSpPr>
          <p:cNvPr id="3" name="Content Placeholder 2">
            <a:extLst>
              <a:ext uri="{FF2B5EF4-FFF2-40B4-BE49-F238E27FC236}">
                <a16:creationId xmlns:a16="http://schemas.microsoft.com/office/drawing/2014/main" id="{17FA1D0E-1071-4742-8369-CFFA32595991}"/>
              </a:ext>
            </a:extLst>
          </p:cNvPr>
          <p:cNvSpPr>
            <a:spLocks noGrp="1"/>
          </p:cNvSpPr>
          <p:nvPr>
            <p:ph idx="1"/>
          </p:nvPr>
        </p:nvSpPr>
        <p:spPr/>
        <p:txBody>
          <a:bodyPr/>
          <a:lstStyle/>
          <a:p>
            <a:r>
              <a:rPr lang="en-US" dirty="0"/>
              <a:t>Lays down the boom on his audience</a:t>
            </a:r>
          </a:p>
          <a:p>
            <a:pPr lvl="1"/>
            <a:r>
              <a:rPr lang="en-US" dirty="0"/>
              <a:t>You say you are under the authority of scripture?</a:t>
            </a:r>
          </a:p>
          <a:p>
            <a:pPr lvl="1"/>
            <a:r>
              <a:rPr lang="en-US" dirty="0"/>
              <a:t>Scripture points to Jesus Christ</a:t>
            </a:r>
          </a:p>
          <a:p>
            <a:pPr lvl="1"/>
            <a:r>
              <a:rPr lang="en-US" dirty="0"/>
              <a:t>You can’t be loyal to scripture, loyal to Moses, loyal to the prophets, loyal to God, and reject the central point they are trying to make!</a:t>
            </a:r>
          </a:p>
        </p:txBody>
      </p:sp>
    </p:spTree>
    <p:extLst>
      <p:ext uri="{BB962C8B-B14F-4D97-AF65-F5344CB8AC3E}">
        <p14:creationId xmlns:p14="http://schemas.microsoft.com/office/powerpoint/2010/main" val="34266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1D89-5E70-4A9C-8606-664949D68F44}"/>
              </a:ext>
            </a:extLst>
          </p:cNvPr>
          <p:cNvSpPr>
            <a:spLocks noGrp="1"/>
          </p:cNvSpPr>
          <p:nvPr>
            <p:ph type="title"/>
          </p:nvPr>
        </p:nvSpPr>
        <p:spPr/>
        <p:txBody>
          <a:bodyPr/>
          <a:lstStyle/>
          <a:p>
            <a:r>
              <a:rPr lang="en-US" dirty="0"/>
              <a:t>The Author of Hebrews</a:t>
            </a:r>
          </a:p>
        </p:txBody>
      </p:sp>
      <p:sp>
        <p:nvSpPr>
          <p:cNvPr id="3" name="Content Placeholder 2">
            <a:extLst>
              <a:ext uri="{FF2B5EF4-FFF2-40B4-BE49-F238E27FC236}">
                <a16:creationId xmlns:a16="http://schemas.microsoft.com/office/drawing/2014/main" id="{17FA1D0E-1071-4742-8369-CFFA32595991}"/>
              </a:ext>
            </a:extLst>
          </p:cNvPr>
          <p:cNvSpPr>
            <a:spLocks noGrp="1"/>
          </p:cNvSpPr>
          <p:nvPr>
            <p:ph idx="1"/>
          </p:nvPr>
        </p:nvSpPr>
        <p:spPr/>
        <p:txBody>
          <a:bodyPr/>
          <a:lstStyle/>
          <a:p>
            <a:r>
              <a:rPr lang="en-US" dirty="0"/>
              <a:t>Lays down the boom on his audience</a:t>
            </a:r>
          </a:p>
          <a:p>
            <a:pPr lvl="1"/>
            <a:r>
              <a:rPr lang="en-US" dirty="0"/>
              <a:t>You say you are under the authority of scripture?</a:t>
            </a:r>
          </a:p>
          <a:p>
            <a:pPr lvl="1"/>
            <a:r>
              <a:rPr lang="en-US" dirty="0"/>
              <a:t>Scripture points to Jesus Christ</a:t>
            </a:r>
          </a:p>
          <a:p>
            <a:pPr lvl="1"/>
            <a:r>
              <a:rPr lang="en-US" dirty="0"/>
              <a:t>You can’t be loyal scripture, loyal to Moses, loyal to the prophets, loyal to God, and reject the central point they are trying to make!</a:t>
            </a:r>
          </a:p>
        </p:txBody>
      </p:sp>
      <p:sp>
        <p:nvSpPr>
          <p:cNvPr id="4" name="Rectangle 3">
            <a:extLst>
              <a:ext uri="{FF2B5EF4-FFF2-40B4-BE49-F238E27FC236}">
                <a16:creationId xmlns:a16="http://schemas.microsoft.com/office/drawing/2014/main" id="{4CC0476B-1820-4695-A3F2-F33F8D0B439D}"/>
              </a:ext>
            </a:extLst>
          </p:cNvPr>
          <p:cNvSpPr/>
          <p:nvPr/>
        </p:nvSpPr>
        <p:spPr>
          <a:xfrm>
            <a:off x="496277" y="1091712"/>
            <a:ext cx="10937631" cy="50059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4000" b="1" dirty="0">
                <a:latin typeface="Calibri" panose="020F0502020204030204" pitchFamily="34" charset="0"/>
              </a:rPr>
              <a:t>John 5:45–47 (NASB95) — 45</a:t>
            </a:r>
            <a:r>
              <a:rPr lang="en-US" sz="4000" dirty="0">
                <a:latin typeface="Calibri" panose="020F0502020204030204" pitchFamily="34" charset="0"/>
              </a:rPr>
              <a:t> “Do not think that I will accuse you before the Father; the one who accuses you is Moses, in whom you have set your hope. </a:t>
            </a:r>
            <a:r>
              <a:rPr lang="en-US" sz="4000" b="1" dirty="0">
                <a:latin typeface="Calibri" panose="020F0502020204030204" pitchFamily="34" charset="0"/>
              </a:rPr>
              <a:t>46</a:t>
            </a:r>
            <a:r>
              <a:rPr lang="en-US" sz="4000" dirty="0">
                <a:latin typeface="Calibri" panose="020F0502020204030204" pitchFamily="34" charset="0"/>
              </a:rPr>
              <a:t> “For if you believed Moses, you would believe Me, for he wrote about Me. </a:t>
            </a:r>
            <a:r>
              <a:rPr lang="en-US" sz="4000" b="1" dirty="0">
                <a:latin typeface="Calibri" panose="020F0502020204030204" pitchFamily="34" charset="0"/>
              </a:rPr>
              <a:t>47</a:t>
            </a:r>
            <a:r>
              <a:rPr lang="en-US" sz="4000" dirty="0">
                <a:latin typeface="Calibri" panose="020F0502020204030204" pitchFamily="34" charset="0"/>
              </a:rPr>
              <a:t> “But if you do not believe his writings, how will you believe My words?” </a:t>
            </a:r>
            <a:endParaRPr lang="en-US" sz="4000" dirty="0">
              <a:effectLst/>
              <a:latin typeface="Calibri" panose="020F0502020204030204" pitchFamily="34" charset="0"/>
            </a:endParaRPr>
          </a:p>
        </p:txBody>
      </p:sp>
    </p:spTree>
    <p:extLst>
      <p:ext uri="{BB962C8B-B14F-4D97-AF65-F5344CB8AC3E}">
        <p14:creationId xmlns:p14="http://schemas.microsoft.com/office/powerpoint/2010/main" val="517107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57C0-E9F9-4E45-99AB-BB8B5536EC8A}"/>
              </a:ext>
            </a:extLst>
          </p:cNvPr>
          <p:cNvSpPr>
            <a:spLocks noGrp="1"/>
          </p:cNvSpPr>
          <p:nvPr>
            <p:ph type="title"/>
          </p:nvPr>
        </p:nvSpPr>
        <p:spPr/>
        <p:txBody>
          <a:bodyPr/>
          <a:lstStyle/>
          <a:p>
            <a:r>
              <a:rPr lang="en-US" dirty="0"/>
              <a:t>The flow of Hebrews</a:t>
            </a:r>
          </a:p>
        </p:txBody>
      </p:sp>
      <p:sp>
        <p:nvSpPr>
          <p:cNvPr id="3" name="Content Placeholder 2">
            <a:extLst>
              <a:ext uri="{FF2B5EF4-FFF2-40B4-BE49-F238E27FC236}">
                <a16:creationId xmlns:a16="http://schemas.microsoft.com/office/drawing/2014/main" id="{C8B30F90-5F48-43A4-B0CB-DE22C00C6736}"/>
              </a:ext>
            </a:extLst>
          </p:cNvPr>
          <p:cNvSpPr>
            <a:spLocks noGrp="1"/>
          </p:cNvSpPr>
          <p:nvPr>
            <p:ph idx="1"/>
          </p:nvPr>
        </p:nvSpPr>
        <p:spPr/>
        <p:txBody>
          <a:bodyPr>
            <a:normAutofit fontScale="77500" lnSpcReduction="20000"/>
          </a:bodyPr>
          <a:lstStyle/>
          <a:p>
            <a:r>
              <a:rPr lang="en-US" dirty="0"/>
              <a:t>Jesus is more authoritative than the prophets</a:t>
            </a:r>
          </a:p>
          <a:p>
            <a:r>
              <a:rPr lang="en-US" dirty="0"/>
              <a:t>Jesus is God the creator and sustainer</a:t>
            </a:r>
          </a:p>
          <a:p>
            <a:r>
              <a:rPr lang="en-US" dirty="0"/>
              <a:t>Jesus took our place in judgment so we can be reconciled to Him</a:t>
            </a:r>
          </a:p>
          <a:p>
            <a:r>
              <a:rPr lang="en-US" dirty="0"/>
              <a:t>All people can be reconciled through Him</a:t>
            </a:r>
          </a:p>
          <a:p>
            <a:r>
              <a:rPr lang="en-US" dirty="0"/>
              <a:t>Jesus is the fulfillment of God’s promises</a:t>
            </a:r>
          </a:p>
          <a:p>
            <a:r>
              <a:rPr lang="en-US" dirty="0"/>
              <a:t>Jesus is higher than the angels</a:t>
            </a:r>
          </a:p>
          <a:p>
            <a:pPr marL="0" indent="0">
              <a:buNone/>
            </a:pPr>
            <a:endParaRPr lang="en-US" dirty="0"/>
          </a:p>
        </p:txBody>
      </p:sp>
    </p:spTree>
    <p:extLst>
      <p:ext uri="{BB962C8B-B14F-4D97-AF65-F5344CB8AC3E}">
        <p14:creationId xmlns:p14="http://schemas.microsoft.com/office/powerpoint/2010/main" val="42776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57C0-E9F9-4E45-99AB-BB8B5536EC8A}"/>
              </a:ext>
            </a:extLst>
          </p:cNvPr>
          <p:cNvSpPr>
            <a:spLocks noGrp="1"/>
          </p:cNvSpPr>
          <p:nvPr>
            <p:ph type="title"/>
          </p:nvPr>
        </p:nvSpPr>
        <p:spPr/>
        <p:txBody>
          <a:bodyPr/>
          <a:lstStyle/>
          <a:p>
            <a:r>
              <a:rPr lang="en-US" dirty="0"/>
              <a:t>The flow of Hebrews</a:t>
            </a:r>
          </a:p>
        </p:txBody>
      </p:sp>
      <p:sp>
        <p:nvSpPr>
          <p:cNvPr id="3" name="Content Placeholder 2">
            <a:extLst>
              <a:ext uri="{FF2B5EF4-FFF2-40B4-BE49-F238E27FC236}">
                <a16:creationId xmlns:a16="http://schemas.microsoft.com/office/drawing/2014/main" id="{C8B30F90-5F48-43A4-B0CB-DE22C00C6736}"/>
              </a:ext>
            </a:extLst>
          </p:cNvPr>
          <p:cNvSpPr>
            <a:spLocks noGrp="1"/>
          </p:cNvSpPr>
          <p:nvPr>
            <p:ph idx="1"/>
          </p:nvPr>
        </p:nvSpPr>
        <p:spPr/>
        <p:txBody>
          <a:bodyPr>
            <a:normAutofit fontScale="92500" lnSpcReduction="20000"/>
          </a:bodyPr>
          <a:lstStyle/>
          <a:p>
            <a:r>
              <a:rPr lang="en-US" dirty="0"/>
              <a:t>Jesus is more authoritative than the prophets</a:t>
            </a:r>
          </a:p>
          <a:p>
            <a:r>
              <a:rPr lang="en-US" dirty="0"/>
              <a:t>Jesus is higher than the angels</a:t>
            </a:r>
          </a:p>
          <a:p>
            <a:r>
              <a:rPr lang="en-US" dirty="0"/>
              <a:t>Jesus is God the creator and sustainer</a:t>
            </a:r>
          </a:p>
          <a:p>
            <a:r>
              <a:rPr lang="en-US" dirty="0"/>
              <a:t>Jesus took our place in judgment so we can be reconciled to Him</a:t>
            </a:r>
          </a:p>
          <a:p>
            <a:r>
              <a:rPr lang="en-US" dirty="0"/>
              <a:t>All people can be reconciled through Him</a:t>
            </a:r>
          </a:p>
          <a:p>
            <a:pPr marL="0" indent="0">
              <a:buNone/>
            </a:pPr>
            <a:endParaRPr lang="en-US" dirty="0"/>
          </a:p>
        </p:txBody>
      </p:sp>
      <p:sp>
        <p:nvSpPr>
          <p:cNvPr id="4" name="TextBox 3">
            <a:extLst>
              <a:ext uri="{FF2B5EF4-FFF2-40B4-BE49-F238E27FC236}">
                <a16:creationId xmlns:a16="http://schemas.microsoft.com/office/drawing/2014/main" id="{B0992921-26B6-4D8F-9B74-D4FC86BAA3B5}"/>
              </a:ext>
            </a:extLst>
          </p:cNvPr>
          <p:cNvSpPr txBox="1"/>
          <p:nvPr/>
        </p:nvSpPr>
        <p:spPr>
          <a:xfrm>
            <a:off x="483066" y="1804161"/>
            <a:ext cx="9638951" cy="42473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5400" dirty="0"/>
              <a:t>This is why it is so important we persevere and listen to Jesus over all these other religious authorities and ideas!</a:t>
            </a:r>
          </a:p>
        </p:txBody>
      </p:sp>
    </p:spTree>
    <p:extLst>
      <p:ext uri="{BB962C8B-B14F-4D97-AF65-F5344CB8AC3E}">
        <p14:creationId xmlns:p14="http://schemas.microsoft.com/office/powerpoint/2010/main" val="1693271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68AD-248B-4614-85D3-2B26A12599FB}"/>
              </a:ext>
            </a:extLst>
          </p:cNvPr>
          <p:cNvSpPr>
            <a:spLocks noGrp="1"/>
          </p:cNvSpPr>
          <p:nvPr>
            <p:ph type="title"/>
          </p:nvPr>
        </p:nvSpPr>
        <p:spPr/>
        <p:txBody>
          <a:bodyPr/>
          <a:lstStyle/>
          <a:p>
            <a:r>
              <a:rPr lang="en-US" b="1" dirty="0"/>
              <a:t>Hebrews 2:1–4 (NASB95)</a:t>
            </a:r>
            <a:endParaRPr lang="en-US" dirty="0"/>
          </a:p>
        </p:txBody>
      </p:sp>
      <p:sp>
        <p:nvSpPr>
          <p:cNvPr id="3" name="Content Placeholder 2">
            <a:extLst>
              <a:ext uri="{FF2B5EF4-FFF2-40B4-BE49-F238E27FC236}">
                <a16:creationId xmlns:a16="http://schemas.microsoft.com/office/drawing/2014/main" id="{92FCC151-D347-42D2-A832-B9902073DDE4}"/>
              </a:ext>
            </a:extLst>
          </p:cNvPr>
          <p:cNvSpPr>
            <a:spLocks noGrp="1"/>
          </p:cNvSpPr>
          <p:nvPr>
            <p:ph idx="1"/>
          </p:nvPr>
        </p:nvSpPr>
        <p:spPr/>
        <p:txBody>
          <a:bodyPr>
            <a:normAutofit fontScale="70000" lnSpcReduction="20000"/>
          </a:bodyPr>
          <a:lstStyle/>
          <a:p>
            <a:pPr marL="0" indent="0">
              <a:buNone/>
            </a:pPr>
            <a:r>
              <a:rPr lang="en-US" b="1" dirty="0"/>
              <a:t>1</a:t>
            </a:r>
            <a:r>
              <a:rPr lang="en-US" dirty="0"/>
              <a:t> For this reason we must pay much closer attention to what we have heard, so that we do not drift away from it. </a:t>
            </a:r>
            <a:r>
              <a:rPr lang="en-US" b="1" dirty="0"/>
              <a:t>2</a:t>
            </a:r>
            <a:r>
              <a:rPr lang="en-US" dirty="0"/>
              <a:t> For if the word spoken through angels proved unalterable, and every transgression and disobedience received a just penalty, </a:t>
            </a:r>
            <a:r>
              <a:rPr lang="en-US" b="1" dirty="0"/>
              <a:t>3</a:t>
            </a:r>
            <a:r>
              <a:rPr lang="en-US" dirty="0"/>
              <a:t> how will we escape if we neglect so great a salvation? After it was at the first spoken through the Lord, it was confirmed to us by those who heard, </a:t>
            </a:r>
            <a:r>
              <a:rPr lang="en-US" b="1" dirty="0"/>
              <a:t>4</a:t>
            </a:r>
            <a:r>
              <a:rPr lang="en-US" dirty="0"/>
              <a:t> God also testifying with them, both by signs and wonders and by various miracles and by gifts of the Holy Spirit according to His own will. </a:t>
            </a:r>
          </a:p>
          <a:p>
            <a:pPr marL="0" indent="0">
              <a:buNone/>
            </a:pPr>
            <a:endParaRPr lang="en-US" dirty="0"/>
          </a:p>
        </p:txBody>
      </p:sp>
    </p:spTree>
    <p:extLst>
      <p:ext uri="{BB962C8B-B14F-4D97-AF65-F5344CB8AC3E}">
        <p14:creationId xmlns:p14="http://schemas.microsoft.com/office/powerpoint/2010/main" val="947822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014-93AB-E5D7-8875-18A3652B82B6}"/>
              </a:ext>
            </a:extLst>
          </p:cNvPr>
          <p:cNvSpPr>
            <a:spLocks noGrp="1"/>
          </p:cNvSpPr>
          <p:nvPr>
            <p:ph type="title"/>
          </p:nvPr>
        </p:nvSpPr>
        <p:spPr/>
        <p:txBody>
          <a:bodyPr/>
          <a:lstStyle/>
          <a:p>
            <a:r>
              <a:rPr lang="en-US" sz="5400" dirty="0"/>
              <a:t>Why should I obey Jesus?</a:t>
            </a:r>
            <a:endParaRPr lang="en-US" dirty="0"/>
          </a:p>
        </p:txBody>
      </p:sp>
      <p:sp>
        <p:nvSpPr>
          <p:cNvPr id="3" name="Content Placeholder 2">
            <a:extLst>
              <a:ext uri="{FF2B5EF4-FFF2-40B4-BE49-F238E27FC236}">
                <a16:creationId xmlns:a16="http://schemas.microsoft.com/office/drawing/2014/main" id="{EA08FB04-1DE7-3DE0-7E86-3C8542761CD1}"/>
              </a:ext>
            </a:extLst>
          </p:cNvPr>
          <p:cNvSpPr>
            <a:spLocks noGrp="1"/>
          </p:cNvSpPr>
          <p:nvPr>
            <p:ph idx="1"/>
          </p:nvPr>
        </p:nvSpPr>
        <p:spPr/>
        <p:txBody>
          <a:bodyPr/>
          <a:lstStyle/>
          <a:p>
            <a:r>
              <a:rPr lang="en-US"/>
              <a:t>The scriptures </a:t>
            </a:r>
            <a:r>
              <a:rPr lang="en-US" dirty="0"/>
              <a:t>point to Him</a:t>
            </a:r>
          </a:p>
          <a:p>
            <a:r>
              <a:rPr lang="en-US" dirty="0"/>
              <a:t>He fulfills the prophecies</a:t>
            </a:r>
          </a:p>
          <a:p>
            <a:r>
              <a:rPr lang="en-US" dirty="0"/>
              <a:t>He fulfills the law</a:t>
            </a:r>
          </a:p>
          <a:p>
            <a:r>
              <a:rPr lang="en-US" dirty="0"/>
              <a:t>We saw Him do miracles that only God can do</a:t>
            </a:r>
          </a:p>
          <a:p>
            <a:pPr marL="0" indent="0">
              <a:buNone/>
            </a:pPr>
            <a:endParaRPr lang="en-US" dirty="0"/>
          </a:p>
        </p:txBody>
      </p:sp>
    </p:spTree>
    <p:extLst>
      <p:ext uri="{BB962C8B-B14F-4D97-AF65-F5344CB8AC3E}">
        <p14:creationId xmlns:p14="http://schemas.microsoft.com/office/powerpoint/2010/main" val="308563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68AD-248B-4614-85D3-2B26A12599FB}"/>
              </a:ext>
            </a:extLst>
          </p:cNvPr>
          <p:cNvSpPr>
            <a:spLocks noGrp="1"/>
          </p:cNvSpPr>
          <p:nvPr>
            <p:ph type="title"/>
          </p:nvPr>
        </p:nvSpPr>
        <p:spPr/>
        <p:txBody>
          <a:bodyPr/>
          <a:lstStyle/>
          <a:p>
            <a:r>
              <a:rPr lang="en-US" b="1" dirty="0"/>
              <a:t>The point</a:t>
            </a:r>
            <a:endParaRPr lang="en-US" dirty="0"/>
          </a:p>
        </p:txBody>
      </p:sp>
      <p:sp>
        <p:nvSpPr>
          <p:cNvPr id="3" name="Content Placeholder 2">
            <a:extLst>
              <a:ext uri="{FF2B5EF4-FFF2-40B4-BE49-F238E27FC236}">
                <a16:creationId xmlns:a16="http://schemas.microsoft.com/office/drawing/2014/main" id="{92FCC151-D347-42D2-A832-B9902073DDE4}"/>
              </a:ext>
            </a:extLst>
          </p:cNvPr>
          <p:cNvSpPr>
            <a:spLocks noGrp="1"/>
          </p:cNvSpPr>
          <p:nvPr>
            <p:ph idx="1"/>
          </p:nvPr>
        </p:nvSpPr>
        <p:spPr/>
        <p:txBody>
          <a:bodyPr>
            <a:normAutofit fontScale="70000" lnSpcReduction="20000"/>
          </a:bodyPr>
          <a:lstStyle/>
          <a:p>
            <a:r>
              <a:rPr lang="en-US" dirty="0"/>
              <a:t>If God has a plan He has been working for thousands of years</a:t>
            </a:r>
          </a:p>
          <a:p>
            <a:r>
              <a:rPr lang="en-US" dirty="0"/>
              <a:t>He sent prophets, He sent angels, and then He finally came Himself!</a:t>
            </a:r>
          </a:p>
          <a:p>
            <a:r>
              <a:rPr lang="en-US" dirty="0"/>
              <a:t>He did all these miracles to assure us it is real and not the trickery of men</a:t>
            </a:r>
          </a:p>
          <a:p>
            <a:r>
              <a:rPr lang="en-US" dirty="0"/>
              <a:t>He then took our place in judgment and asks in return that we put our trust in Him</a:t>
            </a:r>
          </a:p>
          <a:p>
            <a:pPr marL="0" indent="0">
              <a:buNone/>
            </a:pPr>
            <a:endParaRPr lang="en-US" dirty="0"/>
          </a:p>
        </p:txBody>
      </p:sp>
    </p:spTree>
    <p:extLst>
      <p:ext uri="{BB962C8B-B14F-4D97-AF65-F5344CB8AC3E}">
        <p14:creationId xmlns:p14="http://schemas.microsoft.com/office/powerpoint/2010/main" val="10134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68AD-248B-4614-85D3-2B26A12599FB}"/>
              </a:ext>
            </a:extLst>
          </p:cNvPr>
          <p:cNvSpPr>
            <a:spLocks noGrp="1"/>
          </p:cNvSpPr>
          <p:nvPr>
            <p:ph type="title"/>
          </p:nvPr>
        </p:nvSpPr>
        <p:spPr/>
        <p:txBody>
          <a:bodyPr/>
          <a:lstStyle/>
          <a:p>
            <a:r>
              <a:rPr lang="en-US" b="1" dirty="0"/>
              <a:t>The point</a:t>
            </a:r>
            <a:endParaRPr lang="en-US" dirty="0"/>
          </a:p>
        </p:txBody>
      </p:sp>
      <p:sp>
        <p:nvSpPr>
          <p:cNvPr id="3" name="Content Placeholder 2">
            <a:extLst>
              <a:ext uri="{FF2B5EF4-FFF2-40B4-BE49-F238E27FC236}">
                <a16:creationId xmlns:a16="http://schemas.microsoft.com/office/drawing/2014/main" id="{92FCC151-D347-42D2-A832-B9902073DDE4}"/>
              </a:ext>
            </a:extLst>
          </p:cNvPr>
          <p:cNvSpPr>
            <a:spLocks noGrp="1"/>
          </p:cNvSpPr>
          <p:nvPr>
            <p:ph idx="1"/>
          </p:nvPr>
        </p:nvSpPr>
        <p:spPr/>
        <p:txBody>
          <a:bodyPr>
            <a:normAutofit fontScale="70000" lnSpcReduction="20000"/>
          </a:bodyPr>
          <a:lstStyle/>
          <a:p>
            <a:r>
              <a:rPr lang="en-US" dirty="0"/>
              <a:t>If God has a plan He has been working for thousands of years</a:t>
            </a:r>
          </a:p>
          <a:p>
            <a:r>
              <a:rPr lang="en-US" dirty="0"/>
              <a:t>He sent prophets, He sent angels, and then He finally came Himself!</a:t>
            </a:r>
          </a:p>
          <a:p>
            <a:r>
              <a:rPr lang="en-US" dirty="0"/>
              <a:t>He has did all these miracles to ensure us it is real and not the trickery of men</a:t>
            </a:r>
          </a:p>
          <a:p>
            <a:r>
              <a:rPr lang="en-US" dirty="0"/>
              <a:t>He then took our place in judgment and asks only in return that we put our trust in Him</a:t>
            </a:r>
          </a:p>
          <a:p>
            <a:pPr marL="0" indent="0">
              <a:buNone/>
            </a:pPr>
            <a:endParaRPr lang="en-US" dirty="0"/>
          </a:p>
        </p:txBody>
      </p:sp>
      <p:sp>
        <p:nvSpPr>
          <p:cNvPr id="4" name="TextBox 3">
            <a:extLst>
              <a:ext uri="{FF2B5EF4-FFF2-40B4-BE49-F238E27FC236}">
                <a16:creationId xmlns:a16="http://schemas.microsoft.com/office/drawing/2014/main" id="{CCB68AB2-1321-4062-BB9F-7FF89D35461A}"/>
              </a:ext>
            </a:extLst>
          </p:cNvPr>
          <p:cNvSpPr txBox="1"/>
          <p:nvPr/>
        </p:nvSpPr>
        <p:spPr>
          <a:xfrm>
            <a:off x="489149" y="1012954"/>
            <a:ext cx="10184235" cy="48320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I’d prefer to do it another way</a:t>
            </a:r>
          </a:p>
          <a:p>
            <a:pPr marL="685800" indent="-685800">
              <a:buFont typeface="Arial" panose="020B0604020202020204" pitchFamily="34" charset="0"/>
              <a:buChar char="•"/>
            </a:pPr>
            <a:r>
              <a:rPr lang="en-US" sz="4400" dirty="0"/>
              <a:t>I’ll do some religious rituals</a:t>
            </a:r>
          </a:p>
          <a:p>
            <a:pPr marL="685800" indent="-685800">
              <a:buFont typeface="Arial" panose="020B0604020202020204" pitchFamily="34" charset="0"/>
              <a:buChar char="•"/>
            </a:pPr>
            <a:r>
              <a:rPr lang="en-US" sz="4400" dirty="0"/>
              <a:t>I’ll stick to tradition</a:t>
            </a:r>
          </a:p>
          <a:p>
            <a:pPr marL="685800" indent="-685800">
              <a:buFont typeface="Arial" panose="020B0604020202020204" pitchFamily="34" charset="0"/>
              <a:buChar char="•"/>
            </a:pPr>
            <a:r>
              <a:rPr lang="en-US" sz="4400" dirty="0"/>
              <a:t>I’ll try to be a super good person</a:t>
            </a:r>
          </a:p>
          <a:p>
            <a:pPr marL="685800" indent="-685800">
              <a:buFont typeface="Arial" panose="020B0604020202020204" pitchFamily="34" charset="0"/>
              <a:buChar char="•"/>
            </a:pPr>
            <a:r>
              <a:rPr lang="en-US" sz="4400" dirty="0"/>
              <a:t>I’ll think happy thoughts</a:t>
            </a:r>
          </a:p>
          <a:p>
            <a:pPr marL="685800" indent="-685800">
              <a:buFont typeface="Arial" panose="020B0604020202020204" pitchFamily="34" charset="0"/>
              <a:buChar char="•"/>
            </a:pPr>
            <a:r>
              <a:rPr lang="en-US" sz="4400" dirty="0"/>
              <a:t>I’ll stand before God on my own merits</a:t>
            </a:r>
          </a:p>
        </p:txBody>
      </p:sp>
    </p:spTree>
    <p:extLst>
      <p:ext uri="{BB962C8B-B14F-4D97-AF65-F5344CB8AC3E}">
        <p14:creationId xmlns:p14="http://schemas.microsoft.com/office/powerpoint/2010/main" val="23412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E241-47FE-489F-AD68-400B9EA27820}"/>
              </a:ext>
            </a:extLst>
          </p:cNvPr>
          <p:cNvSpPr>
            <a:spLocks noGrp="1"/>
          </p:cNvSpPr>
          <p:nvPr>
            <p:ph type="title"/>
          </p:nvPr>
        </p:nvSpPr>
        <p:spPr/>
        <p:txBody>
          <a:bodyPr>
            <a:normAutofit/>
          </a:bodyPr>
          <a:lstStyle/>
          <a:p>
            <a:r>
              <a:rPr lang="en-US" dirty="0"/>
              <a:t>1) Because of who He is</a:t>
            </a:r>
          </a:p>
        </p:txBody>
      </p:sp>
      <p:sp>
        <p:nvSpPr>
          <p:cNvPr id="3" name="Content Placeholder 2">
            <a:extLst>
              <a:ext uri="{FF2B5EF4-FFF2-40B4-BE49-F238E27FC236}">
                <a16:creationId xmlns:a16="http://schemas.microsoft.com/office/drawing/2014/main" id="{F17F0601-29C5-4D1E-B844-FEC737E1CF30}"/>
              </a:ext>
            </a:extLst>
          </p:cNvPr>
          <p:cNvSpPr>
            <a:spLocks noGrp="1"/>
          </p:cNvSpPr>
          <p:nvPr>
            <p:ph idx="1"/>
          </p:nvPr>
        </p:nvSpPr>
        <p:spPr/>
        <p:txBody>
          <a:bodyPr>
            <a:normAutofit fontScale="92500" lnSpcReduction="10000"/>
          </a:bodyPr>
          <a:lstStyle/>
          <a:p>
            <a:pPr marL="0" indent="0">
              <a:buNone/>
            </a:pPr>
            <a:r>
              <a:rPr lang="en-US" b="1" dirty="0"/>
              <a:t>Hebrews 1:1–3 (NASB95) </a:t>
            </a:r>
          </a:p>
          <a:p>
            <a:pPr marL="0" indent="0">
              <a:buNone/>
            </a:pPr>
            <a:r>
              <a:rPr lang="en-US" b="1" dirty="0"/>
              <a:t>1</a:t>
            </a:r>
            <a:r>
              <a:rPr lang="en-US" dirty="0"/>
              <a:t> God, after He spoke long ago to the fathers in the prophets in many portions and in many ways, </a:t>
            </a:r>
            <a:r>
              <a:rPr lang="en-US" b="1" dirty="0"/>
              <a:t>2</a:t>
            </a:r>
            <a:r>
              <a:rPr lang="en-US" dirty="0"/>
              <a:t> in these last days has spoken to us in His Son, whom He appointed heir of all things, through whom also He made the world. </a:t>
            </a:r>
          </a:p>
          <a:p>
            <a:pPr marL="0" indent="0">
              <a:buNone/>
            </a:pPr>
            <a:endParaRPr lang="en-US" dirty="0"/>
          </a:p>
        </p:txBody>
      </p:sp>
    </p:spTree>
    <p:extLst>
      <p:ext uri="{BB962C8B-B14F-4D97-AF65-F5344CB8AC3E}">
        <p14:creationId xmlns:p14="http://schemas.microsoft.com/office/powerpoint/2010/main" val="403621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68AD-248B-4614-85D3-2B26A12599FB}"/>
              </a:ext>
            </a:extLst>
          </p:cNvPr>
          <p:cNvSpPr>
            <a:spLocks noGrp="1"/>
          </p:cNvSpPr>
          <p:nvPr>
            <p:ph type="title"/>
          </p:nvPr>
        </p:nvSpPr>
        <p:spPr/>
        <p:txBody>
          <a:bodyPr/>
          <a:lstStyle/>
          <a:p>
            <a:r>
              <a:rPr lang="en-US" b="1" dirty="0"/>
              <a:t>The point</a:t>
            </a:r>
            <a:endParaRPr lang="en-US" dirty="0"/>
          </a:p>
        </p:txBody>
      </p:sp>
      <p:sp>
        <p:nvSpPr>
          <p:cNvPr id="3" name="Content Placeholder 2">
            <a:extLst>
              <a:ext uri="{FF2B5EF4-FFF2-40B4-BE49-F238E27FC236}">
                <a16:creationId xmlns:a16="http://schemas.microsoft.com/office/drawing/2014/main" id="{92FCC151-D347-42D2-A832-B9902073DDE4}"/>
              </a:ext>
            </a:extLst>
          </p:cNvPr>
          <p:cNvSpPr>
            <a:spLocks noGrp="1"/>
          </p:cNvSpPr>
          <p:nvPr>
            <p:ph idx="1"/>
          </p:nvPr>
        </p:nvSpPr>
        <p:spPr/>
        <p:txBody>
          <a:bodyPr>
            <a:normAutofit fontScale="70000" lnSpcReduction="20000"/>
          </a:bodyPr>
          <a:lstStyle/>
          <a:p>
            <a:r>
              <a:rPr lang="en-US" dirty="0"/>
              <a:t>If God has a plan He has been working for thousands of years</a:t>
            </a:r>
          </a:p>
          <a:p>
            <a:r>
              <a:rPr lang="en-US" dirty="0"/>
              <a:t>He sent prophets, He sent angels, and then He finally came Himself!</a:t>
            </a:r>
          </a:p>
          <a:p>
            <a:r>
              <a:rPr lang="en-US" dirty="0"/>
              <a:t>He has did all these miracles to ensure us it is real and not the trickery of men</a:t>
            </a:r>
          </a:p>
          <a:p>
            <a:r>
              <a:rPr lang="en-US" dirty="0"/>
              <a:t>He then took our place in judgment and asks only in return that we put our trust in Him</a:t>
            </a:r>
          </a:p>
          <a:p>
            <a:pPr marL="0" indent="0">
              <a:buNone/>
            </a:pPr>
            <a:endParaRPr lang="en-US" dirty="0"/>
          </a:p>
        </p:txBody>
      </p:sp>
      <p:sp>
        <p:nvSpPr>
          <p:cNvPr id="4" name="TextBox 3">
            <a:extLst>
              <a:ext uri="{FF2B5EF4-FFF2-40B4-BE49-F238E27FC236}">
                <a16:creationId xmlns:a16="http://schemas.microsoft.com/office/drawing/2014/main" id="{CCB68AB2-1321-4062-BB9F-7FF89D35461A}"/>
              </a:ext>
            </a:extLst>
          </p:cNvPr>
          <p:cNvSpPr txBox="1"/>
          <p:nvPr/>
        </p:nvSpPr>
        <p:spPr>
          <a:xfrm>
            <a:off x="489149" y="1012954"/>
            <a:ext cx="10184235" cy="48320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I’d prefer to do it another way</a:t>
            </a:r>
          </a:p>
          <a:p>
            <a:pPr marL="685800" indent="-685800">
              <a:buFont typeface="Arial" panose="020B0604020202020204" pitchFamily="34" charset="0"/>
              <a:buChar char="•"/>
            </a:pPr>
            <a:r>
              <a:rPr lang="en-US" sz="4400" dirty="0"/>
              <a:t>I’ll do some religious rituals</a:t>
            </a:r>
          </a:p>
          <a:p>
            <a:pPr marL="685800" indent="-685800">
              <a:buFont typeface="Arial" panose="020B0604020202020204" pitchFamily="34" charset="0"/>
              <a:buChar char="•"/>
            </a:pPr>
            <a:r>
              <a:rPr lang="en-US" sz="4400" dirty="0"/>
              <a:t>I’ll stick to tradition</a:t>
            </a:r>
          </a:p>
          <a:p>
            <a:pPr marL="685800" indent="-685800">
              <a:buFont typeface="Arial" panose="020B0604020202020204" pitchFamily="34" charset="0"/>
              <a:buChar char="•"/>
            </a:pPr>
            <a:r>
              <a:rPr lang="en-US" sz="4400" dirty="0"/>
              <a:t>I’ll try to be a super good person</a:t>
            </a:r>
          </a:p>
          <a:p>
            <a:pPr marL="685800" indent="-685800">
              <a:buFont typeface="Arial" panose="020B0604020202020204" pitchFamily="34" charset="0"/>
              <a:buChar char="•"/>
            </a:pPr>
            <a:r>
              <a:rPr lang="en-US" sz="4400" dirty="0"/>
              <a:t>I’ll think happy thoughts</a:t>
            </a:r>
          </a:p>
          <a:p>
            <a:pPr marL="685800" indent="-685800">
              <a:buFont typeface="Arial" panose="020B0604020202020204" pitchFamily="34" charset="0"/>
              <a:buChar char="•"/>
            </a:pPr>
            <a:r>
              <a:rPr lang="en-US" sz="4400" dirty="0"/>
              <a:t>I’ll stand before God on my own merits</a:t>
            </a:r>
          </a:p>
        </p:txBody>
      </p:sp>
      <p:sp>
        <p:nvSpPr>
          <p:cNvPr id="5" name="Rectangle 4">
            <a:extLst>
              <a:ext uri="{FF2B5EF4-FFF2-40B4-BE49-F238E27FC236}">
                <a16:creationId xmlns:a16="http://schemas.microsoft.com/office/drawing/2014/main" id="{8DB0CA25-E42E-493B-9B7E-4721755B8378}"/>
              </a:ext>
            </a:extLst>
          </p:cNvPr>
          <p:cNvSpPr/>
          <p:nvPr/>
        </p:nvSpPr>
        <p:spPr>
          <a:xfrm>
            <a:off x="879237" y="2563454"/>
            <a:ext cx="8699383" cy="255454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4000" b="1" dirty="0"/>
              <a:t>John 14:6 (NASB95) — 6</a:t>
            </a:r>
            <a:r>
              <a:rPr lang="en-US" sz="4000" dirty="0"/>
              <a:t> Jesus said to him, “I am the way, and the truth, and the life; no one comes to the Father but through Me. </a:t>
            </a:r>
          </a:p>
        </p:txBody>
      </p:sp>
    </p:spTree>
    <p:extLst>
      <p:ext uri="{BB962C8B-B14F-4D97-AF65-F5344CB8AC3E}">
        <p14:creationId xmlns:p14="http://schemas.microsoft.com/office/powerpoint/2010/main" val="1102103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68AD-248B-4614-85D3-2B26A12599FB}"/>
              </a:ext>
            </a:extLst>
          </p:cNvPr>
          <p:cNvSpPr>
            <a:spLocks noGrp="1"/>
          </p:cNvSpPr>
          <p:nvPr>
            <p:ph type="title"/>
          </p:nvPr>
        </p:nvSpPr>
        <p:spPr/>
        <p:txBody>
          <a:bodyPr/>
          <a:lstStyle/>
          <a:p>
            <a:r>
              <a:rPr lang="en-US" b="1" dirty="0"/>
              <a:t>The point</a:t>
            </a:r>
            <a:endParaRPr lang="en-US" dirty="0"/>
          </a:p>
        </p:txBody>
      </p:sp>
      <p:sp>
        <p:nvSpPr>
          <p:cNvPr id="3" name="Content Placeholder 2">
            <a:extLst>
              <a:ext uri="{FF2B5EF4-FFF2-40B4-BE49-F238E27FC236}">
                <a16:creationId xmlns:a16="http://schemas.microsoft.com/office/drawing/2014/main" id="{92FCC151-D347-42D2-A832-B9902073DDE4}"/>
              </a:ext>
            </a:extLst>
          </p:cNvPr>
          <p:cNvSpPr>
            <a:spLocks noGrp="1"/>
          </p:cNvSpPr>
          <p:nvPr>
            <p:ph idx="1"/>
          </p:nvPr>
        </p:nvSpPr>
        <p:spPr/>
        <p:txBody>
          <a:bodyPr>
            <a:normAutofit fontScale="70000" lnSpcReduction="20000"/>
          </a:bodyPr>
          <a:lstStyle/>
          <a:p>
            <a:r>
              <a:rPr lang="en-US" dirty="0"/>
              <a:t>If God has a plan He has been working for thousands of years</a:t>
            </a:r>
          </a:p>
          <a:p>
            <a:r>
              <a:rPr lang="en-US" dirty="0"/>
              <a:t>He sent prophets, He sent angels, and then He finally came Himself!</a:t>
            </a:r>
          </a:p>
          <a:p>
            <a:r>
              <a:rPr lang="en-US" dirty="0"/>
              <a:t>He has did all these miracles to ensure us it is real and not the trickery of men</a:t>
            </a:r>
          </a:p>
          <a:p>
            <a:r>
              <a:rPr lang="en-US" dirty="0"/>
              <a:t>He then took our place in judgment and asks only in return that we put our trust in Him</a:t>
            </a:r>
          </a:p>
          <a:p>
            <a:pPr marL="0" indent="0">
              <a:buNone/>
            </a:pPr>
            <a:endParaRPr lang="en-US" dirty="0"/>
          </a:p>
        </p:txBody>
      </p:sp>
      <p:sp>
        <p:nvSpPr>
          <p:cNvPr id="4" name="TextBox 3">
            <a:extLst>
              <a:ext uri="{FF2B5EF4-FFF2-40B4-BE49-F238E27FC236}">
                <a16:creationId xmlns:a16="http://schemas.microsoft.com/office/drawing/2014/main" id="{CCB68AB2-1321-4062-BB9F-7FF89D35461A}"/>
              </a:ext>
            </a:extLst>
          </p:cNvPr>
          <p:cNvSpPr txBox="1"/>
          <p:nvPr/>
        </p:nvSpPr>
        <p:spPr>
          <a:xfrm>
            <a:off x="514316" y="1560091"/>
            <a:ext cx="10184235" cy="415498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I’d prefer to do it another way</a:t>
            </a:r>
          </a:p>
          <a:p>
            <a:pPr marL="685800" indent="-685800">
              <a:buFont typeface="Arial" panose="020B0604020202020204" pitchFamily="34" charset="0"/>
              <a:buChar char="•"/>
            </a:pPr>
            <a:r>
              <a:rPr lang="en-US" sz="4400" dirty="0"/>
              <a:t>I’ll do some religious rituals</a:t>
            </a:r>
          </a:p>
          <a:p>
            <a:pPr marL="685800" indent="-685800">
              <a:buFont typeface="Arial" panose="020B0604020202020204" pitchFamily="34" charset="0"/>
              <a:buChar char="•"/>
            </a:pPr>
            <a:r>
              <a:rPr lang="en-US" sz="4400" dirty="0"/>
              <a:t>I’ll try to be a super good person</a:t>
            </a:r>
          </a:p>
          <a:p>
            <a:pPr marL="685800" indent="-685800">
              <a:buFont typeface="Arial" panose="020B0604020202020204" pitchFamily="34" charset="0"/>
              <a:buChar char="•"/>
            </a:pPr>
            <a:r>
              <a:rPr lang="en-US" sz="4400" dirty="0"/>
              <a:t>I’ll think happy thoughts</a:t>
            </a:r>
          </a:p>
          <a:p>
            <a:pPr marL="685800" indent="-685800">
              <a:buFont typeface="Arial" panose="020B0604020202020204" pitchFamily="34" charset="0"/>
              <a:buChar char="•"/>
            </a:pPr>
            <a:r>
              <a:rPr lang="en-US" sz="4400" dirty="0"/>
              <a:t>I’ll stand before God on my own merits</a:t>
            </a:r>
          </a:p>
        </p:txBody>
      </p:sp>
      <p:sp>
        <p:nvSpPr>
          <p:cNvPr id="5" name="Rectangle 4">
            <a:extLst>
              <a:ext uri="{FF2B5EF4-FFF2-40B4-BE49-F238E27FC236}">
                <a16:creationId xmlns:a16="http://schemas.microsoft.com/office/drawing/2014/main" id="{BEBA0E42-C799-486B-8C52-5BD6E189E36A}"/>
              </a:ext>
            </a:extLst>
          </p:cNvPr>
          <p:cNvSpPr/>
          <p:nvPr/>
        </p:nvSpPr>
        <p:spPr>
          <a:xfrm>
            <a:off x="514316" y="534585"/>
            <a:ext cx="10796630" cy="578882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Acts 4:10–12 (NASB95) — 10</a:t>
            </a:r>
            <a:r>
              <a:rPr lang="en-US" sz="3600" dirty="0">
                <a:latin typeface="Calibri" panose="020F0502020204030204" pitchFamily="34" charset="0"/>
              </a:rPr>
              <a:t> let it be known to all of you and to all the people of Israel, that by the name of Jesus Christ the Nazarene, whom you crucified, whom God raised from the dead—by this name this man stands here before you in good health. </a:t>
            </a:r>
            <a:r>
              <a:rPr lang="en-US" sz="3600" b="1" dirty="0">
                <a:latin typeface="Calibri" panose="020F0502020204030204" pitchFamily="34" charset="0"/>
              </a:rPr>
              <a:t>11</a:t>
            </a:r>
            <a:r>
              <a:rPr lang="en-US" sz="3600" dirty="0">
                <a:latin typeface="Calibri" panose="020F0502020204030204" pitchFamily="34" charset="0"/>
              </a:rPr>
              <a:t> “He is the </a:t>
            </a:r>
            <a:r>
              <a:rPr lang="en-US" sz="3600" cap="small" dirty="0">
                <a:latin typeface="Calibri" panose="020F0502020204030204" pitchFamily="34" charset="0"/>
              </a:rPr>
              <a:t>stone which was</a:t>
            </a:r>
            <a:r>
              <a:rPr lang="en-US" sz="3600" dirty="0">
                <a:latin typeface="Calibri" panose="020F0502020204030204" pitchFamily="34" charset="0"/>
              </a:rPr>
              <a:t> </a:t>
            </a:r>
            <a:r>
              <a:rPr lang="en-US" sz="3600" cap="small" dirty="0">
                <a:latin typeface="Calibri" panose="020F0502020204030204" pitchFamily="34" charset="0"/>
              </a:rPr>
              <a:t>rejected</a:t>
            </a:r>
            <a:r>
              <a:rPr lang="en-US" sz="3600" dirty="0">
                <a:latin typeface="Calibri" panose="020F0502020204030204" pitchFamily="34" charset="0"/>
              </a:rPr>
              <a:t> by you, </a:t>
            </a:r>
            <a:r>
              <a:rPr lang="en-US" sz="3600" cap="small" dirty="0">
                <a:latin typeface="Calibri" panose="020F0502020204030204" pitchFamily="34" charset="0"/>
              </a:rPr>
              <a:t>the builders</a:t>
            </a:r>
            <a:r>
              <a:rPr lang="en-US" sz="3600" dirty="0">
                <a:latin typeface="Calibri" panose="020F0502020204030204" pitchFamily="34" charset="0"/>
              </a:rPr>
              <a:t>, but </a:t>
            </a:r>
            <a:r>
              <a:rPr lang="en-US" sz="3600" cap="small" dirty="0">
                <a:latin typeface="Calibri" panose="020F0502020204030204" pitchFamily="34" charset="0"/>
              </a:rPr>
              <a:t>which became the chief corner</a:t>
            </a:r>
            <a:r>
              <a:rPr lang="en-US" sz="3600" dirty="0">
                <a:latin typeface="Calibri" panose="020F0502020204030204" pitchFamily="34" charset="0"/>
              </a:rPr>
              <a:t> stone. </a:t>
            </a:r>
            <a:r>
              <a:rPr lang="en-US" sz="3600" b="1" dirty="0">
                <a:latin typeface="Calibri" panose="020F0502020204030204" pitchFamily="34" charset="0"/>
              </a:rPr>
              <a:t>12</a:t>
            </a:r>
            <a:r>
              <a:rPr lang="en-US" sz="3600" dirty="0">
                <a:latin typeface="Calibri" panose="020F0502020204030204" pitchFamily="34" charset="0"/>
              </a:rPr>
              <a:t> “And there is salvation in no one else; for there is no other name under heaven that has been given among men by which we must be saved.” </a:t>
            </a:r>
            <a:endParaRPr lang="en-US" sz="3600" dirty="0">
              <a:effectLst/>
              <a:latin typeface="Calibri" panose="020F0502020204030204" pitchFamily="34" charset="0"/>
            </a:endParaRPr>
          </a:p>
        </p:txBody>
      </p:sp>
    </p:spTree>
    <p:extLst>
      <p:ext uri="{BB962C8B-B14F-4D97-AF65-F5344CB8AC3E}">
        <p14:creationId xmlns:p14="http://schemas.microsoft.com/office/powerpoint/2010/main" val="2817487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68AD-248B-4614-85D3-2B26A12599FB}"/>
              </a:ext>
            </a:extLst>
          </p:cNvPr>
          <p:cNvSpPr>
            <a:spLocks noGrp="1"/>
          </p:cNvSpPr>
          <p:nvPr>
            <p:ph type="title"/>
          </p:nvPr>
        </p:nvSpPr>
        <p:spPr/>
        <p:txBody>
          <a:bodyPr/>
          <a:lstStyle/>
          <a:p>
            <a:r>
              <a:rPr lang="en-US" b="1" dirty="0"/>
              <a:t>The point</a:t>
            </a:r>
            <a:endParaRPr lang="en-US" dirty="0"/>
          </a:p>
        </p:txBody>
      </p:sp>
      <p:sp>
        <p:nvSpPr>
          <p:cNvPr id="3" name="Content Placeholder 2">
            <a:extLst>
              <a:ext uri="{FF2B5EF4-FFF2-40B4-BE49-F238E27FC236}">
                <a16:creationId xmlns:a16="http://schemas.microsoft.com/office/drawing/2014/main" id="{92FCC151-D347-42D2-A832-B9902073DDE4}"/>
              </a:ext>
            </a:extLst>
          </p:cNvPr>
          <p:cNvSpPr>
            <a:spLocks noGrp="1"/>
          </p:cNvSpPr>
          <p:nvPr>
            <p:ph idx="1"/>
          </p:nvPr>
        </p:nvSpPr>
        <p:spPr/>
        <p:txBody>
          <a:bodyPr>
            <a:normAutofit fontScale="70000" lnSpcReduction="20000"/>
          </a:bodyPr>
          <a:lstStyle/>
          <a:p>
            <a:r>
              <a:rPr lang="en-US" dirty="0"/>
              <a:t>If God has a plan He has been working for thousands of years</a:t>
            </a:r>
          </a:p>
          <a:p>
            <a:r>
              <a:rPr lang="en-US" dirty="0"/>
              <a:t>He sent prophets, He sent angels, and then He finally came Himself!</a:t>
            </a:r>
          </a:p>
          <a:p>
            <a:r>
              <a:rPr lang="en-US" dirty="0"/>
              <a:t>He has did all these miracles to ensure us it is real and not the trickery of men</a:t>
            </a:r>
          </a:p>
          <a:p>
            <a:r>
              <a:rPr lang="en-US" dirty="0"/>
              <a:t>He then took our place in judgment and asks only in return that we put our trust in Him</a:t>
            </a:r>
          </a:p>
          <a:p>
            <a:pPr marL="0" indent="0">
              <a:buNone/>
            </a:pPr>
            <a:endParaRPr lang="en-US" dirty="0"/>
          </a:p>
        </p:txBody>
      </p:sp>
      <p:sp>
        <p:nvSpPr>
          <p:cNvPr id="4" name="TextBox 3">
            <a:extLst>
              <a:ext uri="{FF2B5EF4-FFF2-40B4-BE49-F238E27FC236}">
                <a16:creationId xmlns:a16="http://schemas.microsoft.com/office/drawing/2014/main" id="{CCB68AB2-1321-4062-BB9F-7FF89D35461A}"/>
              </a:ext>
            </a:extLst>
          </p:cNvPr>
          <p:cNvSpPr txBox="1"/>
          <p:nvPr/>
        </p:nvSpPr>
        <p:spPr>
          <a:xfrm>
            <a:off x="514316" y="1560091"/>
            <a:ext cx="10184235" cy="415498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I’d prefer to do it another way</a:t>
            </a:r>
          </a:p>
          <a:p>
            <a:pPr marL="685800" indent="-685800">
              <a:buFont typeface="Arial" panose="020B0604020202020204" pitchFamily="34" charset="0"/>
              <a:buChar char="•"/>
            </a:pPr>
            <a:r>
              <a:rPr lang="en-US" sz="4400" dirty="0"/>
              <a:t>I’ll do some religious rituals</a:t>
            </a:r>
          </a:p>
          <a:p>
            <a:pPr marL="685800" indent="-685800">
              <a:buFont typeface="Arial" panose="020B0604020202020204" pitchFamily="34" charset="0"/>
              <a:buChar char="•"/>
            </a:pPr>
            <a:r>
              <a:rPr lang="en-US" sz="4400" dirty="0"/>
              <a:t>I’ll try to be a super good person</a:t>
            </a:r>
          </a:p>
          <a:p>
            <a:pPr marL="685800" indent="-685800">
              <a:buFont typeface="Arial" panose="020B0604020202020204" pitchFamily="34" charset="0"/>
              <a:buChar char="•"/>
            </a:pPr>
            <a:r>
              <a:rPr lang="en-US" sz="4400" dirty="0"/>
              <a:t>I’ll think happy thoughts</a:t>
            </a:r>
          </a:p>
          <a:p>
            <a:pPr marL="685800" indent="-685800">
              <a:buFont typeface="Arial" panose="020B0604020202020204" pitchFamily="34" charset="0"/>
              <a:buChar char="•"/>
            </a:pPr>
            <a:r>
              <a:rPr lang="en-US" sz="4400" dirty="0"/>
              <a:t>I’ll stand before God on my own merits</a:t>
            </a:r>
          </a:p>
        </p:txBody>
      </p:sp>
      <p:sp>
        <p:nvSpPr>
          <p:cNvPr id="5" name="Rectangle 4">
            <a:extLst>
              <a:ext uri="{FF2B5EF4-FFF2-40B4-BE49-F238E27FC236}">
                <a16:creationId xmlns:a16="http://schemas.microsoft.com/office/drawing/2014/main" id="{BEBA0E42-C799-486B-8C52-5BD6E189E36A}"/>
              </a:ext>
            </a:extLst>
          </p:cNvPr>
          <p:cNvSpPr/>
          <p:nvPr/>
        </p:nvSpPr>
        <p:spPr>
          <a:xfrm>
            <a:off x="514316" y="534585"/>
            <a:ext cx="10796630" cy="5788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Acts 4:10–12 (NASB95) — 10</a:t>
            </a:r>
            <a:r>
              <a:rPr lang="en-US" sz="3600" dirty="0">
                <a:latin typeface="Calibri" panose="020F0502020204030204" pitchFamily="34" charset="0"/>
              </a:rPr>
              <a:t> let it be known to all of you and to all the people of Israel, that by the name of Jesus Christ the Nazarene, whom you crucified, whom God raised from the dead—by this name this man stands here before you in good health. </a:t>
            </a:r>
            <a:r>
              <a:rPr lang="en-US" sz="3600" b="1" dirty="0">
                <a:latin typeface="Calibri" panose="020F0502020204030204" pitchFamily="34" charset="0"/>
              </a:rPr>
              <a:t>11</a:t>
            </a:r>
            <a:r>
              <a:rPr lang="en-US" sz="3600" dirty="0">
                <a:latin typeface="Calibri" panose="020F0502020204030204" pitchFamily="34" charset="0"/>
              </a:rPr>
              <a:t> “He is the </a:t>
            </a:r>
            <a:r>
              <a:rPr lang="en-US" sz="3600" cap="small" dirty="0">
                <a:latin typeface="Calibri" panose="020F0502020204030204" pitchFamily="34" charset="0"/>
              </a:rPr>
              <a:t>stone which was</a:t>
            </a:r>
            <a:r>
              <a:rPr lang="en-US" sz="3600" dirty="0">
                <a:latin typeface="Calibri" panose="020F0502020204030204" pitchFamily="34" charset="0"/>
              </a:rPr>
              <a:t> </a:t>
            </a:r>
            <a:r>
              <a:rPr lang="en-US" sz="3600" cap="small" dirty="0">
                <a:latin typeface="Calibri" panose="020F0502020204030204" pitchFamily="34" charset="0"/>
              </a:rPr>
              <a:t>rejected</a:t>
            </a:r>
            <a:r>
              <a:rPr lang="en-US" sz="3600" dirty="0">
                <a:latin typeface="Calibri" panose="020F0502020204030204" pitchFamily="34" charset="0"/>
              </a:rPr>
              <a:t> by you, </a:t>
            </a:r>
            <a:r>
              <a:rPr lang="en-US" sz="3600" cap="small" dirty="0">
                <a:latin typeface="Calibri" panose="020F0502020204030204" pitchFamily="34" charset="0"/>
              </a:rPr>
              <a:t>the builders</a:t>
            </a:r>
            <a:r>
              <a:rPr lang="en-US" sz="3600" dirty="0">
                <a:latin typeface="Calibri" panose="020F0502020204030204" pitchFamily="34" charset="0"/>
              </a:rPr>
              <a:t>, but </a:t>
            </a:r>
            <a:r>
              <a:rPr lang="en-US" sz="3600" cap="small" dirty="0">
                <a:latin typeface="Calibri" panose="020F0502020204030204" pitchFamily="34" charset="0"/>
              </a:rPr>
              <a:t>which became the chief corner</a:t>
            </a:r>
            <a:r>
              <a:rPr lang="en-US" sz="3600" dirty="0">
                <a:latin typeface="Calibri" panose="020F0502020204030204" pitchFamily="34" charset="0"/>
              </a:rPr>
              <a:t> stone. </a:t>
            </a:r>
            <a:r>
              <a:rPr lang="en-US" sz="3600" b="1" dirty="0">
                <a:latin typeface="Calibri" panose="020F0502020204030204" pitchFamily="34" charset="0"/>
              </a:rPr>
              <a:t>12</a:t>
            </a:r>
            <a:r>
              <a:rPr lang="en-US" sz="3600" dirty="0">
                <a:latin typeface="Calibri" panose="020F0502020204030204" pitchFamily="34" charset="0"/>
              </a:rPr>
              <a:t> “And there is salvation in no one else; for there is no other name under heaven that has been given among men by which we must be saved.” </a:t>
            </a:r>
            <a:endParaRPr lang="en-US" sz="3600" dirty="0">
              <a:effectLst/>
              <a:latin typeface="Calibri" panose="020F0502020204030204" pitchFamily="34" charset="0"/>
            </a:endParaRPr>
          </a:p>
        </p:txBody>
      </p:sp>
      <p:sp>
        <p:nvSpPr>
          <p:cNvPr id="6" name="Rectangle 5">
            <a:extLst>
              <a:ext uri="{FF2B5EF4-FFF2-40B4-BE49-F238E27FC236}">
                <a16:creationId xmlns:a16="http://schemas.microsoft.com/office/drawing/2014/main" id="{688ACA52-5F6E-4297-BCA6-BF4855A5DBBE}"/>
              </a:ext>
            </a:extLst>
          </p:cNvPr>
          <p:cNvSpPr/>
          <p:nvPr/>
        </p:nvSpPr>
        <p:spPr>
          <a:xfrm>
            <a:off x="514317" y="216036"/>
            <a:ext cx="10796629" cy="64259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Romans 10:8–11 (NASB95) — 8</a:t>
            </a:r>
            <a:r>
              <a:rPr lang="en-US" sz="3600" dirty="0">
                <a:latin typeface="Calibri" panose="020F0502020204030204" pitchFamily="34" charset="0"/>
              </a:rPr>
              <a:t> But what does it say? “</a:t>
            </a:r>
            <a:r>
              <a:rPr lang="en-US" sz="3600" cap="small" dirty="0">
                <a:latin typeface="Calibri" panose="020F0502020204030204" pitchFamily="34" charset="0"/>
              </a:rPr>
              <a:t>The word is near you</a:t>
            </a:r>
            <a:r>
              <a:rPr lang="en-US" sz="3600" dirty="0">
                <a:latin typeface="Calibri" panose="020F0502020204030204" pitchFamily="34" charset="0"/>
              </a:rPr>
              <a:t>, </a:t>
            </a:r>
            <a:r>
              <a:rPr lang="en-US" sz="3600" cap="small" dirty="0">
                <a:latin typeface="Calibri" panose="020F0502020204030204" pitchFamily="34" charset="0"/>
              </a:rPr>
              <a:t>in your mouth and in your heart</a:t>
            </a:r>
            <a:r>
              <a:rPr lang="en-US" sz="3600" dirty="0">
                <a:latin typeface="Calibri" panose="020F0502020204030204" pitchFamily="34" charset="0"/>
              </a:rPr>
              <a:t>”—that is, the word of faith which we are preaching, </a:t>
            </a:r>
            <a:r>
              <a:rPr lang="en-US" sz="3600" b="1" dirty="0">
                <a:latin typeface="Calibri" panose="020F0502020204030204" pitchFamily="34" charset="0"/>
              </a:rPr>
              <a:t>9</a:t>
            </a:r>
            <a:r>
              <a:rPr lang="en-US" sz="3600" dirty="0">
                <a:latin typeface="Calibri" panose="020F0502020204030204" pitchFamily="34" charset="0"/>
              </a:rPr>
              <a:t> that if you confess with your mouth Jesus as Lord, and believe in your heart that God raised Him from the dead, you will be saved; </a:t>
            </a:r>
            <a:r>
              <a:rPr lang="en-US" sz="3600" b="1" dirty="0">
                <a:latin typeface="Calibri" panose="020F0502020204030204" pitchFamily="34" charset="0"/>
              </a:rPr>
              <a:t>10</a:t>
            </a:r>
            <a:r>
              <a:rPr lang="en-US" sz="3600" dirty="0">
                <a:latin typeface="Calibri" panose="020F0502020204030204" pitchFamily="34" charset="0"/>
              </a:rPr>
              <a:t> for with the heart a person believes, resulting in righteousness, and with the mouth he confesses, resulting in salvation. </a:t>
            </a:r>
            <a:r>
              <a:rPr lang="en-US" sz="3600" b="1" dirty="0">
                <a:latin typeface="Calibri" panose="020F0502020204030204" pitchFamily="34" charset="0"/>
              </a:rPr>
              <a:t>11</a:t>
            </a:r>
            <a:r>
              <a:rPr lang="en-US" sz="3600" dirty="0">
                <a:latin typeface="Calibri" panose="020F0502020204030204" pitchFamily="34" charset="0"/>
              </a:rPr>
              <a:t> For the Scripture says, “</a:t>
            </a:r>
            <a:r>
              <a:rPr lang="en-US" sz="3600" cap="small" dirty="0">
                <a:latin typeface="Calibri" panose="020F0502020204030204" pitchFamily="34" charset="0"/>
              </a:rPr>
              <a:t>Whoever believes in Him will not be</a:t>
            </a:r>
            <a:r>
              <a:rPr lang="en-US" sz="3600" dirty="0">
                <a:latin typeface="Calibri" panose="020F0502020204030204" pitchFamily="34" charset="0"/>
              </a:rPr>
              <a:t> </a:t>
            </a:r>
            <a:r>
              <a:rPr lang="en-US" sz="3600" cap="small" dirty="0">
                <a:latin typeface="Calibri" panose="020F0502020204030204" pitchFamily="34" charset="0"/>
              </a:rPr>
              <a:t>disappointed</a:t>
            </a:r>
            <a:r>
              <a:rPr lang="en-US" sz="3600" dirty="0">
                <a:latin typeface="Calibri" panose="020F0502020204030204" pitchFamily="34" charset="0"/>
              </a:rPr>
              <a:t>.” </a:t>
            </a:r>
            <a:endParaRPr lang="en-US" sz="3600" dirty="0">
              <a:effectLst/>
              <a:latin typeface="Calibri" panose="020F0502020204030204" pitchFamily="34" charset="0"/>
            </a:endParaRPr>
          </a:p>
        </p:txBody>
      </p:sp>
    </p:spTree>
    <p:extLst>
      <p:ext uri="{BB962C8B-B14F-4D97-AF65-F5344CB8AC3E}">
        <p14:creationId xmlns:p14="http://schemas.microsoft.com/office/powerpoint/2010/main" val="1311671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BE8A-48E8-4A1E-A8C6-B44E3BF4EC8D}"/>
              </a:ext>
            </a:extLst>
          </p:cNvPr>
          <p:cNvSpPr>
            <a:spLocks noGrp="1"/>
          </p:cNvSpPr>
          <p:nvPr>
            <p:ph type="title"/>
          </p:nvPr>
        </p:nvSpPr>
        <p:spPr/>
        <p:txBody>
          <a:bodyPr/>
          <a:lstStyle/>
          <a:p>
            <a:r>
              <a:rPr lang="en-US" dirty="0"/>
              <a:t>What does this mean for us?</a:t>
            </a:r>
          </a:p>
        </p:txBody>
      </p:sp>
      <p:sp>
        <p:nvSpPr>
          <p:cNvPr id="3" name="Content Placeholder 2">
            <a:extLst>
              <a:ext uri="{FF2B5EF4-FFF2-40B4-BE49-F238E27FC236}">
                <a16:creationId xmlns:a16="http://schemas.microsoft.com/office/drawing/2014/main" id="{51346544-9EE3-4CF5-994C-C2B8BD939A9F}"/>
              </a:ext>
            </a:extLst>
          </p:cNvPr>
          <p:cNvSpPr>
            <a:spLocks noGrp="1"/>
          </p:cNvSpPr>
          <p:nvPr>
            <p:ph idx="1"/>
          </p:nvPr>
        </p:nvSpPr>
        <p:spPr/>
        <p:txBody>
          <a:bodyPr>
            <a:normAutofit fontScale="92500" lnSpcReduction="10000"/>
          </a:bodyPr>
          <a:lstStyle/>
          <a:p>
            <a:r>
              <a:rPr lang="en-US" dirty="0"/>
              <a:t>There is only one way for us to be made right with God</a:t>
            </a:r>
          </a:p>
          <a:p>
            <a:r>
              <a:rPr lang="en-US" dirty="0"/>
              <a:t>It’s not tradition, it’s not religion, it IS relationship!</a:t>
            </a:r>
          </a:p>
          <a:p>
            <a:r>
              <a:rPr lang="en-US" dirty="0"/>
              <a:t>Think about the tremendous pressure they were under to not stick with Jesus!</a:t>
            </a:r>
          </a:p>
        </p:txBody>
      </p:sp>
    </p:spTree>
    <p:extLst>
      <p:ext uri="{BB962C8B-B14F-4D97-AF65-F5344CB8AC3E}">
        <p14:creationId xmlns:p14="http://schemas.microsoft.com/office/powerpoint/2010/main" val="101512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BE8A-48E8-4A1E-A8C6-B44E3BF4EC8D}"/>
              </a:ext>
            </a:extLst>
          </p:cNvPr>
          <p:cNvSpPr>
            <a:spLocks noGrp="1"/>
          </p:cNvSpPr>
          <p:nvPr>
            <p:ph type="title"/>
          </p:nvPr>
        </p:nvSpPr>
        <p:spPr/>
        <p:txBody>
          <a:bodyPr/>
          <a:lstStyle/>
          <a:p>
            <a:r>
              <a:rPr lang="en-US" dirty="0"/>
              <a:t>What does this mean for us?</a:t>
            </a:r>
          </a:p>
        </p:txBody>
      </p:sp>
      <p:sp>
        <p:nvSpPr>
          <p:cNvPr id="3" name="Content Placeholder 2">
            <a:extLst>
              <a:ext uri="{FF2B5EF4-FFF2-40B4-BE49-F238E27FC236}">
                <a16:creationId xmlns:a16="http://schemas.microsoft.com/office/drawing/2014/main" id="{51346544-9EE3-4CF5-994C-C2B8BD939A9F}"/>
              </a:ext>
            </a:extLst>
          </p:cNvPr>
          <p:cNvSpPr>
            <a:spLocks noGrp="1"/>
          </p:cNvSpPr>
          <p:nvPr>
            <p:ph idx="1"/>
          </p:nvPr>
        </p:nvSpPr>
        <p:spPr/>
        <p:txBody>
          <a:bodyPr>
            <a:normAutofit fontScale="92500" lnSpcReduction="10000"/>
          </a:bodyPr>
          <a:lstStyle/>
          <a:p>
            <a:r>
              <a:rPr lang="en-US" dirty="0"/>
              <a:t>There is only one way for us to be made right with God</a:t>
            </a:r>
          </a:p>
          <a:p>
            <a:r>
              <a:rPr lang="en-US" dirty="0"/>
              <a:t>It’s not tradition, it’s not religion, it IS relationship!</a:t>
            </a:r>
          </a:p>
          <a:p>
            <a:r>
              <a:rPr lang="en-US" dirty="0"/>
              <a:t>Think about the tremendous pressure they were under to not stick with Jesus!</a:t>
            </a:r>
          </a:p>
        </p:txBody>
      </p:sp>
      <p:sp>
        <p:nvSpPr>
          <p:cNvPr id="4" name="TextBox 3">
            <a:extLst>
              <a:ext uri="{FF2B5EF4-FFF2-40B4-BE49-F238E27FC236}">
                <a16:creationId xmlns:a16="http://schemas.microsoft.com/office/drawing/2014/main" id="{05985636-D7B2-415C-94EF-FE9BADC7C6CC}"/>
              </a:ext>
            </a:extLst>
          </p:cNvPr>
          <p:cNvSpPr txBox="1"/>
          <p:nvPr/>
        </p:nvSpPr>
        <p:spPr>
          <a:xfrm>
            <a:off x="152400" y="1960684"/>
            <a:ext cx="5855677" cy="44012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There were so many reasons…</a:t>
            </a:r>
          </a:p>
          <a:p>
            <a:r>
              <a:rPr lang="en-US" sz="4000" dirty="0"/>
              <a:t>Their leaders</a:t>
            </a:r>
          </a:p>
          <a:p>
            <a:r>
              <a:rPr lang="en-US" sz="4000" dirty="0"/>
              <a:t>Their families</a:t>
            </a:r>
          </a:p>
          <a:p>
            <a:r>
              <a:rPr lang="en-US" sz="4000" dirty="0"/>
              <a:t>Their nation</a:t>
            </a:r>
          </a:p>
          <a:p>
            <a:r>
              <a:rPr lang="en-US" sz="4000" dirty="0"/>
              <a:t>Their history</a:t>
            </a:r>
          </a:p>
          <a:p>
            <a:r>
              <a:rPr lang="en-US" sz="4000" dirty="0"/>
              <a:t>Their property</a:t>
            </a:r>
          </a:p>
        </p:txBody>
      </p:sp>
    </p:spTree>
    <p:extLst>
      <p:ext uri="{BB962C8B-B14F-4D97-AF65-F5344CB8AC3E}">
        <p14:creationId xmlns:p14="http://schemas.microsoft.com/office/powerpoint/2010/main" val="216841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BE8A-48E8-4A1E-A8C6-B44E3BF4EC8D}"/>
              </a:ext>
            </a:extLst>
          </p:cNvPr>
          <p:cNvSpPr>
            <a:spLocks noGrp="1"/>
          </p:cNvSpPr>
          <p:nvPr>
            <p:ph type="title"/>
          </p:nvPr>
        </p:nvSpPr>
        <p:spPr/>
        <p:txBody>
          <a:bodyPr/>
          <a:lstStyle/>
          <a:p>
            <a:r>
              <a:rPr lang="en-US" dirty="0"/>
              <a:t>What does this mean for us?</a:t>
            </a:r>
          </a:p>
        </p:txBody>
      </p:sp>
      <p:sp>
        <p:nvSpPr>
          <p:cNvPr id="3" name="Content Placeholder 2">
            <a:extLst>
              <a:ext uri="{FF2B5EF4-FFF2-40B4-BE49-F238E27FC236}">
                <a16:creationId xmlns:a16="http://schemas.microsoft.com/office/drawing/2014/main" id="{51346544-9EE3-4CF5-994C-C2B8BD939A9F}"/>
              </a:ext>
            </a:extLst>
          </p:cNvPr>
          <p:cNvSpPr>
            <a:spLocks noGrp="1"/>
          </p:cNvSpPr>
          <p:nvPr>
            <p:ph idx="1"/>
          </p:nvPr>
        </p:nvSpPr>
        <p:spPr/>
        <p:txBody>
          <a:bodyPr>
            <a:normAutofit fontScale="92500" lnSpcReduction="10000"/>
          </a:bodyPr>
          <a:lstStyle/>
          <a:p>
            <a:r>
              <a:rPr lang="en-US" dirty="0"/>
              <a:t>There is only one way for us to be made right with God</a:t>
            </a:r>
          </a:p>
          <a:p>
            <a:r>
              <a:rPr lang="en-US" dirty="0"/>
              <a:t>It’s not tradition, it’s not religion, it IS relationship!</a:t>
            </a:r>
          </a:p>
          <a:p>
            <a:r>
              <a:rPr lang="en-US" dirty="0"/>
              <a:t>Think about the tremendous pressure they were under to not stick with Jesus!</a:t>
            </a:r>
          </a:p>
        </p:txBody>
      </p:sp>
      <p:sp>
        <p:nvSpPr>
          <p:cNvPr id="4" name="TextBox 3">
            <a:extLst>
              <a:ext uri="{FF2B5EF4-FFF2-40B4-BE49-F238E27FC236}">
                <a16:creationId xmlns:a16="http://schemas.microsoft.com/office/drawing/2014/main" id="{05985636-D7B2-415C-94EF-FE9BADC7C6CC}"/>
              </a:ext>
            </a:extLst>
          </p:cNvPr>
          <p:cNvSpPr txBox="1"/>
          <p:nvPr/>
        </p:nvSpPr>
        <p:spPr>
          <a:xfrm>
            <a:off x="152400" y="1960684"/>
            <a:ext cx="5855677" cy="44012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There were so many reasons…</a:t>
            </a:r>
          </a:p>
          <a:p>
            <a:r>
              <a:rPr lang="en-US" sz="4000" dirty="0"/>
              <a:t>Their leaders</a:t>
            </a:r>
          </a:p>
          <a:p>
            <a:r>
              <a:rPr lang="en-US" sz="4000" dirty="0"/>
              <a:t>Their families</a:t>
            </a:r>
          </a:p>
          <a:p>
            <a:r>
              <a:rPr lang="en-US" sz="4000" dirty="0"/>
              <a:t>Their nation</a:t>
            </a:r>
          </a:p>
          <a:p>
            <a:r>
              <a:rPr lang="en-US" sz="4000" dirty="0"/>
              <a:t>Their history</a:t>
            </a:r>
          </a:p>
          <a:p>
            <a:r>
              <a:rPr lang="en-US" sz="4000" dirty="0"/>
              <a:t>Their property</a:t>
            </a:r>
          </a:p>
        </p:txBody>
      </p:sp>
      <p:sp>
        <p:nvSpPr>
          <p:cNvPr id="5" name="TextBox 4">
            <a:extLst>
              <a:ext uri="{FF2B5EF4-FFF2-40B4-BE49-F238E27FC236}">
                <a16:creationId xmlns:a16="http://schemas.microsoft.com/office/drawing/2014/main" id="{ABDA14FF-0660-4C2E-969C-0086C70E3D75}"/>
              </a:ext>
            </a:extLst>
          </p:cNvPr>
          <p:cNvSpPr txBox="1"/>
          <p:nvPr/>
        </p:nvSpPr>
        <p:spPr>
          <a:xfrm>
            <a:off x="6142496" y="1960684"/>
            <a:ext cx="5855677" cy="44012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We have reasons too!</a:t>
            </a:r>
          </a:p>
          <a:p>
            <a:endParaRPr lang="en-US" sz="4000" dirty="0"/>
          </a:p>
          <a:p>
            <a:r>
              <a:rPr lang="en-US" sz="4000" dirty="0"/>
              <a:t>Our divided culture</a:t>
            </a:r>
          </a:p>
          <a:p>
            <a:r>
              <a:rPr lang="en-US" sz="4000" dirty="0"/>
              <a:t>Our families</a:t>
            </a:r>
          </a:p>
          <a:p>
            <a:r>
              <a:rPr lang="en-US" sz="4000" dirty="0"/>
              <a:t>People’s misconceptions</a:t>
            </a:r>
          </a:p>
          <a:p>
            <a:r>
              <a:rPr lang="en-US" sz="4000" dirty="0"/>
              <a:t>Wanting to be accepted</a:t>
            </a:r>
          </a:p>
          <a:p>
            <a:endParaRPr lang="en-US" sz="4000" dirty="0"/>
          </a:p>
        </p:txBody>
      </p:sp>
    </p:spTree>
    <p:extLst>
      <p:ext uri="{BB962C8B-B14F-4D97-AF65-F5344CB8AC3E}">
        <p14:creationId xmlns:p14="http://schemas.microsoft.com/office/powerpoint/2010/main" val="67661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BE8A-48E8-4A1E-A8C6-B44E3BF4EC8D}"/>
              </a:ext>
            </a:extLst>
          </p:cNvPr>
          <p:cNvSpPr>
            <a:spLocks noGrp="1"/>
          </p:cNvSpPr>
          <p:nvPr>
            <p:ph type="title"/>
          </p:nvPr>
        </p:nvSpPr>
        <p:spPr/>
        <p:txBody>
          <a:bodyPr/>
          <a:lstStyle/>
          <a:p>
            <a:r>
              <a:rPr lang="en-US" dirty="0"/>
              <a:t>What does this mean for us?</a:t>
            </a:r>
          </a:p>
        </p:txBody>
      </p:sp>
      <p:sp>
        <p:nvSpPr>
          <p:cNvPr id="3" name="Content Placeholder 2">
            <a:extLst>
              <a:ext uri="{FF2B5EF4-FFF2-40B4-BE49-F238E27FC236}">
                <a16:creationId xmlns:a16="http://schemas.microsoft.com/office/drawing/2014/main" id="{51346544-9EE3-4CF5-994C-C2B8BD939A9F}"/>
              </a:ext>
            </a:extLst>
          </p:cNvPr>
          <p:cNvSpPr>
            <a:spLocks noGrp="1"/>
          </p:cNvSpPr>
          <p:nvPr>
            <p:ph idx="1"/>
          </p:nvPr>
        </p:nvSpPr>
        <p:spPr/>
        <p:txBody>
          <a:bodyPr>
            <a:normAutofit fontScale="92500" lnSpcReduction="10000"/>
          </a:bodyPr>
          <a:lstStyle/>
          <a:p>
            <a:r>
              <a:rPr lang="en-US" dirty="0"/>
              <a:t>There is only one way for us to be made right with God</a:t>
            </a:r>
          </a:p>
          <a:p>
            <a:r>
              <a:rPr lang="en-US" dirty="0"/>
              <a:t>It’s not tradition, it’s not religion, it IS relationship!</a:t>
            </a:r>
          </a:p>
          <a:p>
            <a:r>
              <a:rPr lang="en-US" dirty="0"/>
              <a:t>Think about the tremendous pressure they were under to not stick with Jesus!</a:t>
            </a:r>
          </a:p>
        </p:txBody>
      </p:sp>
      <p:sp>
        <p:nvSpPr>
          <p:cNvPr id="4" name="TextBox 3">
            <a:extLst>
              <a:ext uri="{FF2B5EF4-FFF2-40B4-BE49-F238E27FC236}">
                <a16:creationId xmlns:a16="http://schemas.microsoft.com/office/drawing/2014/main" id="{05985636-D7B2-415C-94EF-FE9BADC7C6CC}"/>
              </a:ext>
            </a:extLst>
          </p:cNvPr>
          <p:cNvSpPr txBox="1"/>
          <p:nvPr/>
        </p:nvSpPr>
        <p:spPr>
          <a:xfrm>
            <a:off x="152400" y="1960684"/>
            <a:ext cx="5855677" cy="44012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There were so many reasons…</a:t>
            </a:r>
          </a:p>
          <a:p>
            <a:r>
              <a:rPr lang="en-US" sz="4000" dirty="0"/>
              <a:t>Their leaders</a:t>
            </a:r>
          </a:p>
          <a:p>
            <a:r>
              <a:rPr lang="en-US" sz="4000" dirty="0"/>
              <a:t>Their families</a:t>
            </a:r>
          </a:p>
          <a:p>
            <a:r>
              <a:rPr lang="en-US" sz="4000" dirty="0"/>
              <a:t>Their nation</a:t>
            </a:r>
          </a:p>
          <a:p>
            <a:r>
              <a:rPr lang="en-US" sz="4000" dirty="0"/>
              <a:t>Their history</a:t>
            </a:r>
          </a:p>
          <a:p>
            <a:r>
              <a:rPr lang="en-US" sz="4000" dirty="0"/>
              <a:t>Their property</a:t>
            </a:r>
          </a:p>
        </p:txBody>
      </p:sp>
      <p:sp>
        <p:nvSpPr>
          <p:cNvPr id="5" name="TextBox 4">
            <a:extLst>
              <a:ext uri="{FF2B5EF4-FFF2-40B4-BE49-F238E27FC236}">
                <a16:creationId xmlns:a16="http://schemas.microsoft.com/office/drawing/2014/main" id="{ABDA14FF-0660-4C2E-969C-0086C70E3D75}"/>
              </a:ext>
            </a:extLst>
          </p:cNvPr>
          <p:cNvSpPr txBox="1"/>
          <p:nvPr/>
        </p:nvSpPr>
        <p:spPr>
          <a:xfrm>
            <a:off x="6142496" y="1960684"/>
            <a:ext cx="5855677" cy="44012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We have reasons too!</a:t>
            </a:r>
          </a:p>
          <a:p>
            <a:endParaRPr lang="en-US" sz="4000" dirty="0"/>
          </a:p>
          <a:p>
            <a:r>
              <a:rPr lang="en-US" sz="4000" dirty="0"/>
              <a:t>Our divided culture</a:t>
            </a:r>
          </a:p>
          <a:p>
            <a:r>
              <a:rPr lang="en-US" sz="4000" dirty="0"/>
              <a:t>Our families</a:t>
            </a:r>
          </a:p>
          <a:p>
            <a:r>
              <a:rPr lang="en-US" sz="4000" dirty="0"/>
              <a:t>People’s misconceptions</a:t>
            </a:r>
          </a:p>
          <a:p>
            <a:r>
              <a:rPr lang="en-US" sz="4000" dirty="0"/>
              <a:t>Wanting to be accepted</a:t>
            </a:r>
          </a:p>
          <a:p>
            <a:endParaRPr lang="en-US" sz="4000" dirty="0"/>
          </a:p>
        </p:txBody>
      </p:sp>
      <p:sp>
        <p:nvSpPr>
          <p:cNvPr id="6" name="TextBox 5">
            <a:extLst>
              <a:ext uri="{FF2B5EF4-FFF2-40B4-BE49-F238E27FC236}">
                <a16:creationId xmlns:a16="http://schemas.microsoft.com/office/drawing/2014/main" id="{126A7CA8-DE9D-4330-A122-C58322F6D589}"/>
              </a:ext>
            </a:extLst>
          </p:cNvPr>
          <p:cNvSpPr txBox="1"/>
          <p:nvPr/>
        </p:nvSpPr>
        <p:spPr>
          <a:xfrm>
            <a:off x="1435681" y="1049898"/>
            <a:ext cx="8440615" cy="526297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sz="4800" dirty="0"/>
              <a:t>The question for us is the same as the question for them</a:t>
            </a:r>
          </a:p>
          <a:p>
            <a:endParaRPr lang="en-US" sz="4800" dirty="0"/>
          </a:p>
          <a:p>
            <a:r>
              <a:rPr lang="en-US" sz="4800" dirty="0"/>
              <a:t>Do you think this is true?</a:t>
            </a:r>
          </a:p>
          <a:p>
            <a:endParaRPr lang="en-US" sz="4800" dirty="0"/>
          </a:p>
          <a:p>
            <a:endParaRPr lang="en-US" sz="4800" dirty="0"/>
          </a:p>
        </p:txBody>
      </p:sp>
    </p:spTree>
    <p:extLst>
      <p:ext uri="{BB962C8B-B14F-4D97-AF65-F5344CB8AC3E}">
        <p14:creationId xmlns:p14="http://schemas.microsoft.com/office/powerpoint/2010/main" val="1310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E241-47FE-489F-AD68-400B9EA27820}"/>
              </a:ext>
            </a:extLst>
          </p:cNvPr>
          <p:cNvSpPr>
            <a:spLocks noGrp="1"/>
          </p:cNvSpPr>
          <p:nvPr>
            <p:ph type="title"/>
          </p:nvPr>
        </p:nvSpPr>
        <p:spPr/>
        <p:txBody>
          <a:bodyPr>
            <a:normAutofit/>
          </a:bodyPr>
          <a:lstStyle/>
          <a:p>
            <a:r>
              <a:rPr lang="en-US" dirty="0"/>
              <a:t>1) Because of who He is</a:t>
            </a:r>
          </a:p>
        </p:txBody>
      </p:sp>
      <p:sp>
        <p:nvSpPr>
          <p:cNvPr id="3" name="Content Placeholder 2">
            <a:extLst>
              <a:ext uri="{FF2B5EF4-FFF2-40B4-BE49-F238E27FC236}">
                <a16:creationId xmlns:a16="http://schemas.microsoft.com/office/drawing/2014/main" id="{F17F0601-29C5-4D1E-B844-FEC737E1CF30}"/>
              </a:ext>
            </a:extLst>
          </p:cNvPr>
          <p:cNvSpPr>
            <a:spLocks noGrp="1"/>
          </p:cNvSpPr>
          <p:nvPr>
            <p:ph idx="1"/>
          </p:nvPr>
        </p:nvSpPr>
        <p:spPr/>
        <p:txBody>
          <a:bodyPr>
            <a:normAutofit fontScale="92500" lnSpcReduction="10000"/>
          </a:bodyPr>
          <a:lstStyle/>
          <a:p>
            <a:pPr marL="0" indent="0">
              <a:buNone/>
            </a:pPr>
            <a:r>
              <a:rPr lang="en-US" b="1" dirty="0"/>
              <a:t>Hebrews 1:1–3 (NASB95) </a:t>
            </a:r>
          </a:p>
          <a:p>
            <a:pPr marL="0" indent="0">
              <a:buNone/>
            </a:pPr>
            <a:r>
              <a:rPr lang="en-US" b="1" dirty="0"/>
              <a:t>1</a:t>
            </a:r>
            <a:r>
              <a:rPr lang="en-US" dirty="0"/>
              <a:t> God, after </a:t>
            </a:r>
            <a:r>
              <a:rPr lang="en-US" u="sng" dirty="0"/>
              <a:t>He spoke long ago to the fathers in the prophets in many portions and in many ways, </a:t>
            </a:r>
            <a:r>
              <a:rPr lang="en-US" b="1" u="sng" dirty="0"/>
              <a:t>2</a:t>
            </a:r>
            <a:r>
              <a:rPr lang="en-US" u="sng" dirty="0"/>
              <a:t> in these last days has spoken to us in His Son</a:t>
            </a:r>
            <a:r>
              <a:rPr lang="en-US" dirty="0"/>
              <a:t>, whom He appointed heir of all things, through whom also He made the world. </a:t>
            </a:r>
          </a:p>
          <a:p>
            <a:pPr marL="0" indent="0">
              <a:buNone/>
            </a:pPr>
            <a:endParaRPr lang="en-US" dirty="0"/>
          </a:p>
        </p:txBody>
      </p:sp>
      <p:sp>
        <p:nvSpPr>
          <p:cNvPr id="4" name="TextBox 3">
            <a:extLst>
              <a:ext uri="{FF2B5EF4-FFF2-40B4-BE49-F238E27FC236}">
                <a16:creationId xmlns:a16="http://schemas.microsoft.com/office/drawing/2014/main" id="{61201B4B-9EF7-4B6E-968D-6F6A28851B71}"/>
              </a:ext>
            </a:extLst>
          </p:cNvPr>
          <p:cNvSpPr txBox="1"/>
          <p:nvPr/>
        </p:nvSpPr>
        <p:spPr>
          <a:xfrm>
            <a:off x="7260671" y="1138218"/>
            <a:ext cx="404768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t>Jesus a higher authority than the OT prophets</a:t>
            </a:r>
          </a:p>
        </p:txBody>
      </p:sp>
    </p:spTree>
    <p:extLst>
      <p:ext uri="{BB962C8B-B14F-4D97-AF65-F5344CB8AC3E}">
        <p14:creationId xmlns:p14="http://schemas.microsoft.com/office/powerpoint/2010/main" val="104809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E241-47FE-489F-AD68-400B9EA27820}"/>
              </a:ext>
            </a:extLst>
          </p:cNvPr>
          <p:cNvSpPr>
            <a:spLocks noGrp="1"/>
          </p:cNvSpPr>
          <p:nvPr>
            <p:ph type="title"/>
          </p:nvPr>
        </p:nvSpPr>
        <p:spPr/>
        <p:txBody>
          <a:bodyPr>
            <a:normAutofit/>
          </a:bodyPr>
          <a:lstStyle/>
          <a:p>
            <a:r>
              <a:rPr lang="en-US" dirty="0"/>
              <a:t>1) Because of who He is</a:t>
            </a:r>
          </a:p>
        </p:txBody>
      </p:sp>
      <p:sp>
        <p:nvSpPr>
          <p:cNvPr id="3" name="Content Placeholder 2">
            <a:extLst>
              <a:ext uri="{FF2B5EF4-FFF2-40B4-BE49-F238E27FC236}">
                <a16:creationId xmlns:a16="http://schemas.microsoft.com/office/drawing/2014/main" id="{F17F0601-29C5-4D1E-B844-FEC737E1CF30}"/>
              </a:ext>
            </a:extLst>
          </p:cNvPr>
          <p:cNvSpPr>
            <a:spLocks noGrp="1"/>
          </p:cNvSpPr>
          <p:nvPr>
            <p:ph idx="1"/>
          </p:nvPr>
        </p:nvSpPr>
        <p:spPr/>
        <p:txBody>
          <a:bodyPr>
            <a:normAutofit fontScale="92500" lnSpcReduction="10000"/>
          </a:bodyPr>
          <a:lstStyle/>
          <a:p>
            <a:pPr marL="0" indent="0">
              <a:buNone/>
            </a:pPr>
            <a:r>
              <a:rPr lang="en-US" b="1" dirty="0"/>
              <a:t>Hebrews 1:1–3 (NASB95) </a:t>
            </a:r>
          </a:p>
          <a:p>
            <a:pPr marL="0" indent="0">
              <a:buNone/>
            </a:pPr>
            <a:r>
              <a:rPr lang="en-US" b="1" dirty="0"/>
              <a:t>3</a:t>
            </a:r>
            <a:r>
              <a:rPr lang="en-US" dirty="0"/>
              <a:t> And He is the radiance of His glory and the exact representation of His nature, and upholds all things by the word of His power. When He had made purification of sins, He sat down at the right hand of the Majesty on high,</a:t>
            </a:r>
          </a:p>
        </p:txBody>
      </p:sp>
    </p:spTree>
    <p:extLst>
      <p:ext uri="{BB962C8B-B14F-4D97-AF65-F5344CB8AC3E}">
        <p14:creationId xmlns:p14="http://schemas.microsoft.com/office/powerpoint/2010/main" val="394537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E241-47FE-489F-AD68-400B9EA27820}"/>
              </a:ext>
            </a:extLst>
          </p:cNvPr>
          <p:cNvSpPr>
            <a:spLocks noGrp="1"/>
          </p:cNvSpPr>
          <p:nvPr>
            <p:ph type="title"/>
          </p:nvPr>
        </p:nvSpPr>
        <p:spPr/>
        <p:txBody>
          <a:bodyPr>
            <a:normAutofit/>
          </a:bodyPr>
          <a:lstStyle/>
          <a:p>
            <a:r>
              <a:rPr lang="en-US" dirty="0"/>
              <a:t>Because of who He is</a:t>
            </a:r>
          </a:p>
        </p:txBody>
      </p:sp>
      <p:sp>
        <p:nvSpPr>
          <p:cNvPr id="3" name="Content Placeholder 2">
            <a:extLst>
              <a:ext uri="{FF2B5EF4-FFF2-40B4-BE49-F238E27FC236}">
                <a16:creationId xmlns:a16="http://schemas.microsoft.com/office/drawing/2014/main" id="{F17F0601-29C5-4D1E-B844-FEC737E1CF30}"/>
              </a:ext>
            </a:extLst>
          </p:cNvPr>
          <p:cNvSpPr>
            <a:spLocks noGrp="1"/>
          </p:cNvSpPr>
          <p:nvPr>
            <p:ph idx="1"/>
          </p:nvPr>
        </p:nvSpPr>
        <p:spPr>
          <a:xfrm>
            <a:off x="168235" y="81383"/>
            <a:ext cx="5891241" cy="6396463"/>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buNone/>
            </a:pPr>
            <a:r>
              <a:rPr lang="en-US" sz="2800" b="1" dirty="0"/>
              <a:t>Hebrews 1:2</a:t>
            </a:r>
            <a:r>
              <a:rPr lang="en-US" sz="2800" dirty="0"/>
              <a:t> in these last days has spoken to us in His Son, whom </a:t>
            </a:r>
            <a:r>
              <a:rPr lang="en-US" sz="2800" u="sng" dirty="0"/>
              <a:t>He appointed heir of all things</a:t>
            </a:r>
            <a:r>
              <a:rPr lang="en-US" sz="2800" dirty="0"/>
              <a:t>, through whom also He made the world. </a:t>
            </a:r>
            <a:r>
              <a:rPr lang="en-US" sz="2800" b="1" dirty="0"/>
              <a:t>3</a:t>
            </a:r>
            <a:r>
              <a:rPr lang="en-US" sz="2800" dirty="0"/>
              <a:t> And He is the radiance of His glory and the exact representation of His nature, and upholds all things by the word of His power. When He had made purification of sins, He sat down at the right hand of the Majesty on high, </a:t>
            </a:r>
          </a:p>
        </p:txBody>
      </p:sp>
      <p:sp>
        <p:nvSpPr>
          <p:cNvPr id="4" name="TextBox 3">
            <a:extLst>
              <a:ext uri="{FF2B5EF4-FFF2-40B4-BE49-F238E27FC236}">
                <a16:creationId xmlns:a16="http://schemas.microsoft.com/office/drawing/2014/main" id="{E6AD4C22-749E-4201-BEB7-EAA23ACE5690}"/>
              </a:ext>
            </a:extLst>
          </p:cNvPr>
          <p:cNvSpPr txBox="1"/>
          <p:nvPr/>
        </p:nvSpPr>
        <p:spPr>
          <a:xfrm>
            <a:off x="6763660" y="2025542"/>
            <a:ext cx="4167196" cy="1569660"/>
          </a:xfrm>
          <a:prstGeom prst="rect">
            <a:avLst/>
          </a:prstGeom>
          <a:solidFill>
            <a:schemeClr val="bg2">
              <a:lumMod val="75000"/>
            </a:schemeClr>
          </a:solidFill>
        </p:spPr>
        <p:txBody>
          <a:bodyPr wrap="square" rtlCol="0">
            <a:spAutoFit/>
          </a:bodyPr>
          <a:lstStyle/>
          <a:p>
            <a:r>
              <a:rPr lang="en-US" sz="4800" dirty="0"/>
              <a:t>Jesus is…</a:t>
            </a:r>
          </a:p>
          <a:p>
            <a:r>
              <a:rPr lang="en-US" sz="4800" dirty="0">
                <a:highlight>
                  <a:srgbClr val="FF0000"/>
                </a:highlight>
              </a:rPr>
              <a:t>The Owner</a:t>
            </a:r>
          </a:p>
        </p:txBody>
      </p:sp>
    </p:spTree>
    <p:extLst>
      <p:ext uri="{BB962C8B-B14F-4D97-AF65-F5344CB8AC3E}">
        <p14:creationId xmlns:p14="http://schemas.microsoft.com/office/powerpoint/2010/main" val="38475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E241-47FE-489F-AD68-400B9EA27820}"/>
              </a:ext>
            </a:extLst>
          </p:cNvPr>
          <p:cNvSpPr>
            <a:spLocks noGrp="1"/>
          </p:cNvSpPr>
          <p:nvPr>
            <p:ph type="title"/>
          </p:nvPr>
        </p:nvSpPr>
        <p:spPr/>
        <p:txBody>
          <a:bodyPr>
            <a:normAutofit/>
          </a:bodyPr>
          <a:lstStyle/>
          <a:p>
            <a:r>
              <a:rPr lang="en-US" dirty="0"/>
              <a:t>Because of who He is</a:t>
            </a:r>
          </a:p>
        </p:txBody>
      </p:sp>
      <p:sp>
        <p:nvSpPr>
          <p:cNvPr id="4" name="TextBox 3">
            <a:extLst>
              <a:ext uri="{FF2B5EF4-FFF2-40B4-BE49-F238E27FC236}">
                <a16:creationId xmlns:a16="http://schemas.microsoft.com/office/drawing/2014/main" id="{E6AD4C22-749E-4201-BEB7-EAA23ACE5690}"/>
              </a:ext>
            </a:extLst>
          </p:cNvPr>
          <p:cNvSpPr txBox="1"/>
          <p:nvPr/>
        </p:nvSpPr>
        <p:spPr>
          <a:xfrm>
            <a:off x="6763660" y="2025542"/>
            <a:ext cx="4167196" cy="2308324"/>
          </a:xfrm>
          <a:prstGeom prst="rect">
            <a:avLst/>
          </a:prstGeom>
          <a:solidFill>
            <a:schemeClr val="bg2">
              <a:lumMod val="75000"/>
            </a:schemeClr>
          </a:solidFill>
        </p:spPr>
        <p:txBody>
          <a:bodyPr wrap="square" rtlCol="0">
            <a:spAutoFit/>
          </a:bodyPr>
          <a:lstStyle/>
          <a:p>
            <a:r>
              <a:rPr lang="en-US" sz="4800" dirty="0"/>
              <a:t>Jesus is…</a:t>
            </a:r>
          </a:p>
          <a:p>
            <a:r>
              <a:rPr lang="en-US" sz="4800" dirty="0"/>
              <a:t>The Owner</a:t>
            </a:r>
          </a:p>
          <a:p>
            <a:r>
              <a:rPr lang="en-US" sz="4800" dirty="0">
                <a:highlight>
                  <a:srgbClr val="FF0000"/>
                </a:highlight>
              </a:rPr>
              <a:t>The Creator</a:t>
            </a:r>
          </a:p>
        </p:txBody>
      </p:sp>
      <p:sp>
        <p:nvSpPr>
          <p:cNvPr id="6" name="Content Placeholder 5">
            <a:extLst>
              <a:ext uri="{FF2B5EF4-FFF2-40B4-BE49-F238E27FC236}">
                <a16:creationId xmlns:a16="http://schemas.microsoft.com/office/drawing/2014/main" id="{0D8256E0-2631-95BF-21B7-36C89DA1E7CA}"/>
              </a:ext>
            </a:extLst>
          </p:cNvPr>
          <p:cNvSpPr>
            <a:spLocks noGrp="1"/>
          </p:cNvSpPr>
          <p:nvPr>
            <p:ph idx="1"/>
          </p:nvPr>
        </p:nvSpPr>
        <p:spPr/>
        <p:txBody>
          <a:bodyPr/>
          <a:lstStyle/>
          <a:p>
            <a:endParaRPr lang="en-US"/>
          </a:p>
        </p:txBody>
      </p:sp>
      <p:sp>
        <p:nvSpPr>
          <p:cNvPr id="7" name="Content Placeholder 2">
            <a:extLst>
              <a:ext uri="{FF2B5EF4-FFF2-40B4-BE49-F238E27FC236}">
                <a16:creationId xmlns:a16="http://schemas.microsoft.com/office/drawing/2014/main" id="{E299BF15-5732-586C-7CD4-FCEAE52D0CAF}"/>
              </a:ext>
            </a:extLst>
          </p:cNvPr>
          <p:cNvSpPr txBox="1">
            <a:spLocks/>
          </p:cNvSpPr>
          <p:nvPr/>
        </p:nvSpPr>
        <p:spPr>
          <a:xfrm>
            <a:off x="168235" y="81383"/>
            <a:ext cx="5891241" cy="639646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4400" kern="1200">
                <a:solidFill>
                  <a:schemeClr val="lt1"/>
                </a:solidFill>
                <a:latin typeface="Lao UI" panose="020B0502040204020203" pitchFamily="34" charset="0"/>
                <a:ea typeface="+mn-ea"/>
                <a:cs typeface="Lao UI" panose="020B0502040204020203" pitchFamily="34" charset="0"/>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3600" kern="1200">
                <a:solidFill>
                  <a:schemeClr val="lt1"/>
                </a:solidFill>
                <a:latin typeface="Lao UI" panose="020B0502040204020203" pitchFamily="34" charset="0"/>
                <a:ea typeface="+mn-ea"/>
                <a:cs typeface="Lao UI" panose="020B0502040204020203" pitchFamily="34" charset="0"/>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3200" kern="1200">
                <a:solidFill>
                  <a:schemeClr val="lt1"/>
                </a:solidFill>
                <a:latin typeface="Lao UI" panose="020B0502040204020203" pitchFamily="34" charset="0"/>
                <a:ea typeface="+mn-ea"/>
                <a:cs typeface="Lao UI" panose="020B0502040204020203" pitchFamily="34" charset="0"/>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2800" kern="1200">
                <a:solidFill>
                  <a:schemeClr val="lt1"/>
                </a:solidFill>
                <a:latin typeface="Lao UI" panose="020B0502040204020203" pitchFamily="34" charset="0"/>
                <a:ea typeface="+mn-ea"/>
                <a:cs typeface="Lao UI" panose="020B0502040204020203" pitchFamily="34" charset="0"/>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2400" kern="1200">
                <a:solidFill>
                  <a:schemeClr val="lt1"/>
                </a:solidFill>
                <a:latin typeface="Lao UI" panose="020B0502040204020203" pitchFamily="34" charset="0"/>
                <a:ea typeface="+mn-ea"/>
                <a:cs typeface="Lao UI" panose="020B0502040204020203" pitchFamily="34" charset="0"/>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9pPr>
          </a:lstStyle>
          <a:p>
            <a:pPr marL="0" indent="0" fontAlgn="auto">
              <a:spcAft>
                <a:spcPts val="0"/>
              </a:spcAft>
              <a:buFont typeface="Arial" panose="020B0604020202020204" pitchFamily="34" charset="0"/>
              <a:buNone/>
            </a:pPr>
            <a:r>
              <a:rPr lang="en-US" sz="2800" b="1" dirty="0"/>
              <a:t>Hebrews 1:2</a:t>
            </a:r>
            <a:r>
              <a:rPr lang="en-US" sz="2800" dirty="0"/>
              <a:t> in these last days has spoken to us in His Son, whom He appointed heir of all things</a:t>
            </a:r>
            <a:r>
              <a:rPr lang="en-US" sz="2800" u="sng" dirty="0"/>
              <a:t>, through whom also He made the world</a:t>
            </a:r>
            <a:r>
              <a:rPr lang="en-US" sz="2800" dirty="0"/>
              <a:t>. </a:t>
            </a:r>
            <a:r>
              <a:rPr lang="en-US" sz="2800" b="1" dirty="0"/>
              <a:t>3</a:t>
            </a:r>
            <a:r>
              <a:rPr lang="en-US" sz="2800" dirty="0"/>
              <a:t> And He is the radiance of His glory and the exact representation of His nature, and upholds all things by the word of His power. When He had made purification of sins, He sat down at the right hand of the Majesty on high, </a:t>
            </a:r>
          </a:p>
        </p:txBody>
      </p:sp>
    </p:spTree>
    <p:extLst>
      <p:ext uri="{BB962C8B-B14F-4D97-AF65-F5344CB8AC3E}">
        <p14:creationId xmlns:p14="http://schemas.microsoft.com/office/powerpoint/2010/main" val="74114944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hn2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4.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john20-1</Template>
  <TotalTime>8652</TotalTime>
  <Words>4895</Words>
  <Application>Microsoft Office PowerPoint</Application>
  <PresentationFormat>Widescreen</PresentationFormat>
  <Paragraphs>326</Paragraphs>
  <Slides>56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56</vt:i4>
      </vt:variant>
    </vt:vector>
  </HeadingPairs>
  <TitlesOfParts>
    <vt:vector size="64" baseType="lpstr">
      <vt:lpstr>Arial</vt:lpstr>
      <vt:lpstr>Calibri</vt:lpstr>
      <vt:lpstr>Lao UI</vt:lpstr>
      <vt:lpstr>Tw Cen MT</vt:lpstr>
      <vt:lpstr>john20-1</vt:lpstr>
      <vt:lpstr>1_Office Theme</vt:lpstr>
      <vt:lpstr>Dwell-Theme</vt:lpstr>
      <vt:lpstr>Dwell-Light-Theme</vt:lpstr>
      <vt:lpstr>Hebrews 1</vt:lpstr>
      <vt:lpstr>Our Hebrew audience</vt:lpstr>
      <vt:lpstr>Why should I obey Jesus?</vt:lpstr>
      <vt:lpstr>Why should I obey Jesus?</vt:lpstr>
      <vt:lpstr>1) Because of who He is</vt:lpstr>
      <vt:lpstr>1) Because of who He is</vt:lpstr>
      <vt:lpstr>1) Because of who He is</vt:lpstr>
      <vt:lpstr>Because of who He is</vt:lpstr>
      <vt:lpstr>Because of who He is</vt:lpstr>
      <vt:lpstr>Because of who He is</vt:lpstr>
      <vt:lpstr>Because of who He is</vt:lpstr>
      <vt:lpstr>Why should I obey Jesus?</vt:lpstr>
      <vt:lpstr>Why should I obey Jesus?</vt:lpstr>
      <vt:lpstr>Why should I obey Jesus?</vt:lpstr>
      <vt:lpstr>Why should I obey Jesus?</vt:lpstr>
      <vt:lpstr>Why should I obey Jesus?</vt:lpstr>
      <vt:lpstr>Because of who He is</vt:lpstr>
      <vt:lpstr>2) Because of what He has done</vt:lpstr>
      <vt:lpstr>2) Because of what He has done</vt:lpstr>
      <vt:lpstr>2) Because of what He has done</vt:lpstr>
      <vt:lpstr>2) Because of what He has done</vt:lpstr>
      <vt:lpstr>2 Reasons to be under Jesus’ authority</vt:lpstr>
      <vt:lpstr>2 Reasons to be under Jesus’ authority</vt:lpstr>
      <vt:lpstr>2 Reasons to be under Jesus’ authority</vt:lpstr>
      <vt:lpstr>Hebrews 1:4–2:4 (NASB95)</vt:lpstr>
      <vt:lpstr>Hebrews 1:4–2:4 (NASB95)</vt:lpstr>
      <vt:lpstr>Hebrews 1:4–2:4 (NASB95)</vt:lpstr>
      <vt:lpstr>Hebrews 1:4–2:4 (NASB95)</vt:lpstr>
      <vt:lpstr>Hebrews 1:4–2:4 (NASB95)</vt:lpstr>
      <vt:lpstr>Hebrews 1:4–2:4 (NASB95)</vt:lpstr>
      <vt:lpstr>Hebrews 1:4–2:4 (NASB95)</vt:lpstr>
      <vt:lpstr>Hebrews 1:4–2:4 (NASB95)</vt:lpstr>
      <vt:lpstr>Jesus higher than the angels</vt:lpstr>
      <vt:lpstr>Hebrews 1:4–2:4 (NASB95)</vt:lpstr>
      <vt:lpstr>Hebrews 1:4–2:4 (NASB95)</vt:lpstr>
      <vt:lpstr>Hebrews 1:4–2:4 (NASB95)</vt:lpstr>
      <vt:lpstr>Hebrews 1:4–2:4 (NASB95)</vt:lpstr>
      <vt:lpstr>Hebrews 1:4–2:4 (NASB95)</vt:lpstr>
      <vt:lpstr>Hebrews 1:4–2:4 (NASB95)</vt:lpstr>
      <vt:lpstr>Hebrews 1:4–2:4 (NASB95)</vt:lpstr>
      <vt:lpstr>Jesus higher than the angels</vt:lpstr>
      <vt:lpstr>The Author of Hebrews</vt:lpstr>
      <vt:lpstr>The Author of Hebrews</vt:lpstr>
      <vt:lpstr>The flow of Hebrews</vt:lpstr>
      <vt:lpstr>The flow of Hebrews</vt:lpstr>
      <vt:lpstr>Hebrews 2:1–4 (NASB95)</vt:lpstr>
      <vt:lpstr>Why should I obey Jesus?</vt:lpstr>
      <vt:lpstr>The point</vt:lpstr>
      <vt:lpstr>The point</vt:lpstr>
      <vt:lpstr>The point</vt:lpstr>
      <vt:lpstr>The point</vt:lpstr>
      <vt:lpstr>The point</vt:lpstr>
      <vt:lpstr>What does this mean for us?</vt:lpstr>
      <vt:lpstr>What does this mean for us?</vt:lpstr>
      <vt:lpstr>What does this mean for us?</vt:lpstr>
      <vt:lpstr>What does this mean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21</dc:title>
  <dc:creator>LoweryR</dc:creator>
  <cp:lastModifiedBy>Haley</cp:lastModifiedBy>
  <cp:revision>3</cp:revision>
  <dcterms:created xsi:type="dcterms:W3CDTF">2018-09-15T01:18:19Z</dcterms:created>
  <dcterms:modified xsi:type="dcterms:W3CDTF">2024-09-16T15:51:58Z</dcterms:modified>
</cp:coreProperties>
</file>