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sldIdLst>
    <p:sldId id="1273" r:id="rId2"/>
    <p:sldId id="7322" r:id="rId3"/>
    <p:sldId id="7433" r:id="rId4"/>
    <p:sldId id="7434" r:id="rId5"/>
    <p:sldId id="7432" r:id="rId6"/>
    <p:sldId id="7435" r:id="rId7"/>
    <p:sldId id="7436" r:id="rId8"/>
    <p:sldId id="7437" r:id="rId9"/>
    <p:sldId id="7438" r:id="rId10"/>
    <p:sldId id="7405" r:id="rId11"/>
    <p:sldId id="7439" r:id="rId12"/>
    <p:sldId id="7440" r:id="rId13"/>
    <p:sldId id="7441" r:id="rId14"/>
    <p:sldId id="7442" r:id="rId15"/>
    <p:sldId id="7443" r:id="rId16"/>
    <p:sldId id="7444" r:id="rId17"/>
    <p:sldId id="7445" r:id="rId18"/>
    <p:sldId id="7446" r:id="rId19"/>
    <p:sldId id="7447" r:id="rId20"/>
    <p:sldId id="7449" r:id="rId21"/>
    <p:sldId id="7448" r:id="rId22"/>
    <p:sldId id="7450" r:id="rId23"/>
    <p:sldId id="7451" r:id="rId24"/>
    <p:sldId id="7452" r:id="rId25"/>
    <p:sldId id="7453" r:id="rId26"/>
    <p:sldId id="7454" r:id="rId27"/>
    <p:sldId id="7455" r:id="rId28"/>
    <p:sldId id="7456" r:id="rId29"/>
    <p:sldId id="7457" r:id="rId30"/>
    <p:sldId id="7458" r:id="rId31"/>
    <p:sldId id="7459" r:id="rId32"/>
    <p:sldId id="7460" r:id="rId33"/>
    <p:sldId id="7461" r:id="rId34"/>
    <p:sldId id="7462" r:id="rId35"/>
    <p:sldId id="7463" r:id="rId36"/>
    <p:sldId id="7464" r:id="rId37"/>
    <p:sldId id="7465" r:id="rId38"/>
    <p:sldId id="7466" r:id="rId39"/>
    <p:sldId id="7467" r:id="rId40"/>
    <p:sldId id="7468" r:id="rId41"/>
    <p:sldId id="7469" r:id="rId42"/>
    <p:sldId id="7470" r:id="rId43"/>
    <p:sldId id="7471" r:id="rId44"/>
    <p:sldId id="7472" r:id="rId45"/>
    <p:sldId id="7473" r:id="rId46"/>
    <p:sldId id="7474" r:id="rId47"/>
    <p:sldId id="7475" r:id="rId48"/>
    <p:sldId id="7476" r:id="rId49"/>
    <p:sldId id="7398" r:id="rId50"/>
    <p:sldId id="6665" r:id="rId51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9" autoAdjust="0"/>
    <p:restoredTop sz="90476" autoAdjust="0"/>
  </p:normalViewPr>
  <p:slideViewPr>
    <p:cSldViewPr>
      <p:cViewPr varScale="1">
        <p:scale>
          <a:sx n="82" d="100"/>
          <a:sy n="82" d="100"/>
        </p:scale>
        <p:origin x="888" y="6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46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6580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29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946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484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4499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310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071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4499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8323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617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381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904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6141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801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422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526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021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288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7893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50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756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877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3168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912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3732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933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349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85618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20990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4540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52590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7832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79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70898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7059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7171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22369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2046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82328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90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22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5060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784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263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264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Leadership Lessons From King Saul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931335" y="3771900"/>
            <a:ext cx="8297333" cy="927100"/>
          </a:xfrm>
        </p:spPr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1 </a:t>
            </a:r>
            <a:r>
              <a:rPr lang="en-US" sz="3200" i="1" dirty="0" smtClean="0">
                <a:ea typeface="ＭＳ Ｐゴシック" pitchFamily="34" charset="-128"/>
              </a:rPr>
              <a:t>Samuel</a:t>
            </a:r>
            <a:r>
              <a:rPr lang="en-US" sz="3200" i="1" dirty="0" smtClean="0">
                <a:ea typeface="ＭＳ Ｐゴシック" pitchFamily="34" charset="-128"/>
              </a:rPr>
              <a:t> </a:t>
            </a:r>
            <a:r>
              <a:rPr lang="en-US" sz="3200" i="1" dirty="0">
                <a:ea typeface="ＭＳ Ｐゴシック" pitchFamily="34" charset="-128"/>
              </a:rPr>
              <a:t>9-15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Saul hikes over 100 miles looking for his donkeys</a:t>
            </a:r>
          </a:p>
          <a:p>
            <a:r>
              <a:rPr lang="en-US" dirty="0"/>
              <a:t>The prophet Samuel only lives a few miles away (and Saul has never met him)</a:t>
            </a:r>
          </a:p>
          <a:p>
            <a:pPr marL="228600" indent="-228600"/>
            <a:r>
              <a:rPr lang="en-US" dirty="0"/>
              <a:t>His servant generates a creative, spiritual solution</a:t>
            </a:r>
          </a:p>
          <a:p>
            <a:pPr marL="228600" indent="-228600"/>
            <a:r>
              <a:rPr lang="en-US" dirty="0"/>
              <a:t>Saul gives a weak reason why the idea won’t work: “We don’t have anything to give him”</a:t>
            </a:r>
          </a:p>
          <a:p>
            <a:pPr marL="228600" indent="-228600"/>
            <a:r>
              <a:rPr lang="en-US" dirty="0"/>
              <a:t>The guy he’s supposed to be leading counters with another creative solution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has the appearance of a king</a:t>
            </a:r>
          </a:p>
          <a:p>
            <a:r>
              <a:rPr lang="en-US" dirty="0"/>
              <a:t>Less spiritual than the guy he’s leading</a:t>
            </a:r>
          </a:p>
          <a:p>
            <a:r>
              <a:rPr lang="en-US" dirty="0"/>
              <a:t>He’d rather hike through the mountains for weeks than walk an hour to ask God about his problem</a:t>
            </a:r>
          </a:p>
          <a:p>
            <a:r>
              <a:rPr lang="en-US" dirty="0"/>
              <a:t>Not very creative, and doesn’t respond well when his followers have creative ideas</a:t>
            </a:r>
          </a:p>
          <a:p>
            <a:r>
              <a:rPr lang="en-US" dirty="0"/>
              <a:t>Thinks you have to pay God to do stuff for you</a:t>
            </a:r>
          </a:p>
        </p:txBody>
      </p:sp>
    </p:spTree>
    <p:extLst>
      <p:ext uri="{BB962C8B-B14F-4D97-AF65-F5344CB8AC3E}">
        <p14:creationId xmlns:p14="http://schemas.microsoft.com/office/powerpoint/2010/main" val="19528321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take a guy like this, and load a big spiritual responsibility on his shoulders…</a:t>
            </a:r>
          </a:p>
        </p:txBody>
      </p:sp>
    </p:spTree>
    <p:extLst>
      <p:ext uri="{BB962C8B-B14F-4D97-AF65-F5344CB8AC3E}">
        <p14:creationId xmlns:p14="http://schemas.microsoft.com/office/powerpoint/2010/main" val="21670482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Application: Prepare for spiritual leadership now</a:t>
            </a:r>
          </a:p>
          <a:p>
            <a:pPr marL="571500" indent="-571500">
              <a:buFontTx/>
              <a:buChar char="-"/>
            </a:pPr>
            <a:r>
              <a:rPr lang="en-US" dirty="0"/>
              <a:t>Character and closeness with God take time</a:t>
            </a:r>
          </a:p>
          <a:p>
            <a:pPr marL="571500" indent="-571500">
              <a:buFontTx/>
              <a:buChar char="-"/>
            </a:pPr>
            <a:r>
              <a:rPr lang="en-US" dirty="0"/>
              <a:t>Invest now in your relationship with God</a:t>
            </a:r>
          </a:p>
          <a:p>
            <a:pPr marL="571500" indent="-571500">
              <a:buFontTx/>
              <a:buChar char="-"/>
            </a:pPr>
            <a:r>
              <a:rPr lang="en-US" dirty="0"/>
              <a:t>What was David doing in the hidden years?</a:t>
            </a:r>
          </a:p>
          <a:p>
            <a:pPr marL="571500" indent="-571500">
              <a:buFontTx/>
              <a:buChar char="-"/>
            </a:pPr>
            <a:r>
              <a:rPr lang="en-US" dirty="0"/>
              <a:t>Talk with him about the small things: </a:t>
            </a:r>
            <a:br>
              <a:rPr lang="en-US" dirty="0"/>
            </a:br>
            <a:r>
              <a:rPr lang="en-US" dirty="0"/>
              <a:t>“Where’s my donkey?”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F39E1A20-DDE2-9C43-23C5-D2045A39630C}"/>
              </a:ext>
            </a:extLst>
          </p:cNvPr>
          <p:cNvSpPr/>
          <p:nvPr/>
        </p:nvSpPr>
        <p:spPr bwMode="auto">
          <a:xfrm>
            <a:off x="4554220" y="4526280"/>
            <a:ext cx="5486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Lord is my shepherd;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have all that I need.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23:1)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986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Unfortunately, Saul hasn’t invested in his spiritual life</a:t>
            </a:r>
          </a:p>
          <a:p>
            <a:r>
              <a:rPr lang="en-US" dirty="0"/>
              <a:t>Fortunately, God is going to teach him some basic truths of spiritual leadership</a:t>
            </a:r>
          </a:p>
          <a:p>
            <a:r>
              <a:rPr lang="en-US" dirty="0"/>
              <a:t>He begins by putting some spiritual guys in Saul’s life…</a:t>
            </a:r>
          </a:p>
        </p:txBody>
      </p:sp>
    </p:spTree>
    <p:extLst>
      <p:ext uri="{BB962C8B-B14F-4D97-AF65-F5344CB8AC3E}">
        <p14:creationId xmlns:p14="http://schemas.microsoft.com/office/powerpoint/2010/main" val="9751593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“All right,” Saul agreed, “let’s try it!” So they started into the town…</a:t>
            </a:r>
          </a:p>
          <a:p>
            <a:r>
              <a:rPr lang="en-US" dirty="0"/>
              <a:t>18 Saul approached Samuel at the gateway </a:t>
            </a:r>
          </a:p>
          <a:p>
            <a:r>
              <a:rPr lang="en-US" dirty="0"/>
              <a:t>and asked, “Can you please tell me where the seer’s house is?”</a:t>
            </a:r>
          </a:p>
          <a:p>
            <a:r>
              <a:rPr lang="en-US" dirty="0"/>
              <a:t>19 “I am the seer!” Samuel replied.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</p:spTree>
    <p:extLst>
      <p:ext uri="{BB962C8B-B14F-4D97-AF65-F5344CB8AC3E}">
        <p14:creationId xmlns:p14="http://schemas.microsoft.com/office/powerpoint/2010/main" val="230785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 “Go up to the place of worship ahead of me. </a:t>
            </a:r>
            <a:br>
              <a:rPr lang="en-US" dirty="0"/>
            </a:br>
            <a:r>
              <a:rPr lang="en-US" dirty="0"/>
              <a:t>We will eat there together…</a:t>
            </a:r>
          </a:p>
          <a:p>
            <a:r>
              <a:rPr lang="en-US" dirty="0"/>
              <a:t>I am here to tell you that you and your family are the focus of all Israel’s hopes.”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</p:spTree>
    <p:extLst>
      <p:ext uri="{BB962C8B-B14F-4D97-AF65-F5344CB8AC3E}">
        <p14:creationId xmlns:p14="http://schemas.microsoft.com/office/powerpoint/2010/main" val="19847220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 Saul replied,</a:t>
            </a:r>
          </a:p>
          <a:p>
            <a:r>
              <a:rPr lang="en-US" dirty="0"/>
              <a:t>“But I’m only from the tribe of Benjamin, </a:t>
            </a:r>
            <a:br>
              <a:rPr lang="en-US" dirty="0"/>
            </a:br>
            <a:r>
              <a:rPr lang="en-US" u="sng" dirty="0"/>
              <a:t>the smallest</a:t>
            </a:r>
            <a:r>
              <a:rPr lang="en-US" dirty="0"/>
              <a:t> tribe in Israel,</a:t>
            </a:r>
          </a:p>
          <a:p>
            <a:r>
              <a:rPr lang="en-US" dirty="0"/>
              <a:t>and my family is </a:t>
            </a:r>
            <a:r>
              <a:rPr lang="en-US" u="sng" dirty="0"/>
              <a:t>the least important</a:t>
            </a:r>
            <a:r>
              <a:rPr lang="en-US" dirty="0"/>
              <a:t> of all </a:t>
            </a:r>
            <a:br>
              <a:rPr lang="en-US" dirty="0"/>
            </a:br>
            <a:r>
              <a:rPr lang="en-US" dirty="0"/>
              <a:t>the families of that tribe!</a:t>
            </a:r>
          </a:p>
          <a:p>
            <a:r>
              <a:rPr lang="en-US" dirty="0"/>
              <a:t>Why are you talking like this to me?”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</p:spTree>
    <p:extLst>
      <p:ext uri="{BB962C8B-B14F-4D97-AF65-F5344CB8AC3E}">
        <p14:creationId xmlns:p14="http://schemas.microsoft.com/office/powerpoint/2010/main" val="2021285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22 Then Samuel brought Saul and his servant into the hall and placed them at </a:t>
            </a:r>
            <a:r>
              <a:rPr lang="en-US" u="sng" dirty="0"/>
              <a:t>the head of the table</a:t>
            </a:r>
            <a:r>
              <a:rPr lang="en-US" dirty="0"/>
              <a:t>, honoring them above the thirty special guests.</a:t>
            </a:r>
          </a:p>
          <a:p>
            <a:r>
              <a:rPr lang="en-US" dirty="0"/>
              <a:t>23 Samuel then instructed the cook to bring Saul </a:t>
            </a:r>
            <a:r>
              <a:rPr lang="en-US" u="sng" dirty="0"/>
              <a:t>the finest cut of meat</a:t>
            </a:r>
            <a:r>
              <a:rPr lang="en-US" dirty="0"/>
              <a:t>, the piece …</a:t>
            </a:r>
            <a:br>
              <a:rPr lang="en-US" dirty="0"/>
            </a:br>
            <a:r>
              <a:rPr lang="en-US" dirty="0"/>
              <a:t>for </a:t>
            </a:r>
            <a:r>
              <a:rPr lang="en-US" u="sng" dirty="0"/>
              <a:t>the guest of honor</a:t>
            </a:r>
            <a:r>
              <a:rPr lang="en-US" dirty="0"/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</p:spTree>
    <p:extLst>
      <p:ext uri="{BB962C8B-B14F-4D97-AF65-F5344CB8AC3E}">
        <p14:creationId xmlns:p14="http://schemas.microsoft.com/office/powerpoint/2010/main" val="22885889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 So the cook brought in the meat and placed it before Saul.</a:t>
            </a:r>
          </a:p>
          <a:p>
            <a:r>
              <a:rPr lang="en-US" dirty="0"/>
              <a:t>“Go ahead and eat it,” Samuel said.</a:t>
            </a:r>
          </a:p>
          <a:p>
            <a:r>
              <a:rPr lang="en-US" dirty="0"/>
              <a:t>“I was saving it for you even before I invited these others!”</a:t>
            </a:r>
          </a:p>
          <a:p>
            <a:r>
              <a:rPr lang="en-US" dirty="0"/>
              <a:t>So Saul ate with Samuel that day.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1BAADB36-C5E2-15E2-8D62-4FFD403F72B0}"/>
              </a:ext>
            </a:extLst>
          </p:cNvPr>
          <p:cNvSpPr/>
          <p:nvPr/>
        </p:nvSpPr>
        <p:spPr bwMode="auto">
          <a:xfrm>
            <a:off x="1346200" y="3848100"/>
            <a:ext cx="7467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Saul had lived down the road from Samuel his whole life…</a:t>
            </a:r>
          </a:p>
        </p:txBody>
      </p:sp>
    </p:spTree>
    <p:extLst>
      <p:ext uri="{BB962C8B-B14F-4D97-AF65-F5344CB8AC3E}">
        <p14:creationId xmlns:p14="http://schemas.microsoft.com/office/powerpoint/2010/main" val="449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There was a wealthy, influential man named Kish…</a:t>
            </a:r>
          </a:p>
          <a:p>
            <a:r>
              <a:rPr lang="en-US" dirty="0"/>
              <a:t>2 His son Saul was the most handsome man in Israel—head and shoulders taller than anyone else in the land.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E23552F-B27D-4311-5FEE-351E379EE6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 Samuel took Saul up to </a:t>
            </a:r>
            <a:r>
              <a:rPr lang="en-US" u="sng" dirty="0"/>
              <a:t>the roof of his house</a:t>
            </a:r>
            <a:r>
              <a:rPr lang="en-US" dirty="0"/>
              <a:t> and prepared a bed for him there.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</p:spTree>
    <p:extLst>
      <p:ext uri="{BB962C8B-B14F-4D97-AF65-F5344CB8AC3E}">
        <p14:creationId xmlns:p14="http://schemas.microsoft.com/office/powerpoint/2010/main" val="27136059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 At daybreak the next morning, Samuel called to Saul, “Get up! It’s time you were on your way.”…</a:t>
            </a:r>
          </a:p>
          <a:p>
            <a:r>
              <a:rPr lang="en-US" dirty="0"/>
              <a:t>27 When they reached the edge of town, Samuel told Saul to send his servant on ahead.</a:t>
            </a:r>
          </a:p>
          <a:p>
            <a:r>
              <a:rPr lang="en-US" dirty="0"/>
              <a:t>After the servant was gone, Samuel said, “Stay here, for I have received a special message for you from God.”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</p:spTree>
    <p:extLst>
      <p:ext uri="{BB962C8B-B14F-4D97-AF65-F5344CB8AC3E}">
        <p14:creationId xmlns:p14="http://schemas.microsoft.com/office/powerpoint/2010/main" val="16539073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Then Samuel took a flask of olive oil and poured it over Saul’s head.</a:t>
            </a:r>
          </a:p>
          <a:p>
            <a:r>
              <a:rPr lang="en-US" dirty="0"/>
              <a:t>He kissed Saul and said, “I am doing this </a:t>
            </a:r>
            <a:br>
              <a:rPr lang="en-US" dirty="0"/>
            </a:br>
            <a:r>
              <a:rPr lang="en-US" dirty="0"/>
              <a:t>because the Lord has appointed you to be </a:t>
            </a:r>
            <a:br>
              <a:rPr lang="en-US" dirty="0"/>
            </a:br>
            <a:r>
              <a:rPr lang="en-US" dirty="0"/>
              <a:t>the ruler over Israel, his special possession.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</p:spTree>
    <p:extLst>
      <p:ext uri="{BB962C8B-B14F-4D97-AF65-F5344CB8AC3E}">
        <p14:creationId xmlns:p14="http://schemas.microsoft.com/office/powerpoint/2010/main" val="4028863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Then Samuel took a flask of olive oil and poured it over Saul’s head.</a:t>
            </a:r>
          </a:p>
          <a:p>
            <a:r>
              <a:rPr lang="en-US" dirty="0"/>
              <a:t>He kissed Saul and said, “I am doing this </a:t>
            </a:r>
            <a:br>
              <a:rPr lang="en-US" dirty="0"/>
            </a:br>
            <a:r>
              <a:rPr lang="en-US" dirty="0"/>
              <a:t>because the Lord has appointed you to be </a:t>
            </a:r>
            <a:br>
              <a:rPr lang="en-US" dirty="0"/>
            </a:br>
            <a:r>
              <a:rPr lang="en-US" dirty="0"/>
              <a:t>the ruler over Israel, his special possession.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F7BACEB2-EA0D-9BC7-4345-4326E75CAF11}"/>
              </a:ext>
            </a:extLst>
          </p:cNvPr>
          <p:cNvSpPr/>
          <p:nvPr/>
        </p:nvSpPr>
        <p:spPr bwMode="auto">
          <a:xfrm>
            <a:off x="584200" y="29337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God trying to teach Saul?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love you”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“These people are mine”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“Listen to me and I will supply all you need”</a:t>
            </a:r>
          </a:p>
        </p:txBody>
      </p:sp>
    </p:spTree>
    <p:extLst>
      <p:ext uri="{BB962C8B-B14F-4D97-AF65-F5344CB8AC3E}">
        <p14:creationId xmlns:p14="http://schemas.microsoft.com/office/powerpoint/2010/main" val="34990355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F7BACEB2-EA0D-9BC7-4345-4326E75CAF11}"/>
              </a:ext>
            </a:extLst>
          </p:cNvPr>
          <p:cNvSpPr/>
          <p:nvPr/>
        </p:nvSpPr>
        <p:spPr bwMode="auto">
          <a:xfrm>
            <a:off x="584200" y="29337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God trying to teach Saul?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love you”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“These people are mine”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“Listen to me and I will supply all you need”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343400"/>
          </a:xfrm>
        </p:spPr>
        <p:txBody>
          <a:bodyPr/>
          <a:lstStyle/>
          <a:p>
            <a:r>
              <a:rPr lang="en-US" dirty="0"/>
              <a:t>2 When you leave me today, you will see two men beside Rachel’s tomb…</a:t>
            </a:r>
          </a:p>
          <a:p>
            <a:r>
              <a:rPr lang="en-US" dirty="0"/>
              <a:t>They will tell you that the donkeys have been found…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</p:spTree>
    <p:extLst>
      <p:ext uri="{BB962C8B-B14F-4D97-AF65-F5344CB8AC3E}">
        <p14:creationId xmlns:p14="http://schemas.microsoft.com/office/powerpoint/2010/main" val="20998731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F7BACEB2-EA0D-9BC7-4345-4326E75CAF11}"/>
              </a:ext>
            </a:extLst>
          </p:cNvPr>
          <p:cNvSpPr/>
          <p:nvPr/>
        </p:nvSpPr>
        <p:spPr bwMode="auto">
          <a:xfrm>
            <a:off x="584200" y="29337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God trying to teach Saul?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love you”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“These people are mine”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“Listen to me and I will supply all you need”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343400"/>
          </a:xfrm>
        </p:spPr>
        <p:txBody>
          <a:bodyPr/>
          <a:lstStyle/>
          <a:p>
            <a:r>
              <a:rPr lang="en-US" dirty="0"/>
              <a:t>3-4 “When you get to the oak of Tabor, you will see three men coming toward you…</a:t>
            </a:r>
          </a:p>
          <a:p>
            <a:r>
              <a:rPr lang="en-US" dirty="0"/>
              <a:t>They will greet you and offer you two loaves of bread, which you are to accept.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</p:spTree>
    <p:extLst>
      <p:ext uri="{BB962C8B-B14F-4D97-AF65-F5344CB8AC3E}">
        <p14:creationId xmlns:p14="http://schemas.microsoft.com/office/powerpoint/2010/main" val="28679016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F7BACEB2-EA0D-9BC7-4345-4326E75CAF11}"/>
              </a:ext>
            </a:extLst>
          </p:cNvPr>
          <p:cNvSpPr/>
          <p:nvPr/>
        </p:nvSpPr>
        <p:spPr bwMode="auto">
          <a:xfrm>
            <a:off x="584200" y="29337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God trying to teach Saul?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love you”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“These people are mine”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“Listen to me and I will supply all you need”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343400"/>
          </a:xfrm>
        </p:spPr>
        <p:txBody>
          <a:bodyPr/>
          <a:lstStyle/>
          <a:p>
            <a:r>
              <a:rPr lang="en-US" dirty="0"/>
              <a:t>5-6 “When you arrive at Gibeah… </a:t>
            </a:r>
          </a:p>
          <a:p>
            <a:r>
              <a:rPr lang="en-US" u="sng" dirty="0"/>
              <a:t>the Spirit of the Lord</a:t>
            </a:r>
            <a:r>
              <a:rPr lang="en-US" dirty="0"/>
              <a:t> will come powerfully upon you… You will be </a:t>
            </a:r>
            <a:r>
              <a:rPr lang="en-US" u="sng" dirty="0"/>
              <a:t>changed into a different person</a:t>
            </a:r>
          </a:p>
          <a:p>
            <a:r>
              <a:rPr lang="en-US" dirty="0"/>
              <a:t>9 As Saul turned and started to leave, </a:t>
            </a:r>
            <a:br>
              <a:rPr lang="en-US" dirty="0"/>
            </a:br>
            <a:r>
              <a:rPr lang="en-US" dirty="0"/>
              <a:t>God gave him a new heart, </a:t>
            </a:r>
            <a:br>
              <a:rPr lang="en-US" dirty="0"/>
            </a:br>
            <a:r>
              <a:rPr lang="en-US" dirty="0"/>
              <a:t>and all Samuel’s signs were fulfilled that day.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</p:spTree>
    <p:extLst>
      <p:ext uri="{BB962C8B-B14F-4D97-AF65-F5344CB8AC3E}">
        <p14:creationId xmlns:p14="http://schemas.microsoft.com/office/powerpoint/2010/main" val="36147449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F7BACEB2-EA0D-9BC7-4345-4326E75CAF11}"/>
              </a:ext>
            </a:extLst>
          </p:cNvPr>
          <p:cNvSpPr/>
          <p:nvPr/>
        </p:nvSpPr>
        <p:spPr bwMode="auto">
          <a:xfrm>
            <a:off x="584200" y="29337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God trying to teach Saul?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love you”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“These people are mine”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“Listen to me and I will supply all you need”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</p:spTree>
    <p:extLst>
      <p:ext uri="{BB962C8B-B14F-4D97-AF65-F5344CB8AC3E}">
        <p14:creationId xmlns:p14="http://schemas.microsoft.com/office/powerpoint/2010/main" val="24113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343400"/>
          </a:xfrm>
        </p:spPr>
        <p:txBody>
          <a:bodyPr/>
          <a:lstStyle/>
          <a:p>
            <a:r>
              <a:rPr lang="en-US" dirty="0"/>
              <a:t>17 Samuel called all the people of Israel to meet before the Lord at Mizpah…</a:t>
            </a:r>
          </a:p>
          <a:p>
            <a:r>
              <a:rPr lang="en-US" dirty="0"/>
              <a:t>21 And finally Saul son </a:t>
            </a:r>
            <a:br>
              <a:rPr lang="en-US" dirty="0"/>
            </a:br>
            <a:r>
              <a:rPr lang="en-US" dirty="0"/>
              <a:t>of Kish was chosen </a:t>
            </a:r>
            <a:br>
              <a:rPr lang="en-US" dirty="0"/>
            </a:br>
            <a:r>
              <a:rPr lang="en-US" dirty="0"/>
              <a:t>from among them.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  <p:pic>
        <p:nvPicPr>
          <p:cNvPr id="1026" name="Picture 2" descr="Draft Lottery Day [Unofficial Thread] : r/suns">
            <a:extLst>
              <a:ext uri="{FF2B5EF4-FFF2-40B4-BE49-F238E27FC236}">
                <a16:creationId xmlns="" xmlns:a16="http://schemas.microsoft.com/office/drawing/2014/main" id="{9F180E87-69E3-5EB6-B3A4-115EFB14D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562100"/>
            <a:ext cx="45720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77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343400"/>
          </a:xfrm>
        </p:spPr>
        <p:txBody>
          <a:bodyPr/>
          <a:lstStyle/>
          <a:p>
            <a:r>
              <a:rPr lang="en-US" dirty="0"/>
              <a:t>21 But when they looked for him, he had disappeared! </a:t>
            </a:r>
          </a:p>
          <a:p>
            <a:r>
              <a:rPr lang="en-US" dirty="0"/>
              <a:t>22 So they asked Yahweh, “Where is he?”</a:t>
            </a:r>
          </a:p>
          <a:p>
            <a:r>
              <a:rPr lang="en-US" dirty="0"/>
              <a:t>And Yahweh replied, </a:t>
            </a:r>
            <a:br>
              <a:rPr lang="en-US" dirty="0"/>
            </a:br>
            <a:r>
              <a:rPr lang="en-US" dirty="0"/>
              <a:t>“He is hiding among the baggage.”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D9A69C2D-83F9-7612-C11A-898773C5A765}"/>
              </a:ext>
            </a:extLst>
          </p:cNvPr>
          <p:cNvSpPr/>
          <p:nvPr/>
        </p:nvSpPr>
        <p:spPr bwMode="auto">
          <a:xfrm>
            <a:off x="622300" y="3882454"/>
            <a:ext cx="8915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#3 “Listen to me and I will supply all you need”</a:t>
            </a:r>
          </a:p>
        </p:txBody>
      </p:sp>
    </p:spTree>
    <p:extLst>
      <p:ext uri="{BB962C8B-B14F-4D97-AF65-F5344CB8AC3E}">
        <p14:creationId xmlns:p14="http://schemas.microsoft.com/office/powerpoint/2010/main" val="22386450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One day Kish’s donkeys strayed away</a:t>
            </a:r>
          </a:p>
          <a:p>
            <a:r>
              <a:rPr lang="en-US" dirty="0"/>
              <a:t>and he told Saul, </a:t>
            </a:r>
            <a:br>
              <a:rPr lang="en-US" dirty="0"/>
            </a:br>
            <a:r>
              <a:rPr lang="en-US" dirty="0"/>
              <a:t>“Take a servant with you, and go look for the donkeys.”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2221215-EE19-6E58-FEF3-00F3F2DBC01C}"/>
              </a:ext>
            </a:extLst>
          </p:cNvPr>
          <p:cNvSpPr/>
          <p:nvPr/>
        </p:nvSpPr>
        <p:spPr bwMode="auto">
          <a:xfrm>
            <a:off x="4241800" y="3162300"/>
            <a:ext cx="51054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Saul’s first leadership task</a:t>
            </a:r>
          </a:p>
        </p:txBody>
      </p:sp>
    </p:spTree>
    <p:extLst>
      <p:ext uri="{BB962C8B-B14F-4D97-AF65-F5344CB8AC3E}">
        <p14:creationId xmlns:p14="http://schemas.microsoft.com/office/powerpoint/2010/main" val="2080949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343400"/>
          </a:xfrm>
        </p:spPr>
        <p:txBody>
          <a:bodyPr/>
          <a:lstStyle/>
          <a:p>
            <a:r>
              <a:rPr lang="en-US" dirty="0"/>
              <a:t>23 So they found him and brought him out, and he stood head and shoulders above anyone else.</a:t>
            </a:r>
          </a:p>
          <a:p>
            <a:r>
              <a:rPr lang="en-US" dirty="0"/>
              <a:t>24 Then Samuel said to all the people, </a:t>
            </a:r>
          </a:p>
          <a:p>
            <a:r>
              <a:rPr lang="en-US" dirty="0"/>
              <a:t>	“This is the man Yahweh has chosen as your king.</a:t>
            </a:r>
          </a:p>
          <a:p>
            <a:r>
              <a:rPr lang="en-US" dirty="0"/>
              <a:t>	  No one in all Israel is like him!”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="" xmlns:a16="http://schemas.microsoft.com/office/drawing/2014/main" id="{D110F3F3-505E-F6FD-9746-454CDE667F38}"/>
              </a:ext>
            </a:extLst>
          </p:cNvPr>
          <p:cNvSpPr/>
          <p:nvPr/>
        </p:nvSpPr>
        <p:spPr bwMode="auto">
          <a:xfrm>
            <a:off x="3632200" y="3467100"/>
            <a:ext cx="2895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Application?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E7625E5F-3BC5-821D-3FE7-AE80CF22A4BE}"/>
              </a:ext>
            </a:extLst>
          </p:cNvPr>
          <p:cNvSpPr/>
          <p:nvPr/>
        </p:nvSpPr>
        <p:spPr bwMode="auto">
          <a:xfrm>
            <a:off x="622300" y="4323969"/>
            <a:ext cx="8915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#3 “Listen to me and I will supply all you need”</a:t>
            </a:r>
          </a:p>
        </p:txBody>
      </p:sp>
    </p:spTree>
    <p:extLst>
      <p:ext uri="{BB962C8B-B14F-4D97-AF65-F5344CB8AC3E}">
        <p14:creationId xmlns:p14="http://schemas.microsoft.com/office/powerpoint/2010/main" val="102130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Saul goes back to his farm</a:t>
            </a:r>
          </a:p>
          <a:p>
            <a:r>
              <a:rPr lang="en-US" i="1" dirty="0"/>
              <a:t>Then disaster strikes: The Attack of the Ammonites</a:t>
            </a:r>
          </a:p>
          <a:p>
            <a:r>
              <a:rPr lang="en-US" i="1" dirty="0"/>
              <a:t>The men of Jabesh Gilead send for their new king!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Battle</a:t>
            </a:r>
          </a:p>
        </p:txBody>
      </p:sp>
    </p:spTree>
    <p:extLst>
      <p:ext uri="{BB962C8B-B14F-4D97-AF65-F5344CB8AC3E}">
        <p14:creationId xmlns:p14="http://schemas.microsoft.com/office/powerpoint/2010/main" val="36790966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Then the Spirit of God came powerfully upon Saul, and he became very angry.</a:t>
            </a:r>
          </a:p>
          <a:p>
            <a:r>
              <a:rPr lang="en-US" dirty="0"/>
              <a:t>7 He took two oxen and cut them into pieces and sent the messengers to carry them throughout Israel with this message:</a:t>
            </a:r>
          </a:p>
          <a:p>
            <a:r>
              <a:rPr lang="en-US" dirty="0"/>
              <a:t>“This is what will happen to the oxen of anyone who refuses to follow Saul and Samuel into battle!”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Battle</a:t>
            </a:r>
          </a:p>
        </p:txBody>
      </p:sp>
    </p:spTree>
    <p:extLst>
      <p:ext uri="{BB962C8B-B14F-4D97-AF65-F5344CB8AC3E}">
        <p14:creationId xmlns:p14="http://schemas.microsoft.com/office/powerpoint/2010/main" val="21126324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And Yahweh made the people</a:t>
            </a:r>
            <a:br>
              <a:rPr lang="en-US" dirty="0"/>
            </a:br>
            <a:r>
              <a:rPr lang="en-US" u="sng" dirty="0"/>
              <a:t>afraid of Saul’s anger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and all of them came out together as one.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Battle</a:t>
            </a:r>
          </a:p>
        </p:txBody>
      </p:sp>
    </p:spTree>
    <p:extLst>
      <p:ext uri="{BB962C8B-B14F-4D97-AF65-F5344CB8AC3E}">
        <p14:creationId xmlns:p14="http://schemas.microsoft.com/office/powerpoint/2010/main" val="4101549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And Yahweh made the people</a:t>
            </a:r>
            <a:br>
              <a:rPr lang="en-US" dirty="0"/>
            </a:br>
            <a:r>
              <a:rPr lang="en-US" u="sng" dirty="0"/>
              <a:t>afraid of Saul’s anger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and all of them came out together as one.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Battle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CBA65E9D-C3FE-15EE-4F67-ADCFF5C9976A}"/>
              </a:ext>
            </a:extLst>
          </p:cNvPr>
          <p:cNvSpPr/>
          <p:nvPr/>
        </p:nvSpPr>
        <p:spPr bwMode="auto">
          <a:xfrm>
            <a:off x="279400" y="2400300"/>
            <a:ext cx="9601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Is this how a spiritual leader motivates people?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not how God called Saul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motivate through God’s love and truth</a:t>
            </a:r>
          </a:p>
        </p:txBody>
      </p:sp>
    </p:spTree>
    <p:extLst>
      <p:ext uri="{BB962C8B-B14F-4D97-AF65-F5344CB8AC3E}">
        <p14:creationId xmlns:p14="http://schemas.microsoft.com/office/powerpoint/2010/main" val="27454191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And Yahweh made the people</a:t>
            </a:r>
            <a:br>
              <a:rPr lang="en-US" dirty="0"/>
            </a:br>
            <a:r>
              <a:rPr lang="en-US" u="sng" dirty="0"/>
              <a:t>afraid of Saul’s anger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and all of them came out together as one.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Battle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CBA65E9D-C3FE-15EE-4F67-ADCFF5C9976A}"/>
              </a:ext>
            </a:extLst>
          </p:cNvPr>
          <p:cNvSpPr/>
          <p:nvPr/>
        </p:nvSpPr>
        <p:spPr bwMode="auto">
          <a:xfrm>
            <a:off x="279400" y="2400300"/>
            <a:ext cx="9601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The plan “worked”, but at what cost?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Scaring people doesn’t work for long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Big contrast with David’s methods (and results)</a:t>
            </a:r>
          </a:p>
        </p:txBody>
      </p:sp>
    </p:spTree>
    <p:extLst>
      <p:ext uri="{BB962C8B-B14F-4D97-AF65-F5344CB8AC3E}">
        <p14:creationId xmlns:p14="http://schemas.microsoft.com/office/powerpoint/2010/main" val="23515365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[The Philistines are gathering for battle</a:t>
            </a:r>
          </a:p>
          <a:p>
            <a:r>
              <a:rPr lang="en-US" i="1" dirty="0"/>
              <a:t>Saul is supposed to wait 7 days for Samuel]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Fall of Saul</a:t>
            </a:r>
          </a:p>
        </p:txBody>
      </p:sp>
    </p:spTree>
    <p:extLst>
      <p:ext uri="{BB962C8B-B14F-4D97-AF65-F5344CB8AC3E}">
        <p14:creationId xmlns:p14="http://schemas.microsoft.com/office/powerpoint/2010/main" val="3076160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Meanwhile, Saul stayed at Gilgal, and his men were trembling with fear.</a:t>
            </a:r>
          </a:p>
          <a:p>
            <a:r>
              <a:rPr lang="en-US" dirty="0"/>
              <a:t>8 Saul waited there seven days for Samuel, as Samuel had instructed him earlier, but Samuel still didn’t come. </a:t>
            </a:r>
          </a:p>
          <a:p>
            <a:r>
              <a:rPr lang="en-US" dirty="0"/>
              <a:t>Saul realized that his troops were rapidly slipping away.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Fall of Saul</a:t>
            </a:r>
          </a:p>
        </p:txBody>
      </p:sp>
    </p:spTree>
    <p:extLst>
      <p:ext uri="{BB962C8B-B14F-4D97-AF65-F5344CB8AC3E}">
        <p14:creationId xmlns:p14="http://schemas.microsoft.com/office/powerpoint/2010/main" val="30181848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So he demanded, “Bring me the burnt offering and the peace offerings!”</a:t>
            </a:r>
          </a:p>
          <a:p>
            <a:r>
              <a:rPr lang="en-US" dirty="0"/>
              <a:t>And Saul sacrificed the burnt offering himself.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Fall of Saul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9680A3A1-23B9-41A6-0F4E-2F25B96C9A86}"/>
              </a:ext>
            </a:extLst>
          </p:cNvPr>
          <p:cNvSpPr/>
          <p:nvPr/>
        </p:nvSpPr>
        <p:spPr bwMode="auto">
          <a:xfrm>
            <a:off x="1651000" y="2857500"/>
            <a:ext cx="68580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couldn’t wait on God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1 Sam 24, 26)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883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Just as Saul was finishing with the burnt offering, Samuel arrived.</a:t>
            </a:r>
          </a:p>
          <a:p>
            <a:r>
              <a:rPr lang="en-US" dirty="0"/>
              <a:t>Saul went out to meet and welcome him,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Fall of Saul</a:t>
            </a:r>
          </a:p>
        </p:txBody>
      </p:sp>
    </p:spTree>
    <p:extLst>
      <p:ext uri="{BB962C8B-B14F-4D97-AF65-F5344CB8AC3E}">
        <p14:creationId xmlns:p14="http://schemas.microsoft.com/office/powerpoint/2010/main" val="31722956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So Saul took one of the servants and traveled through the hill country of Ephraim,</a:t>
            </a:r>
          </a:p>
          <a:p>
            <a:r>
              <a:rPr lang="en-US" dirty="0"/>
              <a:t>the land of Shalishah,</a:t>
            </a:r>
          </a:p>
          <a:p>
            <a:r>
              <a:rPr lang="en-US" dirty="0"/>
              <a:t>the Shaalim area,</a:t>
            </a:r>
          </a:p>
          <a:p>
            <a:r>
              <a:rPr lang="en-US" dirty="0"/>
              <a:t>and the entire land of Benjamin,</a:t>
            </a:r>
          </a:p>
          <a:p>
            <a:r>
              <a:rPr lang="en-US" dirty="0"/>
              <a:t>but they couldn’t find the donkeys anywhere.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Call of King Saul</a:t>
            </a:r>
          </a:p>
        </p:txBody>
      </p:sp>
    </p:spTree>
    <p:extLst>
      <p:ext uri="{BB962C8B-B14F-4D97-AF65-F5344CB8AC3E}">
        <p14:creationId xmlns:p14="http://schemas.microsoft.com/office/powerpoint/2010/main" val="39062507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but Samuel said, “What is this you have done?” </a:t>
            </a:r>
          </a:p>
          <a:p>
            <a:r>
              <a:rPr lang="en-US" dirty="0"/>
              <a:t>Saul replied, “I saw</a:t>
            </a:r>
          </a:p>
          <a:p>
            <a:r>
              <a:rPr lang="en-US" dirty="0"/>
              <a:t>	my men scattering from me,</a:t>
            </a:r>
          </a:p>
          <a:p>
            <a:r>
              <a:rPr lang="en-US" dirty="0"/>
              <a:t>	and you didn’t arrive when you said you would, </a:t>
            </a:r>
          </a:p>
          <a:p>
            <a:r>
              <a:rPr lang="en-US" dirty="0"/>
              <a:t>	and the Philistines are at Micmash ready for battle.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Fall of Saul</a:t>
            </a:r>
          </a:p>
        </p:txBody>
      </p:sp>
    </p:spTree>
    <p:extLst>
      <p:ext uri="{BB962C8B-B14F-4D97-AF65-F5344CB8AC3E}">
        <p14:creationId xmlns:p14="http://schemas.microsoft.com/office/powerpoint/2010/main" val="22161109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So I said, ‘The Philistines are ready to march against us at Gilgal, and I haven’t even asked for Yahweh’s help!’</a:t>
            </a:r>
          </a:p>
          <a:p>
            <a:r>
              <a:rPr lang="en-US" dirty="0"/>
              <a:t>So I forced myself to offer the burnt offering before you came.”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Fall of Saul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B33EE0B4-AD43-0D00-3376-EEC4349B16B9}"/>
              </a:ext>
            </a:extLst>
          </p:cNvPr>
          <p:cNvSpPr/>
          <p:nvPr/>
        </p:nvSpPr>
        <p:spPr bwMode="auto">
          <a:xfrm>
            <a:off x="584200" y="2987171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takes a strong grasp on the love of God to say, “I was wrong”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2 Sam 12; Psalm 32, 51)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65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 “How foolish!” Samuel exclaimed. “You have not kept </a:t>
            </a:r>
            <a:r>
              <a:rPr lang="en-US" u="sng" dirty="0"/>
              <a:t>the command the Lord your God gave you</a:t>
            </a:r>
            <a:r>
              <a:rPr lang="en-US" dirty="0"/>
              <a:t>…</a:t>
            </a:r>
          </a:p>
          <a:p>
            <a:r>
              <a:rPr lang="en-US" dirty="0"/>
              <a:t>14 Now your kingdom must end, for the Lord has sought out a man after his own heart.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Fall of Saul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B33EE0B4-AD43-0D00-3376-EEC4349B16B9}"/>
              </a:ext>
            </a:extLst>
          </p:cNvPr>
          <p:cNvSpPr/>
          <p:nvPr/>
        </p:nvSpPr>
        <p:spPr bwMode="auto">
          <a:xfrm>
            <a:off x="2413000" y="2872740"/>
            <a:ext cx="53340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#2 “These people are mine”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30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Saul and his men spared Agag’s life and kept the best of the sheep and goats, the cattle…</a:t>
            </a:r>
          </a:p>
          <a:p>
            <a:r>
              <a:rPr lang="en-US" dirty="0"/>
              <a:t>12 Early the next morning Samuel went to find Saul.</a:t>
            </a:r>
          </a:p>
          <a:p>
            <a:r>
              <a:rPr lang="en-US" dirty="0"/>
              <a:t>Someone told him, </a:t>
            </a:r>
          </a:p>
          <a:p>
            <a:r>
              <a:rPr lang="en-US" dirty="0"/>
              <a:t>“Saul went to the town of Carmel to set up a monument to himself…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Fall of Saul</a:t>
            </a:r>
          </a:p>
        </p:txBody>
      </p:sp>
    </p:spTree>
    <p:extLst>
      <p:ext uri="{BB962C8B-B14F-4D97-AF65-F5344CB8AC3E}">
        <p14:creationId xmlns:p14="http://schemas.microsoft.com/office/powerpoint/2010/main" val="2855075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 When Samuel finally found him, </a:t>
            </a:r>
            <a:br>
              <a:rPr lang="en-US" dirty="0"/>
            </a:br>
            <a:r>
              <a:rPr lang="en-US" dirty="0"/>
              <a:t>Saul greeted him cheerfully.</a:t>
            </a:r>
          </a:p>
          <a:p>
            <a:r>
              <a:rPr lang="en-US" dirty="0"/>
              <a:t>“May Yahweh bless you,” he said.</a:t>
            </a:r>
            <a:br>
              <a:rPr lang="en-US" dirty="0"/>
            </a:br>
            <a:r>
              <a:rPr lang="en-US" dirty="0"/>
              <a:t>“I have carried out Yahweh’s command!”</a:t>
            </a:r>
          </a:p>
          <a:p>
            <a:r>
              <a:rPr lang="en-US" dirty="0"/>
              <a:t>14 “Then what is all the bleating of sheep and </a:t>
            </a:r>
            <a:br>
              <a:rPr lang="en-US" dirty="0"/>
            </a:br>
            <a:r>
              <a:rPr lang="en-US" dirty="0"/>
              <a:t>goats and the lowing of cattle I hear?” Samuel demanded.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Fall of Saul</a:t>
            </a:r>
          </a:p>
        </p:txBody>
      </p:sp>
    </p:spTree>
    <p:extLst>
      <p:ext uri="{BB962C8B-B14F-4D97-AF65-F5344CB8AC3E}">
        <p14:creationId xmlns:p14="http://schemas.microsoft.com/office/powerpoint/2010/main" val="18593431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“It’s true that </a:t>
            </a:r>
            <a:r>
              <a:rPr lang="en-US" u="sng" dirty="0"/>
              <a:t>the army</a:t>
            </a:r>
            <a:r>
              <a:rPr lang="en-US" dirty="0"/>
              <a:t> spared the best of the sheep, goats, and cattle,” Saul admitted.</a:t>
            </a:r>
          </a:p>
          <a:p>
            <a:r>
              <a:rPr lang="en-US" dirty="0"/>
              <a:t>“But they are going to sacrifice them to </a:t>
            </a:r>
            <a:br>
              <a:rPr lang="en-US" dirty="0"/>
            </a:br>
            <a:r>
              <a:rPr lang="en-US" dirty="0"/>
              <a:t>Yahweh your God. </a:t>
            </a:r>
            <a:br>
              <a:rPr lang="en-US" dirty="0"/>
            </a:br>
            <a:r>
              <a:rPr lang="en-US" dirty="0"/>
              <a:t>We have destroyed everything else.”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Fall of Saul</a:t>
            </a:r>
          </a:p>
        </p:txBody>
      </p:sp>
    </p:spTree>
    <p:extLst>
      <p:ext uri="{BB962C8B-B14F-4D97-AF65-F5344CB8AC3E}">
        <p14:creationId xmlns:p14="http://schemas.microsoft.com/office/powerpoint/2010/main" val="2287937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 Then Samuel said to Saul, “Stop! </a:t>
            </a:r>
            <a:br>
              <a:rPr lang="en-US" dirty="0"/>
            </a:br>
            <a:r>
              <a:rPr lang="en-US" dirty="0"/>
              <a:t>Listen to what Yahweh told me last night!”</a:t>
            </a:r>
          </a:p>
          <a:p>
            <a:r>
              <a:rPr lang="en-US" dirty="0"/>
              <a:t>“What did he tell you?” Saul asked.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Fall of Saul</a:t>
            </a:r>
          </a:p>
        </p:txBody>
      </p:sp>
    </p:spTree>
    <p:extLst>
      <p:ext uri="{BB962C8B-B14F-4D97-AF65-F5344CB8AC3E}">
        <p14:creationId xmlns:p14="http://schemas.microsoft.com/office/powerpoint/2010/main" val="1017783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17-18 And Samuel told him,</a:t>
            </a:r>
          </a:p>
          <a:p>
            <a:r>
              <a:rPr lang="en-US" dirty="0"/>
              <a:t>“Although </a:t>
            </a:r>
            <a:r>
              <a:rPr lang="en-US" u="sng" dirty="0"/>
              <a:t>you may think little of yourself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are you not the leader of the tribes of Israel?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Fall of Saul</a:t>
            </a:r>
          </a:p>
        </p:txBody>
      </p:sp>
    </p:spTree>
    <p:extLst>
      <p:ext uri="{BB962C8B-B14F-4D97-AF65-F5344CB8AC3E}">
        <p14:creationId xmlns:p14="http://schemas.microsoft.com/office/powerpoint/2010/main" val="2175590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577CA-80DD-8A4A-6C0C-DACAC77D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35 Samuel never went to meet with Saul again, but he mourned constantly for him.</a:t>
            </a:r>
          </a:p>
          <a:p>
            <a:r>
              <a:rPr lang="en-US" dirty="0"/>
              <a:t>And Yahweh was sorry he had ever made Saul king of Israel.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EB566B-3451-AE94-9AC6-572F398E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Fall of Saul</a:t>
            </a:r>
          </a:p>
        </p:txBody>
      </p:sp>
    </p:spTree>
    <p:extLst>
      <p:ext uri="{BB962C8B-B14F-4D97-AF65-F5344CB8AC3E}">
        <p14:creationId xmlns:p14="http://schemas.microsoft.com/office/powerpoint/2010/main" val="41029323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Lessons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4000" dirty="0"/>
              <a:t>Prepare for spiritual leadership now</a:t>
            </a:r>
          </a:p>
          <a:p>
            <a:pPr marL="0" indent="0" algn="ctr"/>
            <a:endParaRPr lang="en-US" sz="4000" dirty="0"/>
          </a:p>
          <a:p>
            <a:pPr marL="0" indent="0" algn="ctr"/>
            <a:r>
              <a:rPr lang="en-US" sz="4000" dirty="0"/>
              <a:t>Cling to the 3 truths of spiritual leadership:</a:t>
            </a:r>
          </a:p>
          <a:p>
            <a:pPr marL="0" indent="0" algn="ctr"/>
            <a:r>
              <a:rPr lang="en-US" sz="4000" dirty="0"/>
              <a:t>“I love you”</a:t>
            </a:r>
          </a:p>
          <a:p>
            <a:pPr marL="0" indent="0" algn="ctr"/>
            <a:r>
              <a:rPr lang="en-US" sz="4000" dirty="0"/>
              <a:t>“These people are mine”</a:t>
            </a:r>
          </a:p>
          <a:p>
            <a:pPr marL="0" indent="0" algn="ctr"/>
            <a:r>
              <a:rPr lang="en-US" sz="4000" dirty="0"/>
              <a:t>“Listen to me and I will supply all you need”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5EE3CAD-E1F7-486D-AC2D-F72E8414254E}"/>
              </a:ext>
            </a:extLst>
          </p:cNvPr>
          <p:cNvGrpSpPr/>
          <p:nvPr/>
        </p:nvGrpSpPr>
        <p:grpSpPr>
          <a:xfrm>
            <a:off x="185420" y="114300"/>
            <a:ext cx="3141980" cy="5410200"/>
            <a:chOff x="340093" y="114300"/>
            <a:chExt cx="2913280" cy="4953000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4121F3EA-DBB6-48AE-AA3D-0689712EA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0093" y="114300"/>
              <a:ext cx="2913280" cy="4953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EF14F12-CDF6-8B5E-BB37-D4F06D46A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6600" y="4762500"/>
              <a:ext cx="685800" cy="30480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93694F2-B5CC-C4C5-AD6E-38D55276E964}"/>
              </a:ext>
            </a:extLst>
          </p:cNvPr>
          <p:cNvSpPr/>
          <p:nvPr/>
        </p:nvSpPr>
        <p:spPr bwMode="auto">
          <a:xfrm>
            <a:off x="1785620" y="2933700"/>
            <a:ext cx="932180" cy="876300"/>
          </a:xfrm>
          <a:prstGeom prst="rect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F7E146F-A1FD-C44B-AA05-B022B6D12336}"/>
              </a:ext>
            </a:extLst>
          </p:cNvPr>
          <p:cNvGrpSpPr/>
          <p:nvPr/>
        </p:nvGrpSpPr>
        <p:grpSpPr>
          <a:xfrm>
            <a:off x="3542029" y="723900"/>
            <a:ext cx="6408418" cy="4267200"/>
            <a:chOff x="3542029" y="723900"/>
            <a:chExt cx="6408418" cy="426720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A5AF68B-D9D0-0D7F-C899-86A2DCA0C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42029" y="723900"/>
              <a:ext cx="6408418" cy="4267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7D3A233-1044-48A2-3739-2B23E50FE12E}"/>
                </a:ext>
              </a:extLst>
            </p:cNvPr>
            <p:cNvSpPr txBox="1"/>
            <p:nvPr/>
          </p:nvSpPr>
          <p:spPr>
            <a:xfrm>
              <a:off x="7004496" y="3240454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tx1"/>
                  </a:solidFill>
                </a:rPr>
                <a:t>Mizpah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C9D4394-CA51-C156-0472-3DB6A738CF6D}"/>
                </a:ext>
              </a:extLst>
            </p:cNvPr>
            <p:cNvSpPr txBox="1"/>
            <p:nvPr/>
          </p:nvSpPr>
          <p:spPr>
            <a:xfrm>
              <a:off x="8353236" y="4042649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Gibeah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E6014204-735A-3B3A-F640-A09BA124D39B}"/>
              </a:ext>
            </a:extLst>
          </p:cNvPr>
          <p:cNvGrpSpPr/>
          <p:nvPr/>
        </p:nvGrpSpPr>
        <p:grpSpPr>
          <a:xfrm>
            <a:off x="7057836" y="3707369"/>
            <a:ext cx="1245422" cy="369331"/>
            <a:chOff x="7057836" y="3707369"/>
            <a:chExt cx="1245422" cy="369331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927A05B-4C1D-12EE-48F5-9F3861EE9794}"/>
                </a:ext>
              </a:extLst>
            </p:cNvPr>
            <p:cNvSpPr txBox="1"/>
            <p:nvPr/>
          </p:nvSpPr>
          <p:spPr>
            <a:xfrm>
              <a:off x="7057836" y="3707369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tx1"/>
                  </a:solidFill>
                </a:rPr>
                <a:t>Ramah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63C8E0EE-8A02-F5EC-B646-F76A57F974C5}"/>
                </a:ext>
              </a:extLst>
            </p:cNvPr>
            <p:cNvSpPr/>
            <p:nvPr/>
          </p:nvSpPr>
          <p:spPr bwMode="auto">
            <a:xfrm>
              <a:off x="8177070" y="3886200"/>
              <a:ext cx="126188" cy="95629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EF898CF7-3BA8-8B0E-3C5A-58B331BD3BCA}"/>
              </a:ext>
            </a:extLst>
          </p:cNvPr>
          <p:cNvSpPr/>
          <p:nvPr/>
        </p:nvSpPr>
        <p:spPr bwMode="auto">
          <a:xfrm>
            <a:off x="6934200" y="1087780"/>
            <a:ext cx="2735580" cy="855320"/>
          </a:xfrm>
          <a:custGeom>
            <a:avLst/>
            <a:gdLst>
              <a:gd name="connsiteX0" fmla="*/ 2735580 w 2735580"/>
              <a:gd name="connsiteY0" fmla="*/ 115631 h 1014791"/>
              <a:gd name="connsiteX1" fmla="*/ 2606040 w 2735580"/>
              <a:gd name="connsiteY1" fmla="*/ 92771 h 1014791"/>
              <a:gd name="connsiteX2" fmla="*/ 2529840 w 2735580"/>
              <a:gd name="connsiteY2" fmla="*/ 54671 h 1014791"/>
              <a:gd name="connsiteX3" fmla="*/ 2468880 w 2735580"/>
              <a:gd name="connsiteY3" fmla="*/ 39431 h 1014791"/>
              <a:gd name="connsiteX4" fmla="*/ 2438400 w 2735580"/>
              <a:gd name="connsiteY4" fmla="*/ 16571 h 1014791"/>
              <a:gd name="connsiteX5" fmla="*/ 2308860 w 2735580"/>
              <a:gd name="connsiteY5" fmla="*/ 8951 h 1014791"/>
              <a:gd name="connsiteX6" fmla="*/ 2278380 w 2735580"/>
              <a:gd name="connsiteY6" fmla="*/ 31811 h 1014791"/>
              <a:gd name="connsiteX7" fmla="*/ 2232660 w 2735580"/>
              <a:gd name="connsiteY7" fmla="*/ 47051 h 1014791"/>
              <a:gd name="connsiteX8" fmla="*/ 2194560 w 2735580"/>
              <a:gd name="connsiteY8" fmla="*/ 92771 h 1014791"/>
              <a:gd name="connsiteX9" fmla="*/ 2171700 w 2735580"/>
              <a:gd name="connsiteY9" fmla="*/ 168971 h 1014791"/>
              <a:gd name="connsiteX10" fmla="*/ 2156460 w 2735580"/>
              <a:gd name="connsiteY10" fmla="*/ 222311 h 1014791"/>
              <a:gd name="connsiteX11" fmla="*/ 2148840 w 2735580"/>
              <a:gd name="connsiteY11" fmla="*/ 321371 h 1014791"/>
              <a:gd name="connsiteX12" fmla="*/ 2095500 w 2735580"/>
              <a:gd name="connsiteY12" fmla="*/ 389951 h 1014791"/>
              <a:gd name="connsiteX13" fmla="*/ 2072640 w 2735580"/>
              <a:gd name="connsiteY13" fmla="*/ 405191 h 1014791"/>
              <a:gd name="connsiteX14" fmla="*/ 2049780 w 2735580"/>
              <a:gd name="connsiteY14" fmla="*/ 428051 h 1014791"/>
              <a:gd name="connsiteX15" fmla="*/ 2026920 w 2735580"/>
              <a:gd name="connsiteY15" fmla="*/ 473771 h 1014791"/>
              <a:gd name="connsiteX16" fmla="*/ 2019300 w 2735580"/>
              <a:gd name="connsiteY16" fmla="*/ 496631 h 1014791"/>
              <a:gd name="connsiteX17" fmla="*/ 1889760 w 2735580"/>
              <a:gd name="connsiteY17" fmla="*/ 527111 h 1014791"/>
              <a:gd name="connsiteX18" fmla="*/ 1851660 w 2735580"/>
              <a:gd name="connsiteY18" fmla="*/ 534731 h 1014791"/>
              <a:gd name="connsiteX19" fmla="*/ 1668780 w 2735580"/>
              <a:gd name="connsiteY19" fmla="*/ 527111 h 1014791"/>
              <a:gd name="connsiteX20" fmla="*/ 1592580 w 2735580"/>
              <a:gd name="connsiteY20" fmla="*/ 481391 h 1014791"/>
              <a:gd name="connsiteX21" fmla="*/ 1569720 w 2735580"/>
              <a:gd name="connsiteY21" fmla="*/ 458531 h 1014791"/>
              <a:gd name="connsiteX22" fmla="*/ 1539240 w 2735580"/>
              <a:gd name="connsiteY22" fmla="*/ 450911 h 1014791"/>
              <a:gd name="connsiteX23" fmla="*/ 1531620 w 2735580"/>
              <a:gd name="connsiteY23" fmla="*/ 428051 h 1014791"/>
              <a:gd name="connsiteX24" fmla="*/ 1485900 w 2735580"/>
              <a:gd name="connsiteY24" fmla="*/ 397571 h 1014791"/>
              <a:gd name="connsiteX25" fmla="*/ 1440180 w 2735580"/>
              <a:gd name="connsiteY25" fmla="*/ 359471 h 1014791"/>
              <a:gd name="connsiteX26" fmla="*/ 1424940 w 2735580"/>
              <a:gd name="connsiteY26" fmla="*/ 336611 h 1014791"/>
              <a:gd name="connsiteX27" fmla="*/ 1379220 w 2735580"/>
              <a:gd name="connsiteY27" fmla="*/ 321371 h 1014791"/>
              <a:gd name="connsiteX28" fmla="*/ 1363980 w 2735580"/>
              <a:gd name="connsiteY28" fmla="*/ 298511 h 1014791"/>
              <a:gd name="connsiteX29" fmla="*/ 1325880 w 2735580"/>
              <a:gd name="connsiteY29" fmla="*/ 283271 h 1014791"/>
              <a:gd name="connsiteX30" fmla="*/ 1226820 w 2735580"/>
              <a:gd name="connsiteY30" fmla="*/ 252791 h 1014791"/>
              <a:gd name="connsiteX31" fmla="*/ 1143000 w 2735580"/>
              <a:gd name="connsiteY31" fmla="*/ 260411 h 1014791"/>
              <a:gd name="connsiteX32" fmla="*/ 1120140 w 2735580"/>
              <a:gd name="connsiteY32" fmla="*/ 268031 h 1014791"/>
              <a:gd name="connsiteX33" fmla="*/ 1074420 w 2735580"/>
              <a:gd name="connsiteY33" fmla="*/ 298511 h 1014791"/>
              <a:gd name="connsiteX34" fmla="*/ 1043940 w 2735580"/>
              <a:gd name="connsiteY34" fmla="*/ 328991 h 1014791"/>
              <a:gd name="connsiteX35" fmla="*/ 1005840 w 2735580"/>
              <a:gd name="connsiteY35" fmla="*/ 367091 h 1014791"/>
              <a:gd name="connsiteX36" fmla="*/ 998220 w 2735580"/>
              <a:gd name="connsiteY36" fmla="*/ 389951 h 1014791"/>
              <a:gd name="connsiteX37" fmla="*/ 990600 w 2735580"/>
              <a:gd name="connsiteY37" fmla="*/ 420431 h 1014791"/>
              <a:gd name="connsiteX38" fmla="*/ 967740 w 2735580"/>
              <a:gd name="connsiteY38" fmla="*/ 443291 h 1014791"/>
              <a:gd name="connsiteX39" fmla="*/ 952500 w 2735580"/>
              <a:gd name="connsiteY39" fmla="*/ 473771 h 1014791"/>
              <a:gd name="connsiteX40" fmla="*/ 937260 w 2735580"/>
              <a:gd name="connsiteY40" fmla="*/ 527111 h 1014791"/>
              <a:gd name="connsiteX41" fmla="*/ 922020 w 2735580"/>
              <a:gd name="connsiteY41" fmla="*/ 557591 h 1014791"/>
              <a:gd name="connsiteX42" fmla="*/ 899160 w 2735580"/>
              <a:gd name="connsiteY42" fmla="*/ 671891 h 1014791"/>
              <a:gd name="connsiteX43" fmla="*/ 861060 w 2735580"/>
              <a:gd name="connsiteY43" fmla="*/ 709991 h 1014791"/>
              <a:gd name="connsiteX44" fmla="*/ 815340 w 2735580"/>
              <a:gd name="connsiteY44" fmla="*/ 748091 h 1014791"/>
              <a:gd name="connsiteX45" fmla="*/ 784860 w 2735580"/>
              <a:gd name="connsiteY45" fmla="*/ 755711 h 1014791"/>
              <a:gd name="connsiteX46" fmla="*/ 762000 w 2735580"/>
              <a:gd name="connsiteY46" fmla="*/ 763331 h 1014791"/>
              <a:gd name="connsiteX47" fmla="*/ 746760 w 2735580"/>
              <a:gd name="connsiteY47" fmla="*/ 786191 h 1014791"/>
              <a:gd name="connsiteX48" fmla="*/ 693420 w 2735580"/>
              <a:gd name="connsiteY48" fmla="*/ 809051 h 1014791"/>
              <a:gd name="connsiteX49" fmla="*/ 617220 w 2735580"/>
              <a:gd name="connsiteY49" fmla="*/ 839531 h 1014791"/>
              <a:gd name="connsiteX50" fmla="*/ 586740 w 2735580"/>
              <a:gd name="connsiteY50" fmla="*/ 854771 h 1014791"/>
              <a:gd name="connsiteX51" fmla="*/ 541020 w 2735580"/>
              <a:gd name="connsiteY51" fmla="*/ 862391 h 1014791"/>
              <a:gd name="connsiteX52" fmla="*/ 510540 w 2735580"/>
              <a:gd name="connsiteY52" fmla="*/ 885251 h 1014791"/>
              <a:gd name="connsiteX53" fmla="*/ 373380 w 2735580"/>
              <a:gd name="connsiteY53" fmla="*/ 862391 h 1014791"/>
              <a:gd name="connsiteX54" fmla="*/ 335280 w 2735580"/>
              <a:gd name="connsiteY54" fmla="*/ 847151 h 1014791"/>
              <a:gd name="connsiteX55" fmla="*/ 281940 w 2735580"/>
              <a:gd name="connsiteY55" fmla="*/ 839531 h 1014791"/>
              <a:gd name="connsiteX56" fmla="*/ 152400 w 2735580"/>
              <a:gd name="connsiteY56" fmla="*/ 854771 h 1014791"/>
              <a:gd name="connsiteX57" fmla="*/ 99060 w 2735580"/>
              <a:gd name="connsiteY57" fmla="*/ 885251 h 1014791"/>
              <a:gd name="connsiteX58" fmla="*/ 68580 w 2735580"/>
              <a:gd name="connsiteY58" fmla="*/ 915731 h 1014791"/>
              <a:gd name="connsiteX59" fmla="*/ 45720 w 2735580"/>
              <a:gd name="connsiteY59" fmla="*/ 930971 h 1014791"/>
              <a:gd name="connsiteX60" fmla="*/ 15240 w 2735580"/>
              <a:gd name="connsiteY60" fmla="*/ 991931 h 1014791"/>
              <a:gd name="connsiteX61" fmla="*/ 0 w 2735580"/>
              <a:gd name="connsiteY61" fmla="*/ 1014791 h 10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35580" h="1014791">
                <a:moveTo>
                  <a:pt x="2735580" y="115631"/>
                </a:moveTo>
                <a:cubicBezTo>
                  <a:pt x="2692400" y="108011"/>
                  <a:pt x="2648081" y="105227"/>
                  <a:pt x="2606040" y="92771"/>
                </a:cubicBezTo>
                <a:cubicBezTo>
                  <a:pt x="2578812" y="84703"/>
                  <a:pt x="2557687" y="60240"/>
                  <a:pt x="2529840" y="54671"/>
                </a:cubicBezTo>
                <a:cubicBezTo>
                  <a:pt x="2483864" y="45476"/>
                  <a:pt x="2504027" y="51147"/>
                  <a:pt x="2468880" y="39431"/>
                </a:cubicBezTo>
                <a:cubicBezTo>
                  <a:pt x="2458720" y="31811"/>
                  <a:pt x="2449502" y="22739"/>
                  <a:pt x="2438400" y="16571"/>
                </a:cubicBezTo>
                <a:cubicBezTo>
                  <a:pt x="2388093" y="-11377"/>
                  <a:pt x="2377727" y="3212"/>
                  <a:pt x="2308860" y="8951"/>
                </a:cubicBezTo>
                <a:cubicBezTo>
                  <a:pt x="2298700" y="16571"/>
                  <a:pt x="2289739" y="26131"/>
                  <a:pt x="2278380" y="31811"/>
                </a:cubicBezTo>
                <a:cubicBezTo>
                  <a:pt x="2264012" y="38995"/>
                  <a:pt x="2232660" y="47051"/>
                  <a:pt x="2232660" y="47051"/>
                </a:cubicBezTo>
                <a:cubicBezTo>
                  <a:pt x="2218304" y="61407"/>
                  <a:pt x="2203047" y="73675"/>
                  <a:pt x="2194560" y="92771"/>
                </a:cubicBezTo>
                <a:cubicBezTo>
                  <a:pt x="2181673" y="121766"/>
                  <a:pt x="2179523" y="140287"/>
                  <a:pt x="2171700" y="168971"/>
                </a:cubicBezTo>
                <a:cubicBezTo>
                  <a:pt x="2166835" y="186811"/>
                  <a:pt x="2161540" y="204531"/>
                  <a:pt x="2156460" y="222311"/>
                </a:cubicBezTo>
                <a:cubicBezTo>
                  <a:pt x="2153920" y="255331"/>
                  <a:pt x="2154595" y="288757"/>
                  <a:pt x="2148840" y="321371"/>
                </a:cubicBezTo>
                <a:cubicBezTo>
                  <a:pt x="2144137" y="348020"/>
                  <a:pt x="2112271" y="375276"/>
                  <a:pt x="2095500" y="389951"/>
                </a:cubicBezTo>
                <a:cubicBezTo>
                  <a:pt x="2088608" y="395982"/>
                  <a:pt x="2079675" y="399328"/>
                  <a:pt x="2072640" y="405191"/>
                </a:cubicBezTo>
                <a:cubicBezTo>
                  <a:pt x="2064361" y="412090"/>
                  <a:pt x="2057400" y="420431"/>
                  <a:pt x="2049780" y="428051"/>
                </a:cubicBezTo>
                <a:cubicBezTo>
                  <a:pt x="2030627" y="485510"/>
                  <a:pt x="2056463" y="414685"/>
                  <a:pt x="2026920" y="473771"/>
                </a:cubicBezTo>
                <a:cubicBezTo>
                  <a:pt x="2023328" y="480955"/>
                  <a:pt x="2026188" y="492498"/>
                  <a:pt x="2019300" y="496631"/>
                </a:cubicBezTo>
                <a:cubicBezTo>
                  <a:pt x="1977438" y="521748"/>
                  <a:pt x="1935415" y="520087"/>
                  <a:pt x="1889760" y="527111"/>
                </a:cubicBezTo>
                <a:cubicBezTo>
                  <a:pt x="1876959" y="529080"/>
                  <a:pt x="1864360" y="532191"/>
                  <a:pt x="1851660" y="534731"/>
                </a:cubicBezTo>
                <a:cubicBezTo>
                  <a:pt x="1790700" y="532191"/>
                  <a:pt x="1729469" y="533389"/>
                  <a:pt x="1668780" y="527111"/>
                </a:cubicBezTo>
                <a:cubicBezTo>
                  <a:pt x="1640015" y="524135"/>
                  <a:pt x="1612306" y="498651"/>
                  <a:pt x="1592580" y="481391"/>
                </a:cubicBezTo>
                <a:cubicBezTo>
                  <a:pt x="1584470" y="474295"/>
                  <a:pt x="1579076" y="463878"/>
                  <a:pt x="1569720" y="458531"/>
                </a:cubicBezTo>
                <a:cubicBezTo>
                  <a:pt x="1560627" y="453335"/>
                  <a:pt x="1549400" y="453451"/>
                  <a:pt x="1539240" y="450911"/>
                </a:cubicBezTo>
                <a:cubicBezTo>
                  <a:pt x="1536700" y="443291"/>
                  <a:pt x="1537300" y="433731"/>
                  <a:pt x="1531620" y="428051"/>
                </a:cubicBezTo>
                <a:cubicBezTo>
                  <a:pt x="1518668" y="415099"/>
                  <a:pt x="1498852" y="410523"/>
                  <a:pt x="1485900" y="397571"/>
                </a:cubicBezTo>
                <a:cubicBezTo>
                  <a:pt x="1456564" y="368235"/>
                  <a:pt x="1472006" y="380689"/>
                  <a:pt x="1440180" y="359471"/>
                </a:cubicBezTo>
                <a:cubicBezTo>
                  <a:pt x="1435100" y="351851"/>
                  <a:pt x="1432706" y="341465"/>
                  <a:pt x="1424940" y="336611"/>
                </a:cubicBezTo>
                <a:cubicBezTo>
                  <a:pt x="1411317" y="328097"/>
                  <a:pt x="1379220" y="321371"/>
                  <a:pt x="1379220" y="321371"/>
                </a:cubicBezTo>
                <a:cubicBezTo>
                  <a:pt x="1374140" y="313751"/>
                  <a:pt x="1371432" y="303834"/>
                  <a:pt x="1363980" y="298511"/>
                </a:cubicBezTo>
                <a:cubicBezTo>
                  <a:pt x="1352849" y="290561"/>
                  <a:pt x="1338735" y="287945"/>
                  <a:pt x="1325880" y="283271"/>
                </a:cubicBezTo>
                <a:cubicBezTo>
                  <a:pt x="1287220" y="269213"/>
                  <a:pt x="1267287" y="264353"/>
                  <a:pt x="1226820" y="252791"/>
                </a:cubicBezTo>
                <a:cubicBezTo>
                  <a:pt x="1198880" y="255331"/>
                  <a:pt x="1170773" y="256443"/>
                  <a:pt x="1143000" y="260411"/>
                </a:cubicBezTo>
                <a:cubicBezTo>
                  <a:pt x="1135049" y="261547"/>
                  <a:pt x="1126823" y="263576"/>
                  <a:pt x="1120140" y="268031"/>
                </a:cubicBezTo>
                <a:cubicBezTo>
                  <a:pt x="1063061" y="306084"/>
                  <a:pt x="1128775" y="280393"/>
                  <a:pt x="1074420" y="298511"/>
                </a:cubicBezTo>
                <a:cubicBezTo>
                  <a:pt x="1058616" y="345924"/>
                  <a:pt x="1080064" y="301898"/>
                  <a:pt x="1043940" y="328991"/>
                </a:cubicBezTo>
                <a:cubicBezTo>
                  <a:pt x="1029572" y="339767"/>
                  <a:pt x="1018540" y="354391"/>
                  <a:pt x="1005840" y="367091"/>
                </a:cubicBezTo>
                <a:cubicBezTo>
                  <a:pt x="1003300" y="374711"/>
                  <a:pt x="1000427" y="382228"/>
                  <a:pt x="998220" y="389951"/>
                </a:cubicBezTo>
                <a:cubicBezTo>
                  <a:pt x="995343" y="400021"/>
                  <a:pt x="995796" y="411338"/>
                  <a:pt x="990600" y="420431"/>
                </a:cubicBezTo>
                <a:cubicBezTo>
                  <a:pt x="985253" y="429787"/>
                  <a:pt x="974004" y="434522"/>
                  <a:pt x="967740" y="443291"/>
                </a:cubicBezTo>
                <a:cubicBezTo>
                  <a:pt x="961138" y="452534"/>
                  <a:pt x="956975" y="463330"/>
                  <a:pt x="952500" y="473771"/>
                </a:cubicBezTo>
                <a:cubicBezTo>
                  <a:pt x="934078" y="516755"/>
                  <a:pt x="956594" y="475554"/>
                  <a:pt x="937260" y="527111"/>
                </a:cubicBezTo>
                <a:cubicBezTo>
                  <a:pt x="933272" y="537747"/>
                  <a:pt x="927100" y="547431"/>
                  <a:pt x="922020" y="557591"/>
                </a:cubicBezTo>
                <a:cubicBezTo>
                  <a:pt x="914400" y="595691"/>
                  <a:pt x="913590" y="635815"/>
                  <a:pt x="899160" y="671891"/>
                </a:cubicBezTo>
                <a:cubicBezTo>
                  <a:pt x="892490" y="688567"/>
                  <a:pt x="874350" y="697909"/>
                  <a:pt x="861060" y="709991"/>
                </a:cubicBezTo>
                <a:cubicBezTo>
                  <a:pt x="846381" y="723336"/>
                  <a:pt x="832351" y="737884"/>
                  <a:pt x="815340" y="748091"/>
                </a:cubicBezTo>
                <a:cubicBezTo>
                  <a:pt x="806360" y="753479"/>
                  <a:pt x="794930" y="752834"/>
                  <a:pt x="784860" y="755711"/>
                </a:cubicBezTo>
                <a:cubicBezTo>
                  <a:pt x="777137" y="757918"/>
                  <a:pt x="769620" y="760791"/>
                  <a:pt x="762000" y="763331"/>
                </a:cubicBezTo>
                <a:cubicBezTo>
                  <a:pt x="756920" y="770951"/>
                  <a:pt x="753795" y="780328"/>
                  <a:pt x="746760" y="786191"/>
                </a:cubicBezTo>
                <a:cubicBezTo>
                  <a:pt x="734205" y="796653"/>
                  <a:pt x="709301" y="803757"/>
                  <a:pt x="693420" y="809051"/>
                </a:cubicBezTo>
                <a:cubicBezTo>
                  <a:pt x="651002" y="851469"/>
                  <a:pt x="692658" y="818957"/>
                  <a:pt x="617220" y="839531"/>
                </a:cubicBezTo>
                <a:cubicBezTo>
                  <a:pt x="606261" y="842520"/>
                  <a:pt x="597620" y="851507"/>
                  <a:pt x="586740" y="854771"/>
                </a:cubicBezTo>
                <a:cubicBezTo>
                  <a:pt x="571941" y="859211"/>
                  <a:pt x="556260" y="859851"/>
                  <a:pt x="541020" y="862391"/>
                </a:cubicBezTo>
                <a:cubicBezTo>
                  <a:pt x="530860" y="870011"/>
                  <a:pt x="523220" y="884547"/>
                  <a:pt x="510540" y="885251"/>
                </a:cubicBezTo>
                <a:cubicBezTo>
                  <a:pt x="501227" y="885768"/>
                  <a:pt x="407299" y="873697"/>
                  <a:pt x="373380" y="862391"/>
                </a:cubicBezTo>
                <a:cubicBezTo>
                  <a:pt x="360404" y="858066"/>
                  <a:pt x="348550" y="850468"/>
                  <a:pt x="335280" y="847151"/>
                </a:cubicBezTo>
                <a:cubicBezTo>
                  <a:pt x="317856" y="842795"/>
                  <a:pt x="299720" y="842071"/>
                  <a:pt x="281940" y="839531"/>
                </a:cubicBezTo>
                <a:cubicBezTo>
                  <a:pt x="238760" y="844611"/>
                  <a:pt x="195397" y="848321"/>
                  <a:pt x="152400" y="854771"/>
                </a:cubicBezTo>
                <a:cubicBezTo>
                  <a:pt x="130343" y="858079"/>
                  <a:pt x="115645" y="870739"/>
                  <a:pt x="99060" y="885251"/>
                </a:cubicBezTo>
                <a:cubicBezTo>
                  <a:pt x="88247" y="894713"/>
                  <a:pt x="79489" y="906380"/>
                  <a:pt x="68580" y="915731"/>
                </a:cubicBezTo>
                <a:cubicBezTo>
                  <a:pt x="61627" y="921691"/>
                  <a:pt x="53340" y="925891"/>
                  <a:pt x="45720" y="930971"/>
                </a:cubicBezTo>
                <a:cubicBezTo>
                  <a:pt x="35560" y="951291"/>
                  <a:pt x="27842" y="973028"/>
                  <a:pt x="15240" y="991931"/>
                </a:cubicBezTo>
                <a:lnTo>
                  <a:pt x="0" y="1014791"/>
                </a:ln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7FB97478-3A6F-57A4-C0A9-6A436230BFF7}"/>
              </a:ext>
            </a:extLst>
          </p:cNvPr>
          <p:cNvSpPr/>
          <p:nvPr/>
        </p:nvSpPr>
        <p:spPr bwMode="auto">
          <a:xfrm>
            <a:off x="6957060" y="1743100"/>
            <a:ext cx="2042160" cy="504800"/>
          </a:xfrm>
          <a:custGeom>
            <a:avLst/>
            <a:gdLst>
              <a:gd name="connsiteX0" fmla="*/ 0 w 2042160"/>
              <a:gd name="connsiteY0" fmla="*/ 266700 h 611480"/>
              <a:gd name="connsiteX1" fmla="*/ 60960 w 2042160"/>
              <a:gd name="connsiteY1" fmla="*/ 274320 h 611480"/>
              <a:gd name="connsiteX2" fmla="*/ 160020 w 2042160"/>
              <a:gd name="connsiteY2" fmla="*/ 281940 h 611480"/>
              <a:gd name="connsiteX3" fmla="*/ 205740 w 2042160"/>
              <a:gd name="connsiteY3" fmla="*/ 297180 h 611480"/>
              <a:gd name="connsiteX4" fmla="*/ 312420 w 2042160"/>
              <a:gd name="connsiteY4" fmla="*/ 304800 h 611480"/>
              <a:gd name="connsiteX5" fmla="*/ 502920 w 2042160"/>
              <a:gd name="connsiteY5" fmla="*/ 320040 h 611480"/>
              <a:gd name="connsiteX6" fmla="*/ 533400 w 2042160"/>
              <a:gd name="connsiteY6" fmla="*/ 350520 h 611480"/>
              <a:gd name="connsiteX7" fmla="*/ 541020 w 2042160"/>
              <a:gd name="connsiteY7" fmla="*/ 381000 h 611480"/>
              <a:gd name="connsiteX8" fmla="*/ 556260 w 2042160"/>
              <a:gd name="connsiteY8" fmla="*/ 403860 h 611480"/>
              <a:gd name="connsiteX9" fmla="*/ 563880 w 2042160"/>
              <a:gd name="connsiteY9" fmla="*/ 426720 h 611480"/>
              <a:gd name="connsiteX10" fmla="*/ 586740 w 2042160"/>
              <a:gd name="connsiteY10" fmla="*/ 449580 h 611480"/>
              <a:gd name="connsiteX11" fmla="*/ 609600 w 2042160"/>
              <a:gd name="connsiteY11" fmla="*/ 480060 h 611480"/>
              <a:gd name="connsiteX12" fmla="*/ 617220 w 2042160"/>
              <a:gd name="connsiteY12" fmla="*/ 510540 h 611480"/>
              <a:gd name="connsiteX13" fmla="*/ 662940 w 2042160"/>
              <a:gd name="connsiteY13" fmla="*/ 556260 h 611480"/>
              <a:gd name="connsiteX14" fmla="*/ 685800 w 2042160"/>
              <a:gd name="connsiteY14" fmla="*/ 563880 h 611480"/>
              <a:gd name="connsiteX15" fmla="*/ 762000 w 2042160"/>
              <a:gd name="connsiteY15" fmla="*/ 586740 h 611480"/>
              <a:gd name="connsiteX16" fmla="*/ 899160 w 2042160"/>
              <a:gd name="connsiteY16" fmla="*/ 594360 h 611480"/>
              <a:gd name="connsiteX17" fmla="*/ 929640 w 2042160"/>
              <a:gd name="connsiteY17" fmla="*/ 548640 h 611480"/>
              <a:gd name="connsiteX18" fmla="*/ 952500 w 2042160"/>
              <a:gd name="connsiteY18" fmla="*/ 541020 h 611480"/>
              <a:gd name="connsiteX19" fmla="*/ 967740 w 2042160"/>
              <a:gd name="connsiteY19" fmla="*/ 518160 h 611480"/>
              <a:gd name="connsiteX20" fmla="*/ 990600 w 2042160"/>
              <a:gd name="connsiteY20" fmla="*/ 495300 h 611480"/>
              <a:gd name="connsiteX21" fmla="*/ 1005840 w 2042160"/>
              <a:gd name="connsiteY21" fmla="*/ 434340 h 611480"/>
              <a:gd name="connsiteX22" fmla="*/ 1021080 w 2042160"/>
              <a:gd name="connsiteY22" fmla="*/ 312420 h 611480"/>
              <a:gd name="connsiteX23" fmla="*/ 1028700 w 2042160"/>
              <a:gd name="connsiteY23" fmla="*/ 266700 h 611480"/>
              <a:gd name="connsiteX24" fmla="*/ 1043940 w 2042160"/>
              <a:gd name="connsiteY24" fmla="*/ 228600 h 611480"/>
              <a:gd name="connsiteX25" fmla="*/ 1066800 w 2042160"/>
              <a:gd name="connsiteY25" fmla="*/ 213360 h 611480"/>
              <a:gd name="connsiteX26" fmla="*/ 1074420 w 2042160"/>
              <a:gd name="connsiteY26" fmla="*/ 182880 h 611480"/>
              <a:gd name="connsiteX27" fmla="*/ 1097280 w 2042160"/>
              <a:gd name="connsiteY27" fmla="*/ 175260 h 611480"/>
              <a:gd name="connsiteX28" fmla="*/ 1135380 w 2042160"/>
              <a:gd name="connsiteY28" fmla="*/ 152400 h 611480"/>
              <a:gd name="connsiteX29" fmla="*/ 1158240 w 2042160"/>
              <a:gd name="connsiteY29" fmla="*/ 137160 h 611480"/>
              <a:gd name="connsiteX30" fmla="*/ 1211580 w 2042160"/>
              <a:gd name="connsiteY30" fmla="*/ 129540 h 611480"/>
              <a:gd name="connsiteX31" fmla="*/ 1363980 w 2042160"/>
              <a:gd name="connsiteY31" fmla="*/ 152400 h 611480"/>
              <a:gd name="connsiteX32" fmla="*/ 1409700 w 2042160"/>
              <a:gd name="connsiteY32" fmla="*/ 198120 h 611480"/>
              <a:gd name="connsiteX33" fmla="*/ 1478280 w 2042160"/>
              <a:gd name="connsiteY33" fmla="*/ 259080 h 611480"/>
              <a:gd name="connsiteX34" fmla="*/ 1508760 w 2042160"/>
              <a:gd name="connsiteY34" fmla="*/ 281940 h 611480"/>
              <a:gd name="connsiteX35" fmla="*/ 1691640 w 2042160"/>
              <a:gd name="connsiteY35" fmla="*/ 266700 h 611480"/>
              <a:gd name="connsiteX36" fmla="*/ 1714500 w 2042160"/>
              <a:gd name="connsiteY36" fmla="*/ 236220 h 611480"/>
              <a:gd name="connsiteX37" fmla="*/ 1760220 w 2042160"/>
              <a:gd name="connsiteY37" fmla="*/ 182880 h 611480"/>
              <a:gd name="connsiteX38" fmla="*/ 1775460 w 2042160"/>
              <a:gd name="connsiteY38" fmla="*/ 129540 h 611480"/>
              <a:gd name="connsiteX39" fmla="*/ 1790700 w 2042160"/>
              <a:gd name="connsiteY39" fmla="*/ 106680 h 611480"/>
              <a:gd name="connsiteX40" fmla="*/ 1836420 w 2042160"/>
              <a:gd name="connsiteY40" fmla="*/ 45720 h 611480"/>
              <a:gd name="connsiteX41" fmla="*/ 1851660 w 2042160"/>
              <a:gd name="connsiteY41" fmla="*/ 22860 h 611480"/>
              <a:gd name="connsiteX42" fmla="*/ 1897380 w 2042160"/>
              <a:gd name="connsiteY42" fmla="*/ 0 h 611480"/>
              <a:gd name="connsiteX43" fmla="*/ 2042160 w 2042160"/>
              <a:gd name="connsiteY43" fmla="*/ 22860 h 6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42160" h="611480">
                <a:moveTo>
                  <a:pt x="0" y="266700"/>
                </a:moveTo>
                <a:cubicBezTo>
                  <a:pt x="20320" y="269240"/>
                  <a:pt x="40574" y="272378"/>
                  <a:pt x="60960" y="274320"/>
                </a:cubicBezTo>
                <a:cubicBezTo>
                  <a:pt x="93928" y="277460"/>
                  <a:pt x="127308" y="276775"/>
                  <a:pt x="160020" y="281940"/>
                </a:cubicBezTo>
                <a:cubicBezTo>
                  <a:pt x="175888" y="284445"/>
                  <a:pt x="189853" y="294797"/>
                  <a:pt x="205740" y="297180"/>
                </a:cubicBezTo>
                <a:cubicBezTo>
                  <a:pt x="240996" y="302468"/>
                  <a:pt x="276874" y="302066"/>
                  <a:pt x="312420" y="304800"/>
                </a:cubicBezTo>
                <a:lnTo>
                  <a:pt x="502920" y="320040"/>
                </a:lnTo>
                <a:cubicBezTo>
                  <a:pt x="513080" y="330200"/>
                  <a:pt x="525785" y="338336"/>
                  <a:pt x="533400" y="350520"/>
                </a:cubicBezTo>
                <a:cubicBezTo>
                  <a:pt x="538951" y="359401"/>
                  <a:pt x="536895" y="371374"/>
                  <a:pt x="541020" y="381000"/>
                </a:cubicBezTo>
                <a:cubicBezTo>
                  <a:pt x="544628" y="389418"/>
                  <a:pt x="552164" y="395669"/>
                  <a:pt x="556260" y="403860"/>
                </a:cubicBezTo>
                <a:cubicBezTo>
                  <a:pt x="559852" y="411044"/>
                  <a:pt x="559425" y="420037"/>
                  <a:pt x="563880" y="426720"/>
                </a:cubicBezTo>
                <a:cubicBezTo>
                  <a:pt x="569858" y="435686"/>
                  <a:pt x="579727" y="441398"/>
                  <a:pt x="586740" y="449580"/>
                </a:cubicBezTo>
                <a:cubicBezTo>
                  <a:pt x="595005" y="459223"/>
                  <a:pt x="601980" y="469900"/>
                  <a:pt x="609600" y="480060"/>
                </a:cubicBezTo>
                <a:cubicBezTo>
                  <a:pt x="612140" y="490220"/>
                  <a:pt x="612536" y="501173"/>
                  <a:pt x="617220" y="510540"/>
                </a:cubicBezTo>
                <a:cubicBezTo>
                  <a:pt x="627822" y="531744"/>
                  <a:pt x="642315" y="545947"/>
                  <a:pt x="662940" y="556260"/>
                </a:cubicBezTo>
                <a:cubicBezTo>
                  <a:pt x="670124" y="559852"/>
                  <a:pt x="678616" y="560288"/>
                  <a:pt x="685800" y="563880"/>
                </a:cubicBezTo>
                <a:cubicBezTo>
                  <a:pt x="741246" y="591603"/>
                  <a:pt x="664995" y="572882"/>
                  <a:pt x="762000" y="586740"/>
                </a:cubicBezTo>
                <a:cubicBezTo>
                  <a:pt x="810938" y="611209"/>
                  <a:pt x="823296" y="623863"/>
                  <a:pt x="899160" y="594360"/>
                </a:cubicBezTo>
                <a:cubicBezTo>
                  <a:pt x="916231" y="587721"/>
                  <a:pt x="919480" y="563880"/>
                  <a:pt x="929640" y="548640"/>
                </a:cubicBezTo>
                <a:cubicBezTo>
                  <a:pt x="934095" y="541957"/>
                  <a:pt x="944880" y="543560"/>
                  <a:pt x="952500" y="541020"/>
                </a:cubicBezTo>
                <a:cubicBezTo>
                  <a:pt x="957580" y="533400"/>
                  <a:pt x="961877" y="525195"/>
                  <a:pt x="967740" y="518160"/>
                </a:cubicBezTo>
                <a:cubicBezTo>
                  <a:pt x="974639" y="509881"/>
                  <a:pt x="986141" y="505110"/>
                  <a:pt x="990600" y="495300"/>
                </a:cubicBezTo>
                <a:cubicBezTo>
                  <a:pt x="999267" y="476232"/>
                  <a:pt x="1003242" y="455124"/>
                  <a:pt x="1005840" y="434340"/>
                </a:cubicBezTo>
                <a:cubicBezTo>
                  <a:pt x="1010920" y="393700"/>
                  <a:pt x="1015546" y="353001"/>
                  <a:pt x="1021080" y="312420"/>
                </a:cubicBezTo>
                <a:cubicBezTo>
                  <a:pt x="1023168" y="297111"/>
                  <a:pt x="1024635" y="281606"/>
                  <a:pt x="1028700" y="266700"/>
                </a:cubicBezTo>
                <a:cubicBezTo>
                  <a:pt x="1032299" y="253504"/>
                  <a:pt x="1035990" y="239731"/>
                  <a:pt x="1043940" y="228600"/>
                </a:cubicBezTo>
                <a:cubicBezTo>
                  <a:pt x="1049263" y="221148"/>
                  <a:pt x="1059180" y="218440"/>
                  <a:pt x="1066800" y="213360"/>
                </a:cubicBezTo>
                <a:cubicBezTo>
                  <a:pt x="1069340" y="203200"/>
                  <a:pt x="1067878" y="191058"/>
                  <a:pt x="1074420" y="182880"/>
                </a:cubicBezTo>
                <a:cubicBezTo>
                  <a:pt x="1079438" y="176608"/>
                  <a:pt x="1090096" y="178852"/>
                  <a:pt x="1097280" y="175260"/>
                </a:cubicBezTo>
                <a:cubicBezTo>
                  <a:pt x="1110527" y="168636"/>
                  <a:pt x="1122821" y="160250"/>
                  <a:pt x="1135380" y="152400"/>
                </a:cubicBezTo>
                <a:cubicBezTo>
                  <a:pt x="1143146" y="147546"/>
                  <a:pt x="1149468" y="139792"/>
                  <a:pt x="1158240" y="137160"/>
                </a:cubicBezTo>
                <a:cubicBezTo>
                  <a:pt x="1175443" y="131999"/>
                  <a:pt x="1193800" y="132080"/>
                  <a:pt x="1211580" y="129540"/>
                </a:cubicBezTo>
                <a:cubicBezTo>
                  <a:pt x="1262380" y="137160"/>
                  <a:pt x="1314030" y="140412"/>
                  <a:pt x="1363980" y="152400"/>
                </a:cubicBezTo>
                <a:cubicBezTo>
                  <a:pt x="1430671" y="168406"/>
                  <a:pt x="1385626" y="167168"/>
                  <a:pt x="1409700" y="198120"/>
                </a:cubicBezTo>
                <a:cubicBezTo>
                  <a:pt x="1443798" y="241960"/>
                  <a:pt x="1445177" y="235435"/>
                  <a:pt x="1478280" y="259080"/>
                </a:cubicBezTo>
                <a:cubicBezTo>
                  <a:pt x="1488614" y="266462"/>
                  <a:pt x="1498600" y="274320"/>
                  <a:pt x="1508760" y="281940"/>
                </a:cubicBezTo>
                <a:cubicBezTo>
                  <a:pt x="1569720" y="276860"/>
                  <a:pt x="1631925" y="279970"/>
                  <a:pt x="1691640" y="266700"/>
                </a:cubicBezTo>
                <a:cubicBezTo>
                  <a:pt x="1704038" y="263945"/>
                  <a:pt x="1706137" y="245778"/>
                  <a:pt x="1714500" y="236220"/>
                </a:cubicBezTo>
                <a:cubicBezTo>
                  <a:pt x="1736373" y="211222"/>
                  <a:pt x="1746623" y="210073"/>
                  <a:pt x="1760220" y="182880"/>
                </a:cubicBezTo>
                <a:cubicBezTo>
                  <a:pt x="1775048" y="153223"/>
                  <a:pt x="1760811" y="163720"/>
                  <a:pt x="1775460" y="129540"/>
                </a:cubicBezTo>
                <a:cubicBezTo>
                  <a:pt x="1779068" y="121122"/>
                  <a:pt x="1785620" y="114300"/>
                  <a:pt x="1790700" y="106680"/>
                </a:cubicBezTo>
                <a:cubicBezTo>
                  <a:pt x="1804251" y="52475"/>
                  <a:pt x="1787057" y="95083"/>
                  <a:pt x="1836420" y="45720"/>
                </a:cubicBezTo>
                <a:cubicBezTo>
                  <a:pt x="1842896" y="39244"/>
                  <a:pt x="1845184" y="29336"/>
                  <a:pt x="1851660" y="22860"/>
                </a:cubicBezTo>
                <a:cubicBezTo>
                  <a:pt x="1866432" y="8088"/>
                  <a:pt x="1878787" y="6198"/>
                  <a:pt x="1897380" y="0"/>
                </a:cubicBezTo>
                <a:cubicBezTo>
                  <a:pt x="2027270" y="16236"/>
                  <a:pt x="1980445" y="2288"/>
                  <a:pt x="2042160" y="2286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FFB72022-6818-A35B-F357-AB9B4D7D3399}"/>
              </a:ext>
            </a:extLst>
          </p:cNvPr>
          <p:cNvSpPr/>
          <p:nvPr/>
        </p:nvSpPr>
        <p:spPr bwMode="auto">
          <a:xfrm>
            <a:off x="6530340" y="1743100"/>
            <a:ext cx="2522940" cy="1381100"/>
          </a:xfrm>
          <a:custGeom>
            <a:avLst/>
            <a:gdLst>
              <a:gd name="connsiteX0" fmla="*/ 2499360 w 2522940"/>
              <a:gd name="connsiteY0" fmla="*/ 0 h 1470660"/>
              <a:gd name="connsiteX1" fmla="*/ 2522220 w 2522940"/>
              <a:gd name="connsiteY1" fmla="*/ 144780 h 1470660"/>
              <a:gd name="connsiteX2" fmla="*/ 2506980 w 2522940"/>
              <a:gd name="connsiteY2" fmla="*/ 251460 h 1470660"/>
              <a:gd name="connsiteX3" fmla="*/ 2453640 w 2522940"/>
              <a:gd name="connsiteY3" fmla="*/ 259080 h 1470660"/>
              <a:gd name="connsiteX4" fmla="*/ 2392680 w 2522940"/>
              <a:gd name="connsiteY4" fmla="*/ 304800 h 1470660"/>
              <a:gd name="connsiteX5" fmla="*/ 2369820 w 2522940"/>
              <a:gd name="connsiteY5" fmla="*/ 327660 h 1470660"/>
              <a:gd name="connsiteX6" fmla="*/ 2346960 w 2522940"/>
              <a:gd name="connsiteY6" fmla="*/ 335280 h 1470660"/>
              <a:gd name="connsiteX7" fmla="*/ 2324100 w 2522940"/>
              <a:gd name="connsiteY7" fmla="*/ 358140 h 1470660"/>
              <a:gd name="connsiteX8" fmla="*/ 2293620 w 2522940"/>
              <a:gd name="connsiteY8" fmla="*/ 365760 h 1470660"/>
              <a:gd name="connsiteX9" fmla="*/ 2286000 w 2522940"/>
              <a:gd name="connsiteY9" fmla="*/ 388620 h 1470660"/>
              <a:gd name="connsiteX10" fmla="*/ 2209800 w 2522940"/>
              <a:gd name="connsiteY10" fmla="*/ 411480 h 1470660"/>
              <a:gd name="connsiteX11" fmla="*/ 2118360 w 2522940"/>
              <a:gd name="connsiteY11" fmla="*/ 464820 h 1470660"/>
              <a:gd name="connsiteX12" fmla="*/ 2080260 w 2522940"/>
              <a:gd name="connsiteY12" fmla="*/ 487680 h 1470660"/>
              <a:gd name="connsiteX13" fmla="*/ 2019300 w 2522940"/>
              <a:gd name="connsiteY13" fmla="*/ 510540 h 1470660"/>
              <a:gd name="connsiteX14" fmla="*/ 1981200 w 2522940"/>
              <a:gd name="connsiteY14" fmla="*/ 518160 h 1470660"/>
              <a:gd name="connsiteX15" fmla="*/ 1958340 w 2522940"/>
              <a:gd name="connsiteY15" fmla="*/ 533400 h 1470660"/>
              <a:gd name="connsiteX16" fmla="*/ 1935480 w 2522940"/>
              <a:gd name="connsiteY16" fmla="*/ 541020 h 1470660"/>
              <a:gd name="connsiteX17" fmla="*/ 1912620 w 2522940"/>
              <a:gd name="connsiteY17" fmla="*/ 563880 h 1470660"/>
              <a:gd name="connsiteX18" fmla="*/ 1828800 w 2522940"/>
              <a:gd name="connsiteY18" fmla="*/ 594360 h 1470660"/>
              <a:gd name="connsiteX19" fmla="*/ 1805940 w 2522940"/>
              <a:gd name="connsiteY19" fmla="*/ 609600 h 1470660"/>
              <a:gd name="connsiteX20" fmla="*/ 1737360 w 2522940"/>
              <a:gd name="connsiteY20" fmla="*/ 647700 h 1470660"/>
              <a:gd name="connsiteX21" fmla="*/ 1684020 w 2522940"/>
              <a:gd name="connsiteY21" fmla="*/ 708660 h 1470660"/>
              <a:gd name="connsiteX22" fmla="*/ 1668780 w 2522940"/>
              <a:gd name="connsiteY22" fmla="*/ 746760 h 1470660"/>
              <a:gd name="connsiteX23" fmla="*/ 1630680 w 2522940"/>
              <a:gd name="connsiteY23" fmla="*/ 792480 h 1470660"/>
              <a:gd name="connsiteX24" fmla="*/ 1623060 w 2522940"/>
              <a:gd name="connsiteY24" fmla="*/ 815340 h 1470660"/>
              <a:gd name="connsiteX25" fmla="*/ 1607820 w 2522940"/>
              <a:gd name="connsiteY25" fmla="*/ 838200 h 1470660"/>
              <a:gd name="connsiteX26" fmla="*/ 1577340 w 2522940"/>
              <a:gd name="connsiteY26" fmla="*/ 891540 h 1470660"/>
              <a:gd name="connsiteX27" fmla="*/ 1569720 w 2522940"/>
              <a:gd name="connsiteY27" fmla="*/ 922020 h 1470660"/>
              <a:gd name="connsiteX28" fmla="*/ 1554480 w 2522940"/>
              <a:gd name="connsiteY28" fmla="*/ 1082040 h 1470660"/>
              <a:gd name="connsiteX29" fmla="*/ 1493520 w 2522940"/>
              <a:gd name="connsiteY29" fmla="*/ 1120140 h 1470660"/>
              <a:gd name="connsiteX30" fmla="*/ 1447800 w 2522940"/>
              <a:gd name="connsiteY30" fmla="*/ 1135380 h 1470660"/>
              <a:gd name="connsiteX31" fmla="*/ 1424940 w 2522940"/>
              <a:gd name="connsiteY31" fmla="*/ 1150620 h 1470660"/>
              <a:gd name="connsiteX32" fmla="*/ 1348740 w 2522940"/>
              <a:gd name="connsiteY32" fmla="*/ 1158240 h 1470660"/>
              <a:gd name="connsiteX33" fmla="*/ 1272540 w 2522940"/>
              <a:gd name="connsiteY33" fmla="*/ 1143000 h 1470660"/>
              <a:gd name="connsiteX34" fmla="*/ 1249680 w 2522940"/>
              <a:gd name="connsiteY34" fmla="*/ 1135380 h 1470660"/>
              <a:gd name="connsiteX35" fmla="*/ 1211580 w 2522940"/>
              <a:gd name="connsiteY35" fmla="*/ 1104900 h 1470660"/>
              <a:gd name="connsiteX36" fmla="*/ 1181100 w 2522940"/>
              <a:gd name="connsiteY36" fmla="*/ 1028700 h 1470660"/>
              <a:gd name="connsiteX37" fmla="*/ 1165860 w 2522940"/>
              <a:gd name="connsiteY37" fmla="*/ 982980 h 1470660"/>
              <a:gd name="connsiteX38" fmla="*/ 1158240 w 2522940"/>
              <a:gd name="connsiteY38" fmla="*/ 960120 h 1470660"/>
              <a:gd name="connsiteX39" fmla="*/ 1135380 w 2522940"/>
              <a:gd name="connsiteY39" fmla="*/ 952500 h 1470660"/>
              <a:gd name="connsiteX40" fmla="*/ 1120140 w 2522940"/>
              <a:gd name="connsiteY40" fmla="*/ 922020 h 1470660"/>
              <a:gd name="connsiteX41" fmla="*/ 1089660 w 2522940"/>
              <a:gd name="connsiteY41" fmla="*/ 876300 h 1470660"/>
              <a:gd name="connsiteX42" fmla="*/ 1082040 w 2522940"/>
              <a:gd name="connsiteY42" fmla="*/ 853440 h 1470660"/>
              <a:gd name="connsiteX43" fmla="*/ 1036320 w 2522940"/>
              <a:gd name="connsiteY43" fmla="*/ 807720 h 1470660"/>
              <a:gd name="connsiteX44" fmla="*/ 1013460 w 2522940"/>
              <a:gd name="connsiteY44" fmla="*/ 777240 h 1470660"/>
              <a:gd name="connsiteX45" fmla="*/ 952500 w 2522940"/>
              <a:gd name="connsiteY45" fmla="*/ 723900 h 1470660"/>
              <a:gd name="connsiteX46" fmla="*/ 929640 w 2522940"/>
              <a:gd name="connsiteY46" fmla="*/ 716280 h 1470660"/>
              <a:gd name="connsiteX47" fmla="*/ 723900 w 2522940"/>
              <a:gd name="connsiteY47" fmla="*/ 723900 h 1470660"/>
              <a:gd name="connsiteX48" fmla="*/ 693420 w 2522940"/>
              <a:gd name="connsiteY48" fmla="*/ 769620 h 1470660"/>
              <a:gd name="connsiteX49" fmla="*/ 632460 w 2522940"/>
              <a:gd name="connsiteY49" fmla="*/ 838200 h 1470660"/>
              <a:gd name="connsiteX50" fmla="*/ 624840 w 2522940"/>
              <a:gd name="connsiteY50" fmla="*/ 861060 h 1470660"/>
              <a:gd name="connsiteX51" fmla="*/ 571500 w 2522940"/>
              <a:gd name="connsiteY51" fmla="*/ 922020 h 1470660"/>
              <a:gd name="connsiteX52" fmla="*/ 548640 w 2522940"/>
              <a:gd name="connsiteY52" fmla="*/ 967740 h 1470660"/>
              <a:gd name="connsiteX53" fmla="*/ 525780 w 2522940"/>
              <a:gd name="connsiteY53" fmla="*/ 990600 h 1470660"/>
              <a:gd name="connsiteX54" fmla="*/ 464820 w 2522940"/>
              <a:gd name="connsiteY54" fmla="*/ 1005840 h 1470660"/>
              <a:gd name="connsiteX55" fmla="*/ 251460 w 2522940"/>
              <a:gd name="connsiteY55" fmla="*/ 1059180 h 1470660"/>
              <a:gd name="connsiteX56" fmla="*/ 182880 w 2522940"/>
              <a:gd name="connsiteY56" fmla="*/ 1089660 h 1470660"/>
              <a:gd name="connsiteX57" fmla="*/ 175260 w 2522940"/>
              <a:gd name="connsiteY57" fmla="*/ 1112520 h 1470660"/>
              <a:gd name="connsiteX58" fmla="*/ 152400 w 2522940"/>
              <a:gd name="connsiteY58" fmla="*/ 1135380 h 1470660"/>
              <a:gd name="connsiteX59" fmla="*/ 144780 w 2522940"/>
              <a:gd name="connsiteY59" fmla="*/ 1203960 h 1470660"/>
              <a:gd name="connsiteX60" fmla="*/ 129540 w 2522940"/>
              <a:gd name="connsiteY60" fmla="*/ 1257300 h 1470660"/>
              <a:gd name="connsiteX61" fmla="*/ 121920 w 2522940"/>
              <a:gd name="connsiteY61" fmla="*/ 1287780 h 1470660"/>
              <a:gd name="connsiteX62" fmla="*/ 106680 w 2522940"/>
              <a:gd name="connsiteY62" fmla="*/ 1310640 h 1470660"/>
              <a:gd name="connsiteX63" fmla="*/ 99060 w 2522940"/>
              <a:gd name="connsiteY63" fmla="*/ 1333500 h 1470660"/>
              <a:gd name="connsiteX64" fmla="*/ 76200 w 2522940"/>
              <a:gd name="connsiteY64" fmla="*/ 1356360 h 1470660"/>
              <a:gd name="connsiteX65" fmla="*/ 45720 w 2522940"/>
              <a:gd name="connsiteY65" fmla="*/ 1432560 h 1470660"/>
              <a:gd name="connsiteX66" fmla="*/ 7620 w 2522940"/>
              <a:gd name="connsiteY66" fmla="*/ 1447800 h 1470660"/>
              <a:gd name="connsiteX67" fmla="*/ 0 w 2522940"/>
              <a:gd name="connsiteY67" fmla="*/ 1470660 h 1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522940" h="1470660">
                <a:moveTo>
                  <a:pt x="2499360" y="0"/>
                </a:moveTo>
                <a:cubicBezTo>
                  <a:pt x="2519348" y="59963"/>
                  <a:pt x="2525171" y="65111"/>
                  <a:pt x="2522220" y="144780"/>
                </a:cubicBezTo>
                <a:cubicBezTo>
                  <a:pt x="2520891" y="180676"/>
                  <a:pt x="2525461" y="220658"/>
                  <a:pt x="2506980" y="251460"/>
                </a:cubicBezTo>
                <a:cubicBezTo>
                  <a:pt x="2497739" y="266861"/>
                  <a:pt x="2471420" y="256540"/>
                  <a:pt x="2453640" y="259080"/>
                </a:cubicBezTo>
                <a:cubicBezTo>
                  <a:pt x="2433320" y="274320"/>
                  <a:pt x="2410641" y="286839"/>
                  <a:pt x="2392680" y="304800"/>
                </a:cubicBezTo>
                <a:cubicBezTo>
                  <a:pt x="2385060" y="312420"/>
                  <a:pt x="2378786" y="321682"/>
                  <a:pt x="2369820" y="327660"/>
                </a:cubicBezTo>
                <a:cubicBezTo>
                  <a:pt x="2363137" y="332115"/>
                  <a:pt x="2354580" y="332740"/>
                  <a:pt x="2346960" y="335280"/>
                </a:cubicBezTo>
                <a:cubicBezTo>
                  <a:pt x="2339340" y="342900"/>
                  <a:pt x="2333456" y="352793"/>
                  <a:pt x="2324100" y="358140"/>
                </a:cubicBezTo>
                <a:cubicBezTo>
                  <a:pt x="2315007" y="363336"/>
                  <a:pt x="2301798" y="359218"/>
                  <a:pt x="2293620" y="365760"/>
                </a:cubicBezTo>
                <a:cubicBezTo>
                  <a:pt x="2287348" y="370778"/>
                  <a:pt x="2292170" y="383478"/>
                  <a:pt x="2286000" y="388620"/>
                </a:cubicBezTo>
                <a:cubicBezTo>
                  <a:pt x="2270171" y="401811"/>
                  <a:pt x="2228839" y="407672"/>
                  <a:pt x="2209800" y="411480"/>
                </a:cubicBezTo>
                <a:cubicBezTo>
                  <a:pt x="2124869" y="468101"/>
                  <a:pt x="2203751" y="418243"/>
                  <a:pt x="2118360" y="464820"/>
                </a:cubicBezTo>
                <a:cubicBezTo>
                  <a:pt x="2105358" y="471912"/>
                  <a:pt x="2093507" y="481056"/>
                  <a:pt x="2080260" y="487680"/>
                </a:cubicBezTo>
                <a:cubicBezTo>
                  <a:pt x="2073268" y="491176"/>
                  <a:pt x="2032490" y="507243"/>
                  <a:pt x="2019300" y="510540"/>
                </a:cubicBezTo>
                <a:cubicBezTo>
                  <a:pt x="2006735" y="513681"/>
                  <a:pt x="1993900" y="515620"/>
                  <a:pt x="1981200" y="518160"/>
                </a:cubicBezTo>
                <a:cubicBezTo>
                  <a:pt x="1973580" y="523240"/>
                  <a:pt x="1966531" y="529304"/>
                  <a:pt x="1958340" y="533400"/>
                </a:cubicBezTo>
                <a:cubicBezTo>
                  <a:pt x="1951156" y="536992"/>
                  <a:pt x="1942163" y="536565"/>
                  <a:pt x="1935480" y="541020"/>
                </a:cubicBezTo>
                <a:cubicBezTo>
                  <a:pt x="1926514" y="546998"/>
                  <a:pt x="1921389" y="557616"/>
                  <a:pt x="1912620" y="563880"/>
                </a:cubicBezTo>
                <a:cubicBezTo>
                  <a:pt x="1889110" y="580673"/>
                  <a:pt x="1854791" y="586934"/>
                  <a:pt x="1828800" y="594360"/>
                </a:cubicBezTo>
                <a:cubicBezTo>
                  <a:pt x="1821180" y="599440"/>
                  <a:pt x="1814131" y="605504"/>
                  <a:pt x="1805940" y="609600"/>
                </a:cubicBezTo>
                <a:cubicBezTo>
                  <a:pt x="1774636" y="625252"/>
                  <a:pt x="1769395" y="607657"/>
                  <a:pt x="1737360" y="647700"/>
                </a:cubicBezTo>
                <a:cubicBezTo>
                  <a:pt x="1700148" y="694215"/>
                  <a:pt x="1718380" y="674300"/>
                  <a:pt x="1684020" y="708660"/>
                </a:cubicBezTo>
                <a:cubicBezTo>
                  <a:pt x="1678940" y="721360"/>
                  <a:pt x="1676029" y="735161"/>
                  <a:pt x="1668780" y="746760"/>
                </a:cubicBezTo>
                <a:cubicBezTo>
                  <a:pt x="1626649" y="814170"/>
                  <a:pt x="1662771" y="728297"/>
                  <a:pt x="1630680" y="792480"/>
                </a:cubicBezTo>
                <a:cubicBezTo>
                  <a:pt x="1627088" y="799664"/>
                  <a:pt x="1626652" y="808156"/>
                  <a:pt x="1623060" y="815340"/>
                </a:cubicBezTo>
                <a:cubicBezTo>
                  <a:pt x="1618964" y="823531"/>
                  <a:pt x="1611916" y="830009"/>
                  <a:pt x="1607820" y="838200"/>
                </a:cubicBezTo>
                <a:cubicBezTo>
                  <a:pt x="1578730" y="896380"/>
                  <a:pt x="1632617" y="817838"/>
                  <a:pt x="1577340" y="891540"/>
                </a:cubicBezTo>
                <a:cubicBezTo>
                  <a:pt x="1574800" y="901700"/>
                  <a:pt x="1570968" y="911622"/>
                  <a:pt x="1569720" y="922020"/>
                </a:cubicBezTo>
                <a:cubicBezTo>
                  <a:pt x="1563336" y="975220"/>
                  <a:pt x="1573715" y="1032030"/>
                  <a:pt x="1554480" y="1082040"/>
                </a:cubicBezTo>
                <a:cubicBezTo>
                  <a:pt x="1545878" y="1104405"/>
                  <a:pt x="1516253" y="1112562"/>
                  <a:pt x="1493520" y="1120140"/>
                </a:cubicBezTo>
                <a:cubicBezTo>
                  <a:pt x="1478280" y="1125220"/>
                  <a:pt x="1461166" y="1126469"/>
                  <a:pt x="1447800" y="1135380"/>
                </a:cubicBezTo>
                <a:cubicBezTo>
                  <a:pt x="1440180" y="1140460"/>
                  <a:pt x="1433864" y="1148561"/>
                  <a:pt x="1424940" y="1150620"/>
                </a:cubicBezTo>
                <a:cubicBezTo>
                  <a:pt x="1400067" y="1156360"/>
                  <a:pt x="1374140" y="1155700"/>
                  <a:pt x="1348740" y="1158240"/>
                </a:cubicBezTo>
                <a:cubicBezTo>
                  <a:pt x="1323340" y="1153160"/>
                  <a:pt x="1297780" y="1148825"/>
                  <a:pt x="1272540" y="1143000"/>
                </a:cubicBezTo>
                <a:cubicBezTo>
                  <a:pt x="1264714" y="1141194"/>
                  <a:pt x="1255952" y="1140398"/>
                  <a:pt x="1249680" y="1135380"/>
                </a:cubicBezTo>
                <a:cubicBezTo>
                  <a:pt x="1200441" y="1095989"/>
                  <a:pt x="1269039" y="1124053"/>
                  <a:pt x="1211580" y="1104900"/>
                </a:cubicBezTo>
                <a:cubicBezTo>
                  <a:pt x="1189156" y="1060052"/>
                  <a:pt x="1199932" y="1085196"/>
                  <a:pt x="1181100" y="1028700"/>
                </a:cubicBezTo>
                <a:lnTo>
                  <a:pt x="1165860" y="982980"/>
                </a:lnTo>
                <a:cubicBezTo>
                  <a:pt x="1163320" y="975360"/>
                  <a:pt x="1165860" y="962660"/>
                  <a:pt x="1158240" y="960120"/>
                </a:cubicBezTo>
                <a:lnTo>
                  <a:pt x="1135380" y="952500"/>
                </a:lnTo>
                <a:cubicBezTo>
                  <a:pt x="1130300" y="942340"/>
                  <a:pt x="1125984" y="931760"/>
                  <a:pt x="1120140" y="922020"/>
                </a:cubicBezTo>
                <a:cubicBezTo>
                  <a:pt x="1110716" y="906314"/>
                  <a:pt x="1095452" y="893676"/>
                  <a:pt x="1089660" y="876300"/>
                </a:cubicBezTo>
                <a:cubicBezTo>
                  <a:pt x="1087120" y="868680"/>
                  <a:pt x="1086971" y="859780"/>
                  <a:pt x="1082040" y="853440"/>
                </a:cubicBezTo>
                <a:cubicBezTo>
                  <a:pt x="1068808" y="836427"/>
                  <a:pt x="1049252" y="824962"/>
                  <a:pt x="1036320" y="807720"/>
                </a:cubicBezTo>
                <a:cubicBezTo>
                  <a:pt x="1028700" y="797560"/>
                  <a:pt x="1021725" y="786883"/>
                  <a:pt x="1013460" y="777240"/>
                </a:cubicBezTo>
                <a:cubicBezTo>
                  <a:pt x="999629" y="761104"/>
                  <a:pt x="968031" y="733607"/>
                  <a:pt x="952500" y="723900"/>
                </a:cubicBezTo>
                <a:cubicBezTo>
                  <a:pt x="945689" y="719643"/>
                  <a:pt x="937260" y="718820"/>
                  <a:pt x="929640" y="716280"/>
                </a:cubicBezTo>
                <a:cubicBezTo>
                  <a:pt x="861060" y="718820"/>
                  <a:pt x="790842" y="708784"/>
                  <a:pt x="723900" y="723900"/>
                </a:cubicBezTo>
                <a:cubicBezTo>
                  <a:pt x="706034" y="727934"/>
                  <a:pt x="706372" y="756668"/>
                  <a:pt x="693420" y="769620"/>
                </a:cubicBezTo>
                <a:cubicBezTo>
                  <a:pt x="673225" y="789815"/>
                  <a:pt x="646058" y="811005"/>
                  <a:pt x="632460" y="838200"/>
                </a:cubicBezTo>
                <a:cubicBezTo>
                  <a:pt x="628868" y="845384"/>
                  <a:pt x="629097" y="854249"/>
                  <a:pt x="624840" y="861060"/>
                </a:cubicBezTo>
                <a:cubicBezTo>
                  <a:pt x="594260" y="909989"/>
                  <a:pt x="601466" y="886060"/>
                  <a:pt x="571500" y="922020"/>
                </a:cubicBezTo>
                <a:cubicBezTo>
                  <a:pt x="511549" y="993961"/>
                  <a:pt x="594462" y="899007"/>
                  <a:pt x="548640" y="967740"/>
                </a:cubicBezTo>
                <a:cubicBezTo>
                  <a:pt x="542662" y="976706"/>
                  <a:pt x="534746" y="984622"/>
                  <a:pt x="525780" y="990600"/>
                </a:cubicBezTo>
                <a:cubicBezTo>
                  <a:pt x="515738" y="997295"/>
                  <a:pt x="470316" y="1004741"/>
                  <a:pt x="464820" y="1005840"/>
                </a:cubicBezTo>
                <a:cubicBezTo>
                  <a:pt x="385908" y="1058448"/>
                  <a:pt x="466285" y="1009054"/>
                  <a:pt x="251460" y="1059180"/>
                </a:cubicBezTo>
                <a:cubicBezTo>
                  <a:pt x="233217" y="1063437"/>
                  <a:pt x="200345" y="1080928"/>
                  <a:pt x="182880" y="1089660"/>
                </a:cubicBezTo>
                <a:cubicBezTo>
                  <a:pt x="180340" y="1097280"/>
                  <a:pt x="179715" y="1105837"/>
                  <a:pt x="175260" y="1112520"/>
                </a:cubicBezTo>
                <a:cubicBezTo>
                  <a:pt x="169282" y="1121486"/>
                  <a:pt x="155808" y="1125157"/>
                  <a:pt x="152400" y="1135380"/>
                </a:cubicBezTo>
                <a:cubicBezTo>
                  <a:pt x="145127" y="1157200"/>
                  <a:pt x="149019" y="1181353"/>
                  <a:pt x="144780" y="1203960"/>
                </a:cubicBezTo>
                <a:cubicBezTo>
                  <a:pt x="141372" y="1222135"/>
                  <a:pt x="134405" y="1239460"/>
                  <a:pt x="129540" y="1257300"/>
                </a:cubicBezTo>
                <a:cubicBezTo>
                  <a:pt x="126784" y="1267404"/>
                  <a:pt x="126045" y="1278154"/>
                  <a:pt x="121920" y="1287780"/>
                </a:cubicBezTo>
                <a:cubicBezTo>
                  <a:pt x="118312" y="1296198"/>
                  <a:pt x="110776" y="1302449"/>
                  <a:pt x="106680" y="1310640"/>
                </a:cubicBezTo>
                <a:cubicBezTo>
                  <a:pt x="103088" y="1317824"/>
                  <a:pt x="103515" y="1326817"/>
                  <a:pt x="99060" y="1333500"/>
                </a:cubicBezTo>
                <a:cubicBezTo>
                  <a:pt x="93082" y="1342466"/>
                  <a:pt x="83820" y="1348740"/>
                  <a:pt x="76200" y="1356360"/>
                </a:cubicBezTo>
                <a:cubicBezTo>
                  <a:pt x="70630" y="1384209"/>
                  <a:pt x="69577" y="1411685"/>
                  <a:pt x="45720" y="1432560"/>
                </a:cubicBezTo>
                <a:cubicBezTo>
                  <a:pt x="35426" y="1441567"/>
                  <a:pt x="20320" y="1442720"/>
                  <a:pt x="7620" y="1447800"/>
                </a:cubicBezTo>
                <a:lnTo>
                  <a:pt x="0" y="1470660"/>
                </a:ln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01596AEC-617C-76F8-C493-B57961804DA2}"/>
              </a:ext>
            </a:extLst>
          </p:cNvPr>
          <p:cNvSpPr/>
          <p:nvPr/>
        </p:nvSpPr>
        <p:spPr bwMode="auto">
          <a:xfrm>
            <a:off x="6553200" y="3185160"/>
            <a:ext cx="1821180" cy="723900"/>
          </a:xfrm>
          <a:custGeom>
            <a:avLst/>
            <a:gdLst>
              <a:gd name="connsiteX0" fmla="*/ 0 w 1821180"/>
              <a:gd name="connsiteY0" fmla="*/ 0 h 723900"/>
              <a:gd name="connsiteX1" fmla="*/ 68580 w 1821180"/>
              <a:gd name="connsiteY1" fmla="*/ 22860 h 723900"/>
              <a:gd name="connsiteX2" fmla="*/ 129540 w 1821180"/>
              <a:gd name="connsiteY2" fmla="*/ 68580 h 723900"/>
              <a:gd name="connsiteX3" fmla="*/ 175260 w 1821180"/>
              <a:gd name="connsiteY3" fmla="*/ 99060 h 723900"/>
              <a:gd name="connsiteX4" fmla="*/ 228600 w 1821180"/>
              <a:gd name="connsiteY4" fmla="*/ 129540 h 723900"/>
              <a:gd name="connsiteX5" fmla="*/ 251460 w 1821180"/>
              <a:gd name="connsiteY5" fmla="*/ 152400 h 723900"/>
              <a:gd name="connsiteX6" fmla="*/ 274320 w 1821180"/>
              <a:gd name="connsiteY6" fmla="*/ 160020 h 723900"/>
              <a:gd name="connsiteX7" fmla="*/ 304800 w 1821180"/>
              <a:gd name="connsiteY7" fmla="*/ 175260 h 723900"/>
              <a:gd name="connsiteX8" fmla="*/ 358140 w 1821180"/>
              <a:gd name="connsiteY8" fmla="*/ 198120 h 723900"/>
              <a:gd name="connsiteX9" fmla="*/ 510540 w 1821180"/>
              <a:gd name="connsiteY9" fmla="*/ 190500 h 723900"/>
              <a:gd name="connsiteX10" fmla="*/ 571500 w 1821180"/>
              <a:gd name="connsiteY10" fmla="*/ 160020 h 723900"/>
              <a:gd name="connsiteX11" fmla="*/ 617220 w 1821180"/>
              <a:gd name="connsiteY11" fmla="*/ 137160 h 723900"/>
              <a:gd name="connsiteX12" fmla="*/ 632460 w 1821180"/>
              <a:gd name="connsiteY12" fmla="*/ 114300 h 723900"/>
              <a:gd name="connsiteX13" fmla="*/ 693420 w 1821180"/>
              <a:gd name="connsiteY13" fmla="*/ 76200 h 723900"/>
              <a:gd name="connsiteX14" fmla="*/ 762000 w 1821180"/>
              <a:gd name="connsiteY14" fmla="*/ 22860 h 723900"/>
              <a:gd name="connsiteX15" fmla="*/ 815340 w 1821180"/>
              <a:gd name="connsiteY15" fmla="*/ 7620 h 723900"/>
              <a:gd name="connsiteX16" fmla="*/ 914400 w 1821180"/>
              <a:gd name="connsiteY16" fmla="*/ 15240 h 723900"/>
              <a:gd name="connsiteX17" fmla="*/ 967740 w 1821180"/>
              <a:gd name="connsiteY17" fmla="*/ 45720 h 723900"/>
              <a:gd name="connsiteX18" fmla="*/ 990600 w 1821180"/>
              <a:gd name="connsiteY18" fmla="*/ 68580 h 723900"/>
              <a:gd name="connsiteX19" fmla="*/ 1021080 w 1821180"/>
              <a:gd name="connsiteY19" fmla="*/ 83820 h 723900"/>
              <a:gd name="connsiteX20" fmla="*/ 1043940 w 1821180"/>
              <a:gd name="connsiteY20" fmla="*/ 144780 h 723900"/>
              <a:gd name="connsiteX21" fmla="*/ 1074420 w 1821180"/>
              <a:gd name="connsiteY21" fmla="*/ 175260 h 723900"/>
              <a:gd name="connsiteX22" fmla="*/ 1082040 w 1821180"/>
              <a:gd name="connsiteY22" fmla="*/ 220980 h 723900"/>
              <a:gd name="connsiteX23" fmla="*/ 1127760 w 1821180"/>
              <a:gd name="connsiteY23" fmla="*/ 281940 h 723900"/>
              <a:gd name="connsiteX24" fmla="*/ 1150620 w 1821180"/>
              <a:gd name="connsiteY24" fmla="*/ 289560 h 723900"/>
              <a:gd name="connsiteX25" fmla="*/ 1173480 w 1821180"/>
              <a:gd name="connsiteY25" fmla="*/ 312420 h 723900"/>
              <a:gd name="connsiteX26" fmla="*/ 1234440 w 1821180"/>
              <a:gd name="connsiteY26" fmla="*/ 335280 h 723900"/>
              <a:gd name="connsiteX27" fmla="*/ 1386840 w 1821180"/>
              <a:gd name="connsiteY27" fmla="*/ 320040 h 723900"/>
              <a:gd name="connsiteX28" fmla="*/ 1409700 w 1821180"/>
              <a:gd name="connsiteY28" fmla="*/ 312420 h 723900"/>
              <a:gd name="connsiteX29" fmla="*/ 1508760 w 1821180"/>
              <a:gd name="connsiteY29" fmla="*/ 327660 h 723900"/>
              <a:gd name="connsiteX30" fmla="*/ 1546860 w 1821180"/>
              <a:gd name="connsiteY30" fmla="*/ 335280 h 723900"/>
              <a:gd name="connsiteX31" fmla="*/ 1584960 w 1821180"/>
              <a:gd name="connsiteY31" fmla="*/ 350520 h 723900"/>
              <a:gd name="connsiteX32" fmla="*/ 1607820 w 1821180"/>
              <a:gd name="connsiteY32" fmla="*/ 358140 h 723900"/>
              <a:gd name="connsiteX33" fmla="*/ 1645920 w 1821180"/>
              <a:gd name="connsiteY33" fmla="*/ 403860 h 723900"/>
              <a:gd name="connsiteX34" fmla="*/ 1661160 w 1821180"/>
              <a:gd name="connsiteY34" fmla="*/ 434340 h 723900"/>
              <a:gd name="connsiteX35" fmla="*/ 1714500 w 1821180"/>
              <a:gd name="connsiteY35" fmla="*/ 487680 h 723900"/>
              <a:gd name="connsiteX36" fmla="*/ 1737360 w 1821180"/>
              <a:gd name="connsiteY36" fmla="*/ 510540 h 723900"/>
              <a:gd name="connsiteX37" fmla="*/ 1744980 w 1821180"/>
              <a:gd name="connsiteY37" fmla="*/ 533400 h 723900"/>
              <a:gd name="connsiteX38" fmla="*/ 1767840 w 1821180"/>
              <a:gd name="connsiteY38" fmla="*/ 541020 h 723900"/>
              <a:gd name="connsiteX39" fmla="*/ 1775460 w 1821180"/>
              <a:gd name="connsiteY39" fmla="*/ 609600 h 723900"/>
              <a:gd name="connsiteX40" fmla="*/ 1813560 w 1821180"/>
              <a:gd name="connsiteY40" fmla="*/ 716280 h 723900"/>
              <a:gd name="connsiteX41" fmla="*/ 1821180 w 1821180"/>
              <a:gd name="connsiteY41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21180" h="723900">
                <a:moveTo>
                  <a:pt x="0" y="0"/>
                </a:moveTo>
                <a:cubicBezTo>
                  <a:pt x="22860" y="7620"/>
                  <a:pt x="49303" y="8402"/>
                  <a:pt x="68580" y="22860"/>
                </a:cubicBezTo>
                <a:cubicBezTo>
                  <a:pt x="88900" y="38100"/>
                  <a:pt x="108406" y="54491"/>
                  <a:pt x="129540" y="68580"/>
                </a:cubicBezTo>
                <a:cubicBezTo>
                  <a:pt x="144780" y="78740"/>
                  <a:pt x="160802" y="87815"/>
                  <a:pt x="175260" y="99060"/>
                </a:cubicBezTo>
                <a:cubicBezTo>
                  <a:pt x="218269" y="132511"/>
                  <a:pt x="175281" y="116210"/>
                  <a:pt x="228600" y="129540"/>
                </a:cubicBezTo>
                <a:cubicBezTo>
                  <a:pt x="236220" y="137160"/>
                  <a:pt x="242494" y="146422"/>
                  <a:pt x="251460" y="152400"/>
                </a:cubicBezTo>
                <a:cubicBezTo>
                  <a:pt x="258143" y="156855"/>
                  <a:pt x="266937" y="156856"/>
                  <a:pt x="274320" y="160020"/>
                </a:cubicBezTo>
                <a:cubicBezTo>
                  <a:pt x="284761" y="164495"/>
                  <a:pt x="294359" y="170785"/>
                  <a:pt x="304800" y="175260"/>
                </a:cubicBezTo>
                <a:cubicBezTo>
                  <a:pt x="383285" y="208896"/>
                  <a:pt x="257051" y="147575"/>
                  <a:pt x="358140" y="198120"/>
                </a:cubicBezTo>
                <a:cubicBezTo>
                  <a:pt x="408940" y="195580"/>
                  <a:pt x="459852" y="194724"/>
                  <a:pt x="510540" y="190500"/>
                </a:cubicBezTo>
                <a:cubicBezTo>
                  <a:pt x="550449" y="187174"/>
                  <a:pt x="536149" y="180221"/>
                  <a:pt x="571500" y="160020"/>
                </a:cubicBezTo>
                <a:cubicBezTo>
                  <a:pt x="681918" y="96924"/>
                  <a:pt x="497751" y="216806"/>
                  <a:pt x="617220" y="137160"/>
                </a:cubicBezTo>
                <a:cubicBezTo>
                  <a:pt x="622300" y="129540"/>
                  <a:pt x="625507" y="120260"/>
                  <a:pt x="632460" y="114300"/>
                </a:cubicBezTo>
                <a:cubicBezTo>
                  <a:pt x="652341" y="97259"/>
                  <a:pt x="674358" y="93144"/>
                  <a:pt x="693420" y="76200"/>
                </a:cubicBezTo>
                <a:cubicBezTo>
                  <a:pt x="747940" y="27738"/>
                  <a:pt x="717530" y="36201"/>
                  <a:pt x="762000" y="22860"/>
                </a:cubicBezTo>
                <a:cubicBezTo>
                  <a:pt x="779712" y="17547"/>
                  <a:pt x="797560" y="12700"/>
                  <a:pt x="815340" y="7620"/>
                </a:cubicBezTo>
                <a:cubicBezTo>
                  <a:pt x="848360" y="10160"/>
                  <a:pt x="881786" y="9485"/>
                  <a:pt x="914400" y="15240"/>
                </a:cubicBezTo>
                <a:cubicBezTo>
                  <a:pt x="923855" y="16909"/>
                  <a:pt x="958983" y="38423"/>
                  <a:pt x="967740" y="45720"/>
                </a:cubicBezTo>
                <a:cubicBezTo>
                  <a:pt x="976019" y="52619"/>
                  <a:pt x="981831" y="62316"/>
                  <a:pt x="990600" y="68580"/>
                </a:cubicBezTo>
                <a:cubicBezTo>
                  <a:pt x="999843" y="75182"/>
                  <a:pt x="1010920" y="78740"/>
                  <a:pt x="1021080" y="83820"/>
                </a:cubicBezTo>
                <a:cubicBezTo>
                  <a:pt x="1025891" y="98254"/>
                  <a:pt x="1037866" y="135668"/>
                  <a:pt x="1043940" y="144780"/>
                </a:cubicBezTo>
                <a:cubicBezTo>
                  <a:pt x="1051910" y="156735"/>
                  <a:pt x="1064260" y="165100"/>
                  <a:pt x="1074420" y="175260"/>
                </a:cubicBezTo>
                <a:cubicBezTo>
                  <a:pt x="1076960" y="190500"/>
                  <a:pt x="1076760" y="206460"/>
                  <a:pt x="1082040" y="220980"/>
                </a:cubicBezTo>
                <a:cubicBezTo>
                  <a:pt x="1088344" y="238317"/>
                  <a:pt x="1110507" y="270438"/>
                  <a:pt x="1127760" y="281940"/>
                </a:cubicBezTo>
                <a:cubicBezTo>
                  <a:pt x="1134443" y="286395"/>
                  <a:pt x="1143000" y="287020"/>
                  <a:pt x="1150620" y="289560"/>
                </a:cubicBezTo>
                <a:cubicBezTo>
                  <a:pt x="1158240" y="297180"/>
                  <a:pt x="1164342" y="306709"/>
                  <a:pt x="1173480" y="312420"/>
                </a:cubicBezTo>
                <a:cubicBezTo>
                  <a:pt x="1183893" y="318928"/>
                  <a:pt x="1219241" y="330214"/>
                  <a:pt x="1234440" y="335280"/>
                </a:cubicBezTo>
                <a:cubicBezTo>
                  <a:pt x="1285240" y="330200"/>
                  <a:pt x="1336215" y="326643"/>
                  <a:pt x="1386840" y="320040"/>
                </a:cubicBezTo>
                <a:cubicBezTo>
                  <a:pt x="1394805" y="319001"/>
                  <a:pt x="1401683" y="311919"/>
                  <a:pt x="1409700" y="312420"/>
                </a:cubicBezTo>
                <a:cubicBezTo>
                  <a:pt x="1443043" y="314504"/>
                  <a:pt x="1475806" y="322168"/>
                  <a:pt x="1508760" y="327660"/>
                </a:cubicBezTo>
                <a:cubicBezTo>
                  <a:pt x="1521535" y="329789"/>
                  <a:pt x="1534455" y="331558"/>
                  <a:pt x="1546860" y="335280"/>
                </a:cubicBezTo>
                <a:cubicBezTo>
                  <a:pt x="1559961" y="339210"/>
                  <a:pt x="1572153" y="345717"/>
                  <a:pt x="1584960" y="350520"/>
                </a:cubicBezTo>
                <a:cubicBezTo>
                  <a:pt x="1592481" y="353340"/>
                  <a:pt x="1600200" y="355600"/>
                  <a:pt x="1607820" y="358140"/>
                </a:cubicBezTo>
                <a:cubicBezTo>
                  <a:pt x="1653874" y="450248"/>
                  <a:pt x="1592068" y="339237"/>
                  <a:pt x="1645920" y="403860"/>
                </a:cubicBezTo>
                <a:cubicBezTo>
                  <a:pt x="1653192" y="412586"/>
                  <a:pt x="1653967" y="425548"/>
                  <a:pt x="1661160" y="434340"/>
                </a:cubicBezTo>
                <a:cubicBezTo>
                  <a:pt x="1677083" y="453801"/>
                  <a:pt x="1696720" y="469900"/>
                  <a:pt x="1714500" y="487680"/>
                </a:cubicBezTo>
                <a:lnTo>
                  <a:pt x="1737360" y="510540"/>
                </a:lnTo>
                <a:cubicBezTo>
                  <a:pt x="1739900" y="518160"/>
                  <a:pt x="1739300" y="527720"/>
                  <a:pt x="1744980" y="533400"/>
                </a:cubicBezTo>
                <a:cubicBezTo>
                  <a:pt x="1750660" y="539080"/>
                  <a:pt x="1764857" y="533562"/>
                  <a:pt x="1767840" y="541020"/>
                </a:cubicBezTo>
                <a:cubicBezTo>
                  <a:pt x="1776382" y="562376"/>
                  <a:pt x="1770949" y="587046"/>
                  <a:pt x="1775460" y="609600"/>
                </a:cubicBezTo>
                <a:cubicBezTo>
                  <a:pt x="1787041" y="667505"/>
                  <a:pt x="1786584" y="680312"/>
                  <a:pt x="1813560" y="716280"/>
                </a:cubicBezTo>
                <a:cubicBezTo>
                  <a:pt x="1815715" y="719154"/>
                  <a:pt x="1818640" y="721360"/>
                  <a:pt x="1821180" y="72390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1C073FC-A984-6D94-8F11-D1EF3ED1A630}"/>
              </a:ext>
            </a:extLst>
          </p:cNvPr>
          <p:cNvSpPr/>
          <p:nvPr/>
        </p:nvSpPr>
        <p:spPr bwMode="auto">
          <a:xfrm>
            <a:off x="8366569" y="1181100"/>
            <a:ext cx="1445601" cy="2994660"/>
          </a:xfrm>
          <a:custGeom>
            <a:avLst/>
            <a:gdLst>
              <a:gd name="connsiteX0" fmla="*/ 15431 w 1445601"/>
              <a:gd name="connsiteY0" fmla="*/ 3169920 h 3169920"/>
              <a:gd name="connsiteX1" fmla="*/ 38291 w 1445601"/>
              <a:gd name="connsiteY1" fmla="*/ 3070860 h 3169920"/>
              <a:gd name="connsiteX2" fmla="*/ 61151 w 1445601"/>
              <a:gd name="connsiteY2" fmla="*/ 3063240 h 3169920"/>
              <a:gd name="connsiteX3" fmla="*/ 91631 w 1445601"/>
              <a:gd name="connsiteY3" fmla="*/ 3017520 h 3169920"/>
              <a:gd name="connsiteX4" fmla="*/ 114491 w 1445601"/>
              <a:gd name="connsiteY4" fmla="*/ 3009900 h 3169920"/>
              <a:gd name="connsiteX5" fmla="*/ 167831 w 1445601"/>
              <a:gd name="connsiteY5" fmla="*/ 2979420 h 3169920"/>
              <a:gd name="connsiteX6" fmla="*/ 190691 w 1445601"/>
              <a:gd name="connsiteY6" fmla="*/ 2956560 h 3169920"/>
              <a:gd name="connsiteX7" fmla="*/ 251651 w 1445601"/>
              <a:gd name="connsiteY7" fmla="*/ 2933700 h 3169920"/>
              <a:gd name="connsiteX8" fmla="*/ 327851 w 1445601"/>
              <a:gd name="connsiteY8" fmla="*/ 2887980 h 3169920"/>
              <a:gd name="connsiteX9" fmla="*/ 350711 w 1445601"/>
              <a:gd name="connsiteY9" fmla="*/ 2880360 h 3169920"/>
              <a:gd name="connsiteX10" fmla="*/ 396431 w 1445601"/>
              <a:gd name="connsiteY10" fmla="*/ 2849880 h 3169920"/>
              <a:gd name="connsiteX11" fmla="*/ 426911 w 1445601"/>
              <a:gd name="connsiteY11" fmla="*/ 2834640 h 3169920"/>
              <a:gd name="connsiteX12" fmla="*/ 457391 w 1445601"/>
              <a:gd name="connsiteY12" fmla="*/ 2811780 h 3169920"/>
              <a:gd name="connsiteX13" fmla="*/ 525971 w 1445601"/>
              <a:gd name="connsiteY13" fmla="*/ 2804160 h 3169920"/>
              <a:gd name="connsiteX14" fmla="*/ 602171 w 1445601"/>
              <a:gd name="connsiteY14" fmla="*/ 2788920 h 3169920"/>
              <a:gd name="connsiteX15" fmla="*/ 708851 w 1445601"/>
              <a:gd name="connsiteY15" fmla="*/ 2781300 h 3169920"/>
              <a:gd name="connsiteX16" fmla="*/ 762191 w 1445601"/>
              <a:gd name="connsiteY16" fmla="*/ 2773680 h 3169920"/>
              <a:gd name="connsiteX17" fmla="*/ 792671 w 1445601"/>
              <a:gd name="connsiteY17" fmla="*/ 2750820 h 3169920"/>
              <a:gd name="connsiteX18" fmla="*/ 815531 w 1445601"/>
              <a:gd name="connsiteY18" fmla="*/ 2735580 h 3169920"/>
              <a:gd name="connsiteX19" fmla="*/ 861251 w 1445601"/>
              <a:gd name="connsiteY19" fmla="*/ 2682240 h 3169920"/>
              <a:gd name="connsiteX20" fmla="*/ 906971 w 1445601"/>
              <a:gd name="connsiteY20" fmla="*/ 2651760 h 3169920"/>
              <a:gd name="connsiteX21" fmla="*/ 937451 w 1445601"/>
              <a:gd name="connsiteY21" fmla="*/ 2636520 h 3169920"/>
              <a:gd name="connsiteX22" fmla="*/ 990791 w 1445601"/>
              <a:gd name="connsiteY22" fmla="*/ 2621280 h 3169920"/>
              <a:gd name="connsiteX23" fmla="*/ 1021271 w 1445601"/>
              <a:gd name="connsiteY23" fmla="*/ 2606040 h 3169920"/>
              <a:gd name="connsiteX24" fmla="*/ 1097471 w 1445601"/>
              <a:gd name="connsiteY24" fmla="*/ 2598420 h 3169920"/>
              <a:gd name="connsiteX25" fmla="*/ 1166051 w 1445601"/>
              <a:gd name="connsiteY25" fmla="*/ 2575560 h 3169920"/>
              <a:gd name="connsiteX26" fmla="*/ 1196531 w 1445601"/>
              <a:gd name="connsiteY26" fmla="*/ 2545080 h 3169920"/>
              <a:gd name="connsiteX27" fmla="*/ 1219391 w 1445601"/>
              <a:gd name="connsiteY27" fmla="*/ 2499360 h 3169920"/>
              <a:gd name="connsiteX28" fmla="*/ 1227011 w 1445601"/>
              <a:gd name="connsiteY28" fmla="*/ 2476500 h 3169920"/>
              <a:gd name="connsiteX29" fmla="*/ 1204151 w 1445601"/>
              <a:gd name="connsiteY29" fmla="*/ 2468880 h 3169920"/>
              <a:gd name="connsiteX30" fmla="*/ 1127951 w 1445601"/>
              <a:gd name="connsiteY30" fmla="*/ 2430780 h 3169920"/>
              <a:gd name="connsiteX31" fmla="*/ 1082231 w 1445601"/>
              <a:gd name="connsiteY31" fmla="*/ 2415540 h 3169920"/>
              <a:gd name="connsiteX32" fmla="*/ 1028891 w 1445601"/>
              <a:gd name="connsiteY32" fmla="*/ 2392680 h 3169920"/>
              <a:gd name="connsiteX33" fmla="*/ 1006031 w 1445601"/>
              <a:gd name="connsiteY33" fmla="*/ 2369820 h 3169920"/>
              <a:gd name="connsiteX34" fmla="*/ 975551 w 1445601"/>
              <a:gd name="connsiteY34" fmla="*/ 2362200 h 3169920"/>
              <a:gd name="connsiteX35" fmla="*/ 967931 w 1445601"/>
              <a:gd name="connsiteY35" fmla="*/ 2339340 h 3169920"/>
              <a:gd name="connsiteX36" fmla="*/ 929831 w 1445601"/>
              <a:gd name="connsiteY36" fmla="*/ 2316480 h 3169920"/>
              <a:gd name="connsiteX37" fmla="*/ 876491 w 1445601"/>
              <a:gd name="connsiteY37" fmla="*/ 2293620 h 3169920"/>
              <a:gd name="connsiteX38" fmla="*/ 838391 w 1445601"/>
              <a:gd name="connsiteY38" fmla="*/ 2286000 h 3169920"/>
              <a:gd name="connsiteX39" fmla="*/ 746951 w 1445601"/>
              <a:gd name="connsiteY39" fmla="*/ 2263140 h 3169920"/>
              <a:gd name="connsiteX40" fmla="*/ 663131 w 1445601"/>
              <a:gd name="connsiteY40" fmla="*/ 2240280 h 3169920"/>
              <a:gd name="connsiteX41" fmla="*/ 640271 w 1445601"/>
              <a:gd name="connsiteY41" fmla="*/ 2225040 h 3169920"/>
              <a:gd name="connsiteX42" fmla="*/ 594551 w 1445601"/>
              <a:gd name="connsiteY42" fmla="*/ 2209800 h 3169920"/>
              <a:gd name="connsiteX43" fmla="*/ 556451 w 1445601"/>
              <a:gd name="connsiteY43" fmla="*/ 2186940 h 3169920"/>
              <a:gd name="connsiteX44" fmla="*/ 404051 w 1445601"/>
              <a:gd name="connsiteY44" fmla="*/ 2141220 h 3169920"/>
              <a:gd name="connsiteX45" fmla="*/ 350711 w 1445601"/>
              <a:gd name="connsiteY45" fmla="*/ 2110740 h 3169920"/>
              <a:gd name="connsiteX46" fmla="*/ 304991 w 1445601"/>
              <a:gd name="connsiteY46" fmla="*/ 2095500 h 3169920"/>
              <a:gd name="connsiteX47" fmla="*/ 282131 w 1445601"/>
              <a:gd name="connsiteY47" fmla="*/ 2080260 h 3169920"/>
              <a:gd name="connsiteX48" fmla="*/ 205931 w 1445601"/>
              <a:gd name="connsiteY48" fmla="*/ 2042160 h 3169920"/>
              <a:gd name="connsiteX49" fmla="*/ 183071 w 1445601"/>
              <a:gd name="connsiteY49" fmla="*/ 2019300 h 3169920"/>
              <a:gd name="connsiteX50" fmla="*/ 152591 w 1445601"/>
              <a:gd name="connsiteY50" fmla="*/ 2011680 h 3169920"/>
              <a:gd name="connsiteX51" fmla="*/ 129731 w 1445601"/>
              <a:gd name="connsiteY51" fmla="*/ 2004060 h 3169920"/>
              <a:gd name="connsiteX52" fmla="*/ 68771 w 1445601"/>
              <a:gd name="connsiteY52" fmla="*/ 1965960 h 3169920"/>
              <a:gd name="connsiteX53" fmla="*/ 30671 w 1445601"/>
              <a:gd name="connsiteY53" fmla="*/ 1958340 h 3169920"/>
              <a:gd name="connsiteX54" fmla="*/ 191 w 1445601"/>
              <a:gd name="connsiteY54" fmla="*/ 1943100 h 3169920"/>
              <a:gd name="connsiteX55" fmla="*/ 23051 w 1445601"/>
              <a:gd name="connsiteY55" fmla="*/ 1912620 h 3169920"/>
              <a:gd name="connsiteX56" fmla="*/ 68771 w 1445601"/>
              <a:gd name="connsiteY56" fmla="*/ 1882140 h 3169920"/>
              <a:gd name="connsiteX57" fmla="*/ 91631 w 1445601"/>
              <a:gd name="connsiteY57" fmla="*/ 1859280 h 3169920"/>
              <a:gd name="connsiteX58" fmla="*/ 122111 w 1445601"/>
              <a:gd name="connsiteY58" fmla="*/ 1851660 h 3169920"/>
              <a:gd name="connsiteX59" fmla="*/ 350711 w 1445601"/>
              <a:gd name="connsiteY59" fmla="*/ 1828800 h 3169920"/>
              <a:gd name="connsiteX60" fmla="*/ 404051 w 1445601"/>
              <a:gd name="connsiteY60" fmla="*/ 1813560 h 3169920"/>
              <a:gd name="connsiteX61" fmla="*/ 426911 w 1445601"/>
              <a:gd name="connsiteY61" fmla="*/ 1805940 h 3169920"/>
              <a:gd name="connsiteX62" fmla="*/ 769811 w 1445601"/>
              <a:gd name="connsiteY62" fmla="*/ 1760220 h 3169920"/>
              <a:gd name="connsiteX63" fmla="*/ 914591 w 1445601"/>
              <a:gd name="connsiteY63" fmla="*/ 1752600 h 3169920"/>
              <a:gd name="connsiteX64" fmla="*/ 1150811 w 1445601"/>
              <a:gd name="connsiteY64" fmla="*/ 1729740 h 3169920"/>
              <a:gd name="connsiteX65" fmla="*/ 1272731 w 1445601"/>
              <a:gd name="connsiteY65" fmla="*/ 1706880 h 3169920"/>
              <a:gd name="connsiteX66" fmla="*/ 1326071 w 1445601"/>
              <a:gd name="connsiteY66" fmla="*/ 1691640 h 3169920"/>
              <a:gd name="connsiteX67" fmla="*/ 1402271 w 1445601"/>
              <a:gd name="connsiteY67" fmla="*/ 1684020 h 3169920"/>
              <a:gd name="connsiteX68" fmla="*/ 1409891 w 1445601"/>
              <a:gd name="connsiteY68" fmla="*/ 1562100 h 3169920"/>
              <a:gd name="connsiteX69" fmla="*/ 1356551 w 1445601"/>
              <a:gd name="connsiteY69" fmla="*/ 1546860 h 3169920"/>
              <a:gd name="connsiteX70" fmla="*/ 1249871 w 1445601"/>
              <a:gd name="connsiteY70" fmla="*/ 1501140 h 3169920"/>
              <a:gd name="connsiteX71" fmla="*/ 1158431 w 1445601"/>
              <a:gd name="connsiteY71" fmla="*/ 1455420 h 3169920"/>
              <a:gd name="connsiteX72" fmla="*/ 1051751 w 1445601"/>
              <a:gd name="connsiteY72" fmla="*/ 1424940 h 3169920"/>
              <a:gd name="connsiteX73" fmla="*/ 1006031 w 1445601"/>
              <a:gd name="connsiteY73" fmla="*/ 1402080 h 3169920"/>
              <a:gd name="connsiteX74" fmla="*/ 952691 w 1445601"/>
              <a:gd name="connsiteY74" fmla="*/ 1379220 h 3169920"/>
              <a:gd name="connsiteX75" fmla="*/ 929831 w 1445601"/>
              <a:gd name="connsiteY75" fmla="*/ 1371600 h 3169920"/>
              <a:gd name="connsiteX76" fmla="*/ 891731 w 1445601"/>
              <a:gd name="connsiteY76" fmla="*/ 1348740 h 3169920"/>
              <a:gd name="connsiteX77" fmla="*/ 838391 w 1445601"/>
              <a:gd name="connsiteY77" fmla="*/ 1325880 h 3169920"/>
              <a:gd name="connsiteX78" fmla="*/ 785051 w 1445601"/>
              <a:gd name="connsiteY78" fmla="*/ 1295400 h 3169920"/>
              <a:gd name="connsiteX79" fmla="*/ 762191 w 1445601"/>
              <a:gd name="connsiteY79" fmla="*/ 1280160 h 3169920"/>
              <a:gd name="connsiteX80" fmla="*/ 739331 w 1445601"/>
              <a:gd name="connsiteY80" fmla="*/ 1272540 h 3169920"/>
              <a:gd name="connsiteX81" fmla="*/ 708851 w 1445601"/>
              <a:gd name="connsiteY81" fmla="*/ 1249680 h 3169920"/>
              <a:gd name="connsiteX82" fmla="*/ 685991 w 1445601"/>
              <a:gd name="connsiteY82" fmla="*/ 1242060 h 3169920"/>
              <a:gd name="connsiteX83" fmla="*/ 663131 w 1445601"/>
              <a:gd name="connsiteY83" fmla="*/ 1219200 h 3169920"/>
              <a:gd name="connsiteX84" fmla="*/ 632651 w 1445601"/>
              <a:gd name="connsiteY84" fmla="*/ 1196340 h 3169920"/>
              <a:gd name="connsiteX85" fmla="*/ 815531 w 1445601"/>
              <a:gd name="connsiteY85" fmla="*/ 1143000 h 3169920"/>
              <a:gd name="connsiteX86" fmla="*/ 884111 w 1445601"/>
              <a:gd name="connsiteY86" fmla="*/ 1127760 h 3169920"/>
              <a:gd name="connsiteX87" fmla="*/ 1051751 w 1445601"/>
              <a:gd name="connsiteY87" fmla="*/ 1104900 h 3169920"/>
              <a:gd name="connsiteX88" fmla="*/ 1173671 w 1445601"/>
              <a:gd name="connsiteY88" fmla="*/ 1082040 h 3169920"/>
              <a:gd name="connsiteX89" fmla="*/ 1318451 w 1445601"/>
              <a:gd name="connsiteY89" fmla="*/ 1066800 h 3169920"/>
              <a:gd name="connsiteX90" fmla="*/ 1371791 w 1445601"/>
              <a:gd name="connsiteY90" fmla="*/ 1043940 h 3169920"/>
              <a:gd name="connsiteX91" fmla="*/ 1402271 w 1445601"/>
              <a:gd name="connsiteY91" fmla="*/ 1021080 h 3169920"/>
              <a:gd name="connsiteX92" fmla="*/ 1440371 w 1445601"/>
              <a:gd name="connsiteY92" fmla="*/ 998220 h 3169920"/>
              <a:gd name="connsiteX93" fmla="*/ 1287971 w 1445601"/>
              <a:gd name="connsiteY93" fmla="*/ 944880 h 3169920"/>
              <a:gd name="connsiteX94" fmla="*/ 1211771 w 1445601"/>
              <a:gd name="connsiteY94" fmla="*/ 922020 h 3169920"/>
              <a:gd name="connsiteX95" fmla="*/ 1021271 w 1445601"/>
              <a:gd name="connsiteY95" fmla="*/ 845820 h 3169920"/>
              <a:gd name="connsiteX96" fmla="*/ 815531 w 1445601"/>
              <a:gd name="connsiteY96" fmla="*/ 777240 h 3169920"/>
              <a:gd name="connsiteX97" fmla="*/ 785051 w 1445601"/>
              <a:gd name="connsiteY97" fmla="*/ 746760 h 3169920"/>
              <a:gd name="connsiteX98" fmla="*/ 1028891 w 1445601"/>
              <a:gd name="connsiteY98" fmla="*/ 655320 h 3169920"/>
              <a:gd name="connsiteX99" fmla="*/ 1097471 w 1445601"/>
              <a:gd name="connsiteY99" fmla="*/ 640080 h 3169920"/>
              <a:gd name="connsiteX100" fmla="*/ 1227011 w 1445601"/>
              <a:gd name="connsiteY100" fmla="*/ 617220 h 3169920"/>
              <a:gd name="connsiteX101" fmla="*/ 1318451 w 1445601"/>
              <a:gd name="connsiteY101" fmla="*/ 579120 h 3169920"/>
              <a:gd name="connsiteX102" fmla="*/ 1348931 w 1445601"/>
              <a:gd name="connsiteY102" fmla="*/ 563880 h 3169920"/>
              <a:gd name="connsiteX103" fmla="*/ 1371791 w 1445601"/>
              <a:gd name="connsiteY103" fmla="*/ 556260 h 3169920"/>
              <a:gd name="connsiteX104" fmla="*/ 1409891 w 1445601"/>
              <a:gd name="connsiteY104" fmla="*/ 541020 h 3169920"/>
              <a:gd name="connsiteX105" fmla="*/ 1364171 w 1445601"/>
              <a:gd name="connsiteY105" fmla="*/ 457200 h 3169920"/>
              <a:gd name="connsiteX106" fmla="*/ 1310831 w 1445601"/>
              <a:gd name="connsiteY106" fmla="*/ 411480 h 3169920"/>
              <a:gd name="connsiteX107" fmla="*/ 1287971 w 1445601"/>
              <a:gd name="connsiteY107" fmla="*/ 403860 h 3169920"/>
              <a:gd name="connsiteX108" fmla="*/ 1227011 w 1445601"/>
              <a:gd name="connsiteY108" fmla="*/ 381000 h 3169920"/>
              <a:gd name="connsiteX109" fmla="*/ 1112711 w 1445601"/>
              <a:gd name="connsiteY109" fmla="*/ 350520 h 3169920"/>
              <a:gd name="connsiteX110" fmla="*/ 1074611 w 1445601"/>
              <a:gd name="connsiteY110" fmla="*/ 312420 h 3169920"/>
              <a:gd name="connsiteX111" fmla="*/ 1051751 w 1445601"/>
              <a:gd name="connsiteY111" fmla="*/ 304800 h 3169920"/>
              <a:gd name="connsiteX112" fmla="*/ 952691 w 1445601"/>
              <a:gd name="connsiteY112" fmla="*/ 251460 h 3169920"/>
              <a:gd name="connsiteX113" fmla="*/ 937451 w 1445601"/>
              <a:gd name="connsiteY113" fmla="*/ 228600 h 3169920"/>
              <a:gd name="connsiteX114" fmla="*/ 975551 w 1445601"/>
              <a:gd name="connsiteY114" fmla="*/ 213360 h 3169920"/>
              <a:gd name="connsiteX115" fmla="*/ 1120331 w 1445601"/>
              <a:gd name="connsiteY115" fmla="*/ 182880 h 3169920"/>
              <a:gd name="connsiteX116" fmla="*/ 1143191 w 1445601"/>
              <a:gd name="connsiteY116" fmla="*/ 160020 h 3169920"/>
              <a:gd name="connsiteX117" fmla="*/ 1227011 w 1445601"/>
              <a:gd name="connsiteY117" fmla="*/ 129540 h 3169920"/>
              <a:gd name="connsiteX118" fmla="*/ 1249871 w 1445601"/>
              <a:gd name="connsiteY118" fmla="*/ 106680 h 3169920"/>
              <a:gd name="connsiteX119" fmla="*/ 1303211 w 1445601"/>
              <a:gd name="connsiteY119" fmla="*/ 76200 h 3169920"/>
              <a:gd name="connsiteX120" fmla="*/ 1326071 w 1445601"/>
              <a:gd name="connsiteY120" fmla="*/ 53340 h 3169920"/>
              <a:gd name="connsiteX121" fmla="*/ 1295591 w 1445601"/>
              <a:gd name="connsiteY121" fmla="*/ 0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445601" h="3169920">
                <a:moveTo>
                  <a:pt x="15431" y="3169920"/>
                </a:moveTo>
                <a:cubicBezTo>
                  <a:pt x="17727" y="3146958"/>
                  <a:pt x="11128" y="3092590"/>
                  <a:pt x="38291" y="3070860"/>
                </a:cubicBezTo>
                <a:cubicBezTo>
                  <a:pt x="44563" y="3065842"/>
                  <a:pt x="53531" y="3065780"/>
                  <a:pt x="61151" y="3063240"/>
                </a:cubicBezTo>
                <a:cubicBezTo>
                  <a:pt x="69140" y="3039273"/>
                  <a:pt x="67168" y="3033828"/>
                  <a:pt x="91631" y="3017520"/>
                </a:cubicBezTo>
                <a:cubicBezTo>
                  <a:pt x="98314" y="3013065"/>
                  <a:pt x="106871" y="3012440"/>
                  <a:pt x="114491" y="3009900"/>
                </a:cubicBezTo>
                <a:cubicBezTo>
                  <a:pt x="176347" y="2948044"/>
                  <a:pt x="96196" y="3020355"/>
                  <a:pt x="167831" y="2979420"/>
                </a:cubicBezTo>
                <a:cubicBezTo>
                  <a:pt x="177187" y="2974073"/>
                  <a:pt x="181922" y="2962824"/>
                  <a:pt x="190691" y="2956560"/>
                </a:cubicBezTo>
                <a:cubicBezTo>
                  <a:pt x="212147" y="2941234"/>
                  <a:pt x="227107" y="2939836"/>
                  <a:pt x="251651" y="2933700"/>
                </a:cubicBezTo>
                <a:cubicBezTo>
                  <a:pt x="284153" y="2912032"/>
                  <a:pt x="295047" y="2902039"/>
                  <a:pt x="327851" y="2887980"/>
                </a:cubicBezTo>
                <a:cubicBezTo>
                  <a:pt x="335234" y="2884816"/>
                  <a:pt x="343690" y="2884261"/>
                  <a:pt x="350711" y="2880360"/>
                </a:cubicBezTo>
                <a:cubicBezTo>
                  <a:pt x="366722" y="2871465"/>
                  <a:pt x="380048" y="2858071"/>
                  <a:pt x="396431" y="2849880"/>
                </a:cubicBezTo>
                <a:cubicBezTo>
                  <a:pt x="406591" y="2844800"/>
                  <a:pt x="417278" y="2840660"/>
                  <a:pt x="426911" y="2834640"/>
                </a:cubicBezTo>
                <a:cubicBezTo>
                  <a:pt x="437681" y="2827909"/>
                  <a:pt x="445253" y="2815515"/>
                  <a:pt x="457391" y="2811780"/>
                </a:cubicBezTo>
                <a:cubicBezTo>
                  <a:pt x="479375" y="2805016"/>
                  <a:pt x="503252" y="2807747"/>
                  <a:pt x="525971" y="2804160"/>
                </a:cubicBezTo>
                <a:cubicBezTo>
                  <a:pt x="551557" y="2800120"/>
                  <a:pt x="576468" y="2792133"/>
                  <a:pt x="602171" y="2788920"/>
                </a:cubicBezTo>
                <a:cubicBezTo>
                  <a:pt x="637546" y="2784498"/>
                  <a:pt x="673361" y="2784680"/>
                  <a:pt x="708851" y="2781300"/>
                </a:cubicBezTo>
                <a:cubicBezTo>
                  <a:pt x="726731" y="2779597"/>
                  <a:pt x="744411" y="2776220"/>
                  <a:pt x="762191" y="2773680"/>
                </a:cubicBezTo>
                <a:cubicBezTo>
                  <a:pt x="772351" y="2766060"/>
                  <a:pt x="782337" y="2758202"/>
                  <a:pt x="792671" y="2750820"/>
                </a:cubicBezTo>
                <a:cubicBezTo>
                  <a:pt x="800123" y="2745497"/>
                  <a:pt x="808496" y="2741443"/>
                  <a:pt x="815531" y="2735580"/>
                </a:cubicBezTo>
                <a:cubicBezTo>
                  <a:pt x="836758" y="2717891"/>
                  <a:pt x="844433" y="2704664"/>
                  <a:pt x="861251" y="2682240"/>
                </a:cubicBezTo>
                <a:cubicBezTo>
                  <a:pt x="874392" y="2642816"/>
                  <a:pt x="858696" y="2667852"/>
                  <a:pt x="906971" y="2651760"/>
                </a:cubicBezTo>
                <a:cubicBezTo>
                  <a:pt x="917747" y="2648168"/>
                  <a:pt x="927010" y="2640995"/>
                  <a:pt x="937451" y="2636520"/>
                </a:cubicBezTo>
                <a:cubicBezTo>
                  <a:pt x="980435" y="2618098"/>
                  <a:pt x="939234" y="2640614"/>
                  <a:pt x="990791" y="2621280"/>
                </a:cubicBezTo>
                <a:cubicBezTo>
                  <a:pt x="1001427" y="2617292"/>
                  <a:pt x="1010164" y="2608420"/>
                  <a:pt x="1021271" y="2606040"/>
                </a:cubicBezTo>
                <a:cubicBezTo>
                  <a:pt x="1046231" y="2600691"/>
                  <a:pt x="1072071" y="2600960"/>
                  <a:pt x="1097471" y="2598420"/>
                </a:cubicBezTo>
                <a:cubicBezTo>
                  <a:pt x="1120331" y="2590800"/>
                  <a:pt x="1158431" y="2598420"/>
                  <a:pt x="1166051" y="2575560"/>
                </a:cubicBezTo>
                <a:cubicBezTo>
                  <a:pt x="1176211" y="2545080"/>
                  <a:pt x="1166051" y="2555240"/>
                  <a:pt x="1196531" y="2545080"/>
                </a:cubicBezTo>
                <a:cubicBezTo>
                  <a:pt x="1215684" y="2487621"/>
                  <a:pt x="1189848" y="2558446"/>
                  <a:pt x="1219391" y="2499360"/>
                </a:cubicBezTo>
                <a:cubicBezTo>
                  <a:pt x="1222983" y="2492176"/>
                  <a:pt x="1224471" y="2484120"/>
                  <a:pt x="1227011" y="2476500"/>
                </a:cubicBezTo>
                <a:cubicBezTo>
                  <a:pt x="1219391" y="2473960"/>
                  <a:pt x="1211444" y="2472246"/>
                  <a:pt x="1204151" y="2468880"/>
                </a:cubicBezTo>
                <a:cubicBezTo>
                  <a:pt x="1178367" y="2456980"/>
                  <a:pt x="1154892" y="2439760"/>
                  <a:pt x="1127951" y="2430780"/>
                </a:cubicBezTo>
                <a:cubicBezTo>
                  <a:pt x="1112711" y="2425700"/>
                  <a:pt x="1096599" y="2422724"/>
                  <a:pt x="1082231" y="2415540"/>
                </a:cubicBezTo>
                <a:cubicBezTo>
                  <a:pt x="1044567" y="2396708"/>
                  <a:pt x="1062527" y="2403892"/>
                  <a:pt x="1028891" y="2392680"/>
                </a:cubicBezTo>
                <a:cubicBezTo>
                  <a:pt x="1021271" y="2385060"/>
                  <a:pt x="1015387" y="2375167"/>
                  <a:pt x="1006031" y="2369820"/>
                </a:cubicBezTo>
                <a:cubicBezTo>
                  <a:pt x="996938" y="2364624"/>
                  <a:pt x="983729" y="2368742"/>
                  <a:pt x="975551" y="2362200"/>
                </a:cubicBezTo>
                <a:cubicBezTo>
                  <a:pt x="969279" y="2357182"/>
                  <a:pt x="973611" y="2345020"/>
                  <a:pt x="967931" y="2339340"/>
                </a:cubicBezTo>
                <a:cubicBezTo>
                  <a:pt x="957458" y="2328867"/>
                  <a:pt x="942778" y="2323673"/>
                  <a:pt x="929831" y="2316480"/>
                </a:cubicBezTo>
                <a:cubicBezTo>
                  <a:pt x="911988" y="2306567"/>
                  <a:pt x="896111" y="2298525"/>
                  <a:pt x="876491" y="2293620"/>
                </a:cubicBezTo>
                <a:cubicBezTo>
                  <a:pt x="863926" y="2290479"/>
                  <a:pt x="850956" y="2289141"/>
                  <a:pt x="838391" y="2286000"/>
                </a:cubicBezTo>
                <a:cubicBezTo>
                  <a:pt x="725603" y="2257803"/>
                  <a:pt x="836099" y="2280970"/>
                  <a:pt x="746951" y="2263140"/>
                </a:cubicBezTo>
                <a:cubicBezTo>
                  <a:pt x="695305" y="2228709"/>
                  <a:pt x="759446" y="2266548"/>
                  <a:pt x="663131" y="2240280"/>
                </a:cubicBezTo>
                <a:cubicBezTo>
                  <a:pt x="654296" y="2237870"/>
                  <a:pt x="648640" y="2228759"/>
                  <a:pt x="640271" y="2225040"/>
                </a:cubicBezTo>
                <a:cubicBezTo>
                  <a:pt x="625591" y="2218516"/>
                  <a:pt x="608326" y="2218065"/>
                  <a:pt x="594551" y="2209800"/>
                </a:cubicBezTo>
                <a:cubicBezTo>
                  <a:pt x="581851" y="2202180"/>
                  <a:pt x="569852" y="2193246"/>
                  <a:pt x="556451" y="2186940"/>
                </a:cubicBezTo>
                <a:cubicBezTo>
                  <a:pt x="463325" y="2143116"/>
                  <a:pt x="487099" y="2151601"/>
                  <a:pt x="404051" y="2141220"/>
                </a:cubicBezTo>
                <a:cubicBezTo>
                  <a:pt x="334131" y="2117913"/>
                  <a:pt x="442975" y="2156872"/>
                  <a:pt x="350711" y="2110740"/>
                </a:cubicBezTo>
                <a:cubicBezTo>
                  <a:pt x="336343" y="2103556"/>
                  <a:pt x="319671" y="2102024"/>
                  <a:pt x="304991" y="2095500"/>
                </a:cubicBezTo>
                <a:cubicBezTo>
                  <a:pt x="296622" y="2091781"/>
                  <a:pt x="290194" y="2084602"/>
                  <a:pt x="282131" y="2080260"/>
                </a:cubicBezTo>
                <a:cubicBezTo>
                  <a:pt x="257127" y="2066796"/>
                  <a:pt x="226011" y="2062240"/>
                  <a:pt x="205931" y="2042160"/>
                </a:cubicBezTo>
                <a:cubicBezTo>
                  <a:pt x="198311" y="2034540"/>
                  <a:pt x="192427" y="2024647"/>
                  <a:pt x="183071" y="2019300"/>
                </a:cubicBezTo>
                <a:cubicBezTo>
                  <a:pt x="173978" y="2014104"/>
                  <a:pt x="162661" y="2014557"/>
                  <a:pt x="152591" y="2011680"/>
                </a:cubicBezTo>
                <a:cubicBezTo>
                  <a:pt x="144868" y="2009473"/>
                  <a:pt x="137351" y="2006600"/>
                  <a:pt x="129731" y="2004060"/>
                </a:cubicBezTo>
                <a:cubicBezTo>
                  <a:pt x="108875" y="1988418"/>
                  <a:pt x="93875" y="1974328"/>
                  <a:pt x="68771" y="1965960"/>
                </a:cubicBezTo>
                <a:cubicBezTo>
                  <a:pt x="56484" y="1961864"/>
                  <a:pt x="43371" y="1960880"/>
                  <a:pt x="30671" y="1958340"/>
                </a:cubicBezTo>
                <a:cubicBezTo>
                  <a:pt x="20511" y="1953260"/>
                  <a:pt x="2058" y="1954305"/>
                  <a:pt x="191" y="1943100"/>
                </a:cubicBezTo>
                <a:cubicBezTo>
                  <a:pt x="-1897" y="1930573"/>
                  <a:pt x="13559" y="1921057"/>
                  <a:pt x="23051" y="1912620"/>
                </a:cubicBezTo>
                <a:cubicBezTo>
                  <a:pt x="36741" y="1900451"/>
                  <a:pt x="54313" y="1893385"/>
                  <a:pt x="68771" y="1882140"/>
                </a:cubicBezTo>
                <a:cubicBezTo>
                  <a:pt x="77277" y="1875524"/>
                  <a:pt x="82275" y="1864627"/>
                  <a:pt x="91631" y="1859280"/>
                </a:cubicBezTo>
                <a:cubicBezTo>
                  <a:pt x="100724" y="1854084"/>
                  <a:pt x="112080" y="1854669"/>
                  <a:pt x="122111" y="1851660"/>
                </a:cubicBezTo>
                <a:cubicBezTo>
                  <a:pt x="239081" y="1816569"/>
                  <a:pt x="101009" y="1839204"/>
                  <a:pt x="350711" y="1828800"/>
                </a:cubicBezTo>
                <a:lnTo>
                  <a:pt x="404051" y="1813560"/>
                </a:lnTo>
                <a:cubicBezTo>
                  <a:pt x="411744" y="1811252"/>
                  <a:pt x="418963" y="1807099"/>
                  <a:pt x="426911" y="1805940"/>
                </a:cubicBezTo>
                <a:cubicBezTo>
                  <a:pt x="541016" y="1789300"/>
                  <a:pt x="655183" y="1772757"/>
                  <a:pt x="769811" y="1760220"/>
                </a:cubicBezTo>
                <a:cubicBezTo>
                  <a:pt x="817851" y="1754966"/>
                  <a:pt x="866393" y="1756127"/>
                  <a:pt x="914591" y="1752600"/>
                </a:cubicBezTo>
                <a:cubicBezTo>
                  <a:pt x="1016051" y="1745176"/>
                  <a:pt x="1062982" y="1739499"/>
                  <a:pt x="1150811" y="1729740"/>
                </a:cubicBezTo>
                <a:cubicBezTo>
                  <a:pt x="1249029" y="1697001"/>
                  <a:pt x="1135606" y="1731078"/>
                  <a:pt x="1272731" y="1706880"/>
                </a:cubicBezTo>
                <a:cubicBezTo>
                  <a:pt x="1290941" y="1703666"/>
                  <a:pt x="1307861" y="1694854"/>
                  <a:pt x="1326071" y="1691640"/>
                </a:cubicBezTo>
                <a:cubicBezTo>
                  <a:pt x="1351209" y="1687204"/>
                  <a:pt x="1376871" y="1686560"/>
                  <a:pt x="1402271" y="1684020"/>
                </a:cubicBezTo>
                <a:cubicBezTo>
                  <a:pt x="1447725" y="1649929"/>
                  <a:pt x="1467989" y="1649248"/>
                  <a:pt x="1409891" y="1562100"/>
                </a:cubicBezTo>
                <a:cubicBezTo>
                  <a:pt x="1399634" y="1546714"/>
                  <a:pt x="1374331" y="1551940"/>
                  <a:pt x="1356551" y="1546860"/>
                </a:cubicBezTo>
                <a:cubicBezTo>
                  <a:pt x="1233873" y="1459233"/>
                  <a:pt x="1369823" y="1543980"/>
                  <a:pt x="1249871" y="1501140"/>
                </a:cubicBezTo>
                <a:cubicBezTo>
                  <a:pt x="1089730" y="1443947"/>
                  <a:pt x="1278949" y="1491576"/>
                  <a:pt x="1158431" y="1455420"/>
                </a:cubicBezTo>
                <a:cubicBezTo>
                  <a:pt x="1063950" y="1427076"/>
                  <a:pt x="1193554" y="1481661"/>
                  <a:pt x="1051751" y="1424940"/>
                </a:cubicBezTo>
                <a:cubicBezTo>
                  <a:pt x="1035931" y="1418612"/>
                  <a:pt x="1021502" y="1409220"/>
                  <a:pt x="1006031" y="1402080"/>
                </a:cubicBezTo>
                <a:cubicBezTo>
                  <a:pt x="988467" y="1393974"/>
                  <a:pt x="970652" y="1386404"/>
                  <a:pt x="952691" y="1379220"/>
                </a:cubicBezTo>
                <a:cubicBezTo>
                  <a:pt x="945233" y="1376237"/>
                  <a:pt x="937015" y="1375192"/>
                  <a:pt x="929831" y="1371600"/>
                </a:cubicBezTo>
                <a:cubicBezTo>
                  <a:pt x="916584" y="1364976"/>
                  <a:pt x="904978" y="1355364"/>
                  <a:pt x="891731" y="1348740"/>
                </a:cubicBezTo>
                <a:cubicBezTo>
                  <a:pt x="874429" y="1340089"/>
                  <a:pt x="855693" y="1334531"/>
                  <a:pt x="838391" y="1325880"/>
                </a:cubicBezTo>
                <a:cubicBezTo>
                  <a:pt x="820075" y="1316722"/>
                  <a:pt x="802611" y="1305936"/>
                  <a:pt x="785051" y="1295400"/>
                </a:cubicBezTo>
                <a:cubicBezTo>
                  <a:pt x="777198" y="1290688"/>
                  <a:pt x="770382" y="1284256"/>
                  <a:pt x="762191" y="1280160"/>
                </a:cubicBezTo>
                <a:cubicBezTo>
                  <a:pt x="755007" y="1276568"/>
                  <a:pt x="746951" y="1275080"/>
                  <a:pt x="739331" y="1272540"/>
                </a:cubicBezTo>
                <a:cubicBezTo>
                  <a:pt x="729171" y="1264920"/>
                  <a:pt x="719878" y="1255981"/>
                  <a:pt x="708851" y="1249680"/>
                </a:cubicBezTo>
                <a:cubicBezTo>
                  <a:pt x="701877" y="1245695"/>
                  <a:pt x="692674" y="1246515"/>
                  <a:pt x="685991" y="1242060"/>
                </a:cubicBezTo>
                <a:cubicBezTo>
                  <a:pt x="677025" y="1236082"/>
                  <a:pt x="671313" y="1226213"/>
                  <a:pt x="663131" y="1219200"/>
                </a:cubicBezTo>
                <a:cubicBezTo>
                  <a:pt x="653488" y="1210935"/>
                  <a:pt x="642811" y="1203960"/>
                  <a:pt x="632651" y="1196340"/>
                </a:cubicBezTo>
                <a:cubicBezTo>
                  <a:pt x="881870" y="1138828"/>
                  <a:pt x="593543" y="1209596"/>
                  <a:pt x="815531" y="1143000"/>
                </a:cubicBezTo>
                <a:cubicBezTo>
                  <a:pt x="837961" y="1136271"/>
                  <a:pt x="861148" y="1132353"/>
                  <a:pt x="884111" y="1127760"/>
                </a:cubicBezTo>
                <a:cubicBezTo>
                  <a:pt x="933010" y="1117980"/>
                  <a:pt x="1013166" y="1109933"/>
                  <a:pt x="1051751" y="1104900"/>
                </a:cubicBezTo>
                <a:cubicBezTo>
                  <a:pt x="1151802" y="1091850"/>
                  <a:pt x="1056881" y="1103938"/>
                  <a:pt x="1173671" y="1082040"/>
                </a:cubicBezTo>
                <a:cubicBezTo>
                  <a:pt x="1221453" y="1073081"/>
                  <a:pt x="1270140" y="1070826"/>
                  <a:pt x="1318451" y="1066800"/>
                </a:cubicBezTo>
                <a:cubicBezTo>
                  <a:pt x="1336231" y="1059180"/>
                  <a:pt x="1354809" y="1053203"/>
                  <a:pt x="1371791" y="1043940"/>
                </a:cubicBezTo>
                <a:cubicBezTo>
                  <a:pt x="1382940" y="1037859"/>
                  <a:pt x="1391704" y="1028125"/>
                  <a:pt x="1402271" y="1021080"/>
                </a:cubicBezTo>
                <a:cubicBezTo>
                  <a:pt x="1414594" y="1012865"/>
                  <a:pt x="1427671" y="1005840"/>
                  <a:pt x="1440371" y="998220"/>
                </a:cubicBezTo>
                <a:lnTo>
                  <a:pt x="1287971" y="944880"/>
                </a:lnTo>
                <a:cubicBezTo>
                  <a:pt x="1262813" y="936494"/>
                  <a:pt x="1236630" y="931253"/>
                  <a:pt x="1211771" y="922020"/>
                </a:cubicBezTo>
                <a:cubicBezTo>
                  <a:pt x="1147659" y="898207"/>
                  <a:pt x="1085509" y="869292"/>
                  <a:pt x="1021271" y="845820"/>
                </a:cubicBezTo>
                <a:cubicBezTo>
                  <a:pt x="953372" y="821011"/>
                  <a:pt x="815531" y="777240"/>
                  <a:pt x="815531" y="777240"/>
                </a:cubicBezTo>
                <a:cubicBezTo>
                  <a:pt x="805371" y="767080"/>
                  <a:pt x="772867" y="754375"/>
                  <a:pt x="785051" y="746760"/>
                </a:cubicBezTo>
                <a:cubicBezTo>
                  <a:pt x="839549" y="712699"/>
                  <a:pt x="947390" y="674128"/>
                  <a:pt x="1028891" y="655320"/>
                </a:cubicBezTo>
                <a:cubicBezTo>
                  <a:pt x="1051709" y="650054"/>
                  <a:pt x="1074410" y="644150"/>
                  <a:pt x="1097471" y="640080"/>
                </a:cubicBezTo>
                <a:cubicBezTo>
                  <a:pt x="1276389" y="608506"/>
                  <a:pt x="1030122" y="660973"/>
                  <a:pt x="1227011" y="617220"/>
                </a:cubicBezTo>
                <a:cubicBezTo>
                  <a:pt x="1330858" y="565296"/>
                  <a:pt x="1215310" y="620376"/>
                  <a:pt x="1318451" y="579120"/>
                </a:cubicBezTo>
                <a:cubicBezTo>
                  <a:pt x="1328998" y="574901"/>
                  <a:pt x="1338490" y="568355"/>
                  <a:pt x="1348931" y="563880"/>
                </a:cubicBezTo>
                <a:cubicBezTo>
                  <a:pt x="1356314" y="560716"/>
                  <a:pt x="1364270" y="559080"/>
                  <a:pt x="1371791" y="556260"/>
                </a:cubicBezTo>
                <a:cubicBezTo>
                  <a:pt x="1384598" y="551457"/>
                  <a:pt x="1397191" y="546100"/>
                  <a:pt x="1409891" y="541020"/>
                </a:cubicBezTo>
                <a:cubicBezTo>
                  <a:pt x="1439769" y="496203"/>
                  <a:pt x="1435694" y="518505"/>
                  <a:pt x="1364171" y="457200"/>
                </a:cubicBezTo>
                <a:cubicBezTo>
                  <a:pt x="1346391" y="441960"/>
                  <a:pt x="1330015" y="424909"/>
                  <a:pt x="1310831" y="411480"/>
                </a:cubicBezTo>
                <a:cubicBezTo>
                  <a:pt x="1304251" y="406874"/>
                  <a:pt x="1295520" y="406605"/>
                  <a:pt x="1287971" y="403860"/>
                </a:cubicBezTo>
                <a:cubicBezTo>
                  <a:pt x="1267576" y="396444"/>
                  <a:pt x="1247921" y="386808"/>
                  <a:pt x="1227011" y="381000"/>
                </a:cubicBezTo>
                <a:cubicBezTo>
                  <a:pt x="1080372" y="340267"/>
                  <a:pt x="1204975" y="387425"/>
                  <a:pt x="1112711" y="350520"/>
                </a:cubicBezTo>
                <a:cubicBezTo>
                  <a:pt x="1100011" y="337820"/>
                  <a:pt x="1088979" y="323196"/>
                  <a:pt x="1074611" y="312420"/>
                </a:cubicBezTo>
                <a:cubicBezTo>
                  <a:pt x="1068185" y="307601"/>
                  <a:pt x="1059091" y="308062"/>
                  <a:pt x="1051751" y="304800"/>
                </a:cubicBezTo>
                <a:cubicBezTo>
                  <a:pt x="1015731" y="288791"/>
                  <a:pt x="987154" y="271153"/>
                  <a:pt x="952691" y="251460"/>
                </a:cubicBezTo>
                <a:cubicBezTo>
                  <a:pt x="947611" y="243840"/>
                  <a:pt x="932739" y="236453"/>
                  <a:pt x="937451" y="228600"/>
                </a:cubicBezTo>
                <a:cubicBezTo>
                  <a:pt x="944488" y="216871"/>
                  <a:pt x="962281" y="216677"/>
                  <a:pt x="975551" y="213360"/>
                </a:cubicBezTo>
                <a:cubicBezTo>
                  <a:pt x="1023396" y="201399"/>
                  <a:pt x="1120331" y="182880"/>
                  <a:pt x="1120331" y="182880"/>
                </a:cubicBezTo>
                <a:cubicBezTo>
                  <a:pt x="1127951" y="175260"/>
                  <a:pt x="1133950" y="165564"/>
                  <a:pt x="1143191" y="160020"/>
                </a:cubicBezTo>
                <a:cubicBezTo>
                  <a:pt x="1175316" y="140745"/>
                  <a:pt x="1194461" y="137677"/>
                  <a:pt x="1227011" y="129540"/>
                </a:cubicBezTo>
                <a:cubicBezTo>
                  <a:pt x="1234631" y="121920"/>
                  <a:pt x="1241592" y="113579"/>
                  <a:pt x="1249871" y="106680"/>
                </a:cubicBezTo>
                <a:cubicBezTo>
                  <a:pt x="1293066" y="70684"/>
                  <a:pt x="1251040" y="113465"/>
                  <a:pt x="1303211" y="76200"/>
                </a:cubicBezTo>
                <a:cubicBezTo>
                  <a:pt x="1311980" y="69936"/>
                  <a:pt x="1318451" y="60960"/>
                  <a:pt x="1326071" y="53340"/>
                </a:cubicBezTo>
                <a:cubicBezTo>
                  <a:pt x="1309035" y="2232"/>
                  <a:pt x="1325199" y="14804"/>
                  <a:pt x="1295591" y="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32">
            <a:extLst>
              <a:ext uri="{FF2B5EF4-FFF2-40B4-BE49-F238E27FC236}">
                <a16:creationId xmlns="" xmlns:a16="http://schemas.microsoft.com/office/drawing/2014/main" id="{0858003A-C7C9-50AD-812D-A762A1D7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</p:spTree>
    <p:extLst>
      <p:ext uri="{BB962C8B-B14F-4D97-AF65-F5344CB8AC3E}">
        <p14:creationId xmlns:p14="http://schemas.microsoft.com/office/powerpoint/2010/main" val="21384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dirty="0">
              <a:ea typeface="ＭＳ Ｐゴシック" pitchFamily="34" charset="-128"/>
            </a:endParaRPr>
          </a:p>
          <a:p>
            <a:pPr algn="ct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ct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ct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algn="ctr"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Leadership Lessons From King Saul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F7E146F-A1FD-C44B-AA05-B022B6D12336}"/>
              </a:ext>
            </a:extLst>
          </p:cNvPr>
          <p:cNvGrpSpPr/>
          <p:nvPr/>
        </p:nvGrpSpPr>
        <p:grpSpPr>
          <a:xfrm>
            <a:off x="3542029" y="723900"/>
            <a:ext cx="6408418" cy="4267200"/>
            <a:chOff x="3542029" y="723900"/>
            <a:chExt cx="6408418" cy="426720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A5AF68B-D9D0-0D7F-C899-86A2DCA0C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42029" y="723900"/>
              <a:ext cx="6408418" cy="4267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7D3A233-1044-48A2-3739-2B23E50FE12E}"/>
                </a:ext>
              </a:extLst>
            </p:cNvPr>
            <p:cNvSpPr txBox="1"/>
            <p:nvPr/>
          </p:nvSpPr>
          <p:spPr>
            <a:xfrm>
              <a:off x="7004496" y="3240454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tx1"/>
                  </a:solidFill>
                </a:rPr>
                <a:t>Mizpah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C9D4394-CA51-C156-0472-3DB6A738CF6D}"/>
                </a:ext>
              </a:extLst>
            </p:cNvPr>
            <p:cNvSpPr txBox="1"/>
            <p:nvPr/>
          </p:nvSpPr>
          <p:spPr>
            <a:xfrm>
              <a:off x="8353236" y="4042649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Gibeah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E6014204-735A-3B3A-F640-A09BA124D39B}"/>
              </a:ext>
            </a:extLst>
          </p:cNvPr>
          <p:cNvGrpSpPr/>
          <p:nvPr/>
        </p:nvGrpSpPr>
        <p:grpSpPr>
          <a:xfrm>
            <a:off x="7057836" y="3707369"/>
            <a:ext cx="1245422" cy="369331"/>
            <a:chOff x="7057836" y="3707369"/>
            <a:chExt cx="1245422" cy="369331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927A05B-4C1D-12EE-48F5-9F3861EE9794}"/>
                </a:ext>
              </a:extLst>
            </p:cNvPr>
            <p:cNvSpPr txBox="1"/>
            <p:nvPr/>
          </p:nvSpPr>
          <p:spPr>
            <a:xfrm>
              <a:off x="7057836" y="3707369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tx1"/>
                  </a:solidFill>
                </a:rPr>
                <a:t>Ramah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63C8E0EE-8A02-F5EC-B646-F76A57F974C5}"/>
                </a:ext>
              </a:extLst>
            </p:cNvPr>
            <p:cNvSpPr/>
            <p:nvPr/>
          </p:nvSpPr>
          <p:spPr bwMode="auto">
            <a:xfrm>
              <a:off x="8177070" y="3886200"/>
              <a:ext cx="126188" cy="95629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EF898CF7-3BA8-8B0E-3C5A-58B331BD3BCA}"/>
              </a:ext>
            </a:extLst>
          </p:cNvPr>
          <p:cNvSpPr/>
          <p:nvPr/>
        </p:nvSpPr>
        <p:spPr bwMode="auto">
          <a:xfrm>
            <a:off x="6934200" y="1087780"/>
            <a:ext cx="2735580" cy="855320"/>
          </a:xfrm>
          <a:custGeom>
            <a:avLst/>
            <a:gdLst>
              <a:gd name="connsiteX0" fmla="*/ 2735580 w 2735580"/>
              <a:gd name="connsiteY0" fmla="*/ 115631 h 1014791"/>
              <a:gd name="connsiteX1" fmla="*/ 2606040 w 2735580"/>
              <a:gd name="connsiteY1" fmla="*/ 92771 h 1014791"/>
              <a:gd name="connsiteX2" fmla="*/ 2529840 w 2735580"/>
              <a:gd name="connsiteY2" fmla="*/ 54671 h 1014791"/>
              <a:gd name="connsiteX3" fmla="*/ 2468880 w 2735580"/>
              <a:gd name="connsiteY3" fmla="*/ 39431 h 1014791"/>
              <a:gd name="connsiteX4" fmla="*/ 2438400 w 2735580"/>
              <a:gd name="connsiteY4" fmla="*/ 16571 h 1014791"/>
              <a:gd name="connsiteX5" fmla="*/ 2308860 w 2735580"/>
              <a:gd name="connsiteY5" fmla="*/ 8951 h 1014791"/>
              <a:gd name="connsiteX6" fmla="*/ 2278380 w 2735580"/>
              <a:gd name="connsiteY6" fmla="*/ 31811 h 1014791"/>
              <a:gd name="connsiteX7" fmla="*/ 2232660 w 2735580"/>
              <a:gd name="connsiteY7" fmla="*/ 47051 h 1014791"/>
              <a:gd name="connsiteX8" fmla="*/ 2194560 w 2735580"/>
              <a:gd name="connsiteY8" fmla="*/ 92771 h 1014791"/>
              <a:gd name="connsiteX9" fmla="*/ 2171700 w 2735580"/>
              <a:gd name="connsiteY9" fmla="*/ 168971 h 1014791"/>
              <a:gd name="connsiteX10" fmla="*/ 2156460 w 2735580"/>
              <a:gd name="connsiteY10" fmla="*/ 222311 h 1014791"/>
              <a:gd name="connsiteX11" fmla="*/ 2148840 w 2735580"/>
              <a:gd name="connsiteY11" fmla="*/ 321371 h 1014791"/>
              <a:gd name="connsiteX12" fmla="*/ 2095500 w 2735580"/>
              <a:gd name="connsiteY12" fmla="*/ 389951 h 1014791"/>
              <a:gd name="connsiteX13" fmla="*/ 2072640 w 2735580"/>
              <a:gd name="connsiteY13" fmla="*/ 405191 h 1014791"/>
              <a:gd name="connsiteX14" fmla="*/ 2049780 w 2735580"/>
              <a:gd name="connsiteY14" fmla="*/ 428051 h 1014791"/>
              <a:gd name="connsiteX15" fmla="*/ 2026920 w 2735580"/>
              <a:gd name="connsiteY15" fmla="*/ 473771 h 1014791"/>
              <a:gd name="connsiteX16" fmla="*/ 2019300 w 2735580"/>
              <a:gd name="connsiteY16" fmla="*/ 496631 h 1014791"/>
              <a:gd name="connsiteX17" fmla="*/ 1889760 w 2735580"/>
              <a:gd name="connsiteY17" fmla="*/ 527111 h 1014791"/>
              <a:gd name="connsiteX18" fmla="*/ 1851660 w 2735580"/>
              <a:gd name="connsiteY18" fmla="*/ 534731 h 1014791"/>
              <a:gd name="connsiteX19" fmla="*/ 1668780 w 2735580"/>
              <a:gd name="connsiteY19" fmla="*/ 527111 h 1014791"/>
              <a:gd name="connsiteX20" fmla="*/ 1592580 w 2735580"/>
              <a:gd name="connsiteY20" fmla="*/ 481391 h 1014791"/>
              <a:gd name="connsiteX21" fmla="*/ 1569720 w 2735580"/>
              <a:gd name="connsiteY21" fmla="*/ 458531 h 1014791"/>
              <a:gd name="connsiteX22" fmla="*/ 1539240 w 2735580"/>
              <a:gd name="connsiteY22" fmla="*/ 450911 h 1014791"/>
              <a:gd name="connsiteX23" fmla="*/ 1531620 w 2735580"/>
              <a:gd name="connsiteY23" fmla="*/ 428051 h 1014791"/>
              <a:gd name="connsiteX24" fmla="*/ 1485900 w 2735580"/>
              <a:gd name="connsiteY24" fmla="*/ 397571 h 1014791"/>
              <a:gd name="connsiteX25" fmla="*/ 1440180 w 2735580"/>
              <a:gd name="connsiteY25" fmla="*/ 359471 h 1014791"/>
              <a:gd name="connsiteX26" fmla="*/ 1424940 w 2735580"/>
              <a:gd name="connsiteY26" fmla="*/ 336611 h 1014791"/>
              <a:gd name="connsiteX27" fmla="*/ 1379220 w 2735580"/>
              <a:gd name="connsiteY27" fmla="*/ 321371 h 1014791"/>
              <a:gd name="connsiteX28" fmla="*/ 1363980 w 2735580"/>
              <a:gd name="connsiteY28" fmla="*/ 298511 h 1014791"/>
              <a:gd name="connsiteX29" fmla="*/ 1325880 w 2735580"/>
              <a:gd name="connsiteY29" fmla="*/ 283271 h 1014791"/>
              <a:gd name="connsiteX30" fmla="*/ 1226820 w 2735580"/>
              <a:gd name="connsiteY30" fmla="*/ 252791 h 1014791"/>
              <a:gd name="connsiteX31" fmla="*/ 1143000 w 2735580"/>
              <a:gd name="connsiteY31" fmla="*/ 260411 h 1014791"/>
              <a:gd name="connsiteX32" fmla="*/ 1120140 w 2735580"/>
              <a:gd name="connsiteY32" fmla="*/ 268031 h 1014791"/>
              <a:gd name="connsiteX33" fmla="*/ 1074420 w 2735580"/>
              <a:gd name="connsiteY33" fmla="*/ 298511 h 1014791"/>
              <a:gd name="connsiteX34" fmla="*/ 1043940 w 2735580"/>
              <a:gd name="connsiteY34" fmla="*/ 328991 h 1014791"/>
              <a:gd name="connsiteX35" fmla="*/ 1005840 w 2735580"/>
              <a:gd name="connsiteY35" fmla="*/ 367091 h 1014791"/>
              <a:gd name="connsiteX36" fmla="*/ 998220 w 2735580"/>
              <a:gd name="connsiteY36" fmla="*/ 389951 h 1014791"/>
              <a:gd name="connsiteX37" fmla="*/ 990600 w 2735580"/>
              <a:gd name="connsiteY37" fmla="*/ 420431 h 1014791"/>
              <a:gd name="connsiteX38" fmla="*/ 967740 w 2735580"/>
              <a:gd name="connsiteY38" fmla="*/ 443291 h 1014791"/>
              <a:gd name="connsiteX39" fmla="*/ 952500 w 2735580"/>
              <a:gd name="connsiteY39" fmla="*/ 473771 h 1014791"/>
              <a:gd name="connsiteX40" fmla="*/ 937260 w 2735580"/>
              <a:gd name="connsiteY40" fmla="*/ 527111 h 1014791"/>
              <a:gd name="connsiteX41" fmla="*/ 922020 w 2735580"/>
              <a:gd name="connsiteY41" fmla="*/ 557591 h 1014791"/>
              <a:gd name="connsiteX42" fmla="*/ 899160 w 2735580"/>
              <a:gd name="connsiteY42" fmla="*/ 671891 h 1014791"/>
              <a:gd name="connsiteX43" fmla="*/ 861060 w 2735580"/>
              <a:gd name="connsiteY43" fmla="*/ 709991 h 1014791"/>
              <a:gd name="connsiteX44" fmla="*/ 815340 w 2735580"/>
              <a:gd name="connsiteY44" fmla="*/ 748091 h 1014791"/>
              <a:gd name="connsiteX45" fmla="*/ 784860 w 2735580"/>
              <a:gd name="connsiteY45" fmla="*/ 755711 h 1014791"/>
              <a:gd name="connsiteX46" fmla="*/ 762000 w 2735580"/>
              <a:gd name="connsiteY46" fmla="*/ 763331 h 1014791"/>
              <a:gd name="connsiteX47" fmla="*/ 746760 w 2735580"/>
              <a:gd name="connsiteY47" fmla="*/ 786191 h 1014791"/>
              <a:gd name="connsiteX48" fmla="*/ 693420 w 2735580"/>
              <a:gd name="connsiteY48" fmla="*/ 809051 h 1014791"/>
              <a:gd name="connsiteX49" fmla="*/ 617220 w 2735580"/>
              <a:gd name="connsiteY49" fmla="*/ 839531 h 1014791"/>
              <a:gd name="connsiteX50" fmla="*/ 586740 w 2735580"/>
              <a:gd name="connsiteY50" fmla="*/ 854771 h 1014791"/>
              <a:gd name="connsiteX51" fmla="*/ 541020 w 2735580"/>
              <a:gd name="connsiteY51" fmla="*/ 862391 h 1014791"/>
              <a:gd name="connsiteX52" fmla="*/ 510540 w 2735580"/>
              <a:gd name="connsiteY52" fmla="*/ 885251 h 1014791"/>
              <a:gd name="connsiteX53" fmla="*/ 373380 w 2735580"/>
              <a:gd name="connsiteY53" fmla="*/ 862391 h 1014791"/>
              <a:gd name="connsiteX54" fmla="*/ 335280 w 2735580"/>
              <a:gd name="connsiteY54" fmla="*/ 847151 h 1014791"/>
              <a:gd name="connsiteX55" fmla="*/ 281940 w 2735580"/>
              <a:gd name="connsiteY55" fmla="*/ 839531 h 1014791"/>
              <a:gd name="connsiteX56" fmla="*/ 152400 w 2735580"/>
              <a:gd name="connsiteY56" fmla="*/ 854771 h 1014791"/>
              <a:gd name="connsiteX57" fmla="*/ 99060 w 2735580"/>
              <a:gd name="connsiteY57" fmla="*/ 885251 h 1014791"/>
              <a:gd name="connsiteX58" fmla="*/ 68580 w 2735580"/>
              <a:gd name="connsiteY58" fmla="*/ 915731 h 1014791"/>
              <a:gd name="connsiteX59" fmla="*/ 45720 w 2735580"/>
              <a:gd name="connsiteY59" fmla="*/ 930971 h 1014791"/>
              <a:gd name="connsiteX60" fmla="*/ 15240 w 2735580"/>
              <a:gd name="connsiteY60" fmla="*/ 991931 h 1014791"/>
              <a:gd name="connsiteX61" fmla="*/ 0 w 2735580"/>
              <a:gd name="connsiteY61" fmla="*/ 1014791 h 10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35580" h="1014791">
                <a:moveTo>
                  <a:pt x="2735580" y="115631"/>
                </a:moveTo>
                <a:cubicBezTo>
                  <a:pt x="2692400" y="108011"/>
                  <a:pt x="2648081" y="105227"/>
                  <a:pt x="2606040" y="92771"/>
                </a:cubicBezTo>
                <a:cubicBezTo>
                  <a:pt x="2578812" y="84703"/>
                  <a:pt x="2557687" y="60240"/>
                  <a:pt x="2529840" y="54671"/>
                </a:cubicBezTo>
                <a:cubicBezTo>
                  <a:pt x="2483864" y="45476"/>
                  <a:pt x="2504027" y="51147"/>
                  <a:pt x="2468880" y="39431"/>
                </a:cubicBezTo>
                <a:cubicBezTo>
                  <a:pt x="2458720" y="31811"/>
                  <a:pt x="2449502" y="22739"/>
                  <a:pt x="2438400" y="16571"/>
                </a:cubicBezTo>
                <a:cubicBezTo>
                  <a:pt x="2388093" y="-11377"/>
                  <a:pt x="2377727" y="3212"/>
                  <a:pt x="2308860" y="8951"/>
                </a:cubicBezTo>
                <a:cubicBezTo>
                  <a:pt x="2298700" y="16571"/>
                  <a:pt x="2289739" y="26131"/>
                  <a:pt x="2278380" y="31811"/>
                </a:cubicBezTo>
                <a:cubicBezTo>
                  <a:pt x="2264012" y="38995"/>
                  <a:pt x="2232660" y="47051"/>
                  <a:pt x="2232660" y="47051"/>
                </a:cubicBezTo>
                <a:cubicBezTo>
                  <a:pt x="2218304" y="61407"/>
                  <a:pt x="2203047" y="73675"/>
                  <a:pt x="2194560" y="92771"/>
                </a:cubicBezTo>
                <a:cubicBezTo>
                  <a:pt x="2181673" y="121766"/>
                  <a:pt x="2179523" y="140287"/>
                  <a:pt x="2171700" y="168971"/>
                </a:cubicBezTo>
                <a:cubicBezTo>
                  <a:pt x="2166835" y="186811"/>
                  <a:pt x="2161540" y="204531"/>
                  <a:pt x="2156460" y="222311"/>
                </a:cubicBezTo>
                <a:cubicBezTo>
                  <a:pt x="2153920" y="255331"/>
                  <a:pt x="2154595" y="288757"/>
                  <a:pt x="2148840" y="321371"/>
                </a:cubicBezTo>
                <a:cubicBezTo>
                  <a:pt x="2144137" y="348020"/>
                  <a:pt x="2112271" y="375276"/>
                  <a:pt x="2095500" y="389951"/>
                </a:cubicBezTo>
                <a:cubicBezTo>
                  <a:pt x="2088608" y="395982"/>
                  <a:pt x="2079675" y="399328"/>
                  <a:pt x="2072640" y="405191"/>
                </a:cubicBezTo>
                <a:cubicBezTo>
                  <a:pt x="2064361" y="412090"/>
                  <a:pt x="2057400" y="420431"/>
                  <a:pt x="2049780" y="428051"/>
                </a:cubicBezTo>
                <a:cubicBezTo>
                  <a:pt x="2030627" y="485510"/>
                  <a:pt x="2056463" y="414685"/>
                  <a:pt x="2026920" y="473771"/>
                </a:cubicBezTo>
                <a:cubicBezTo>
                  <a:pt x="2023328" y="480955"/>
                  <a:pt x="2026188" y="492498"/>
                  <a:pt x="2019300" y="496631"/>
                </a:cubicBezTo>
                <a:cubicBezTo>
                  <a:pt x="1977438" y="521748"/>
                  <a:pt x="1935415" y="520087"/>
                  <a:pt x="1889760" y="527111"/>
                </a:cubicBezTo>
                <a:cubicBezTo>
                  <a:pt x="1876959" y="529080"/>
                  <a:pt x="1864360" y="532191"/>
                  <a:pt x="1851660" y="534731"/>
                </a:cubicBezTo>
                <a:cubicBezTo>
                  <a:pt x="1790700" y="532191"/>
                  <a:pt x="1729469" y="533389"/>
                  <a:pt x="1668780" y="527111"/>
                </a:cubicBezTo>
                <a:cubicBezTo>
                  <a:pt x="1640015" y="524135"/>
                  <a:pt x="1612306" y="498651"/>
                  <a:pt x="1592580" y="481391"/>
                </a:cubicBezTo>
                <a:cubicBezTo>
                  <a:pt x="1584470" y="474295"/>
                  <a:pt x="1579076" y="463878"/>
                  <a:pt x="1569720" y="458531"/>
                </a:cubicBezTo>
                <a:cubicBezTo>
                  <a:pt x="1560627" y="453335"/>
                  <a:pt x="1549400" y="453451"/>
                  <a:pt x="1539240" y="450911"/>
                </a:cubicBezTo>
                <a:cubicBezTo>
                  <a:pt x="1536700" y="443291"/>
                  <a:pt x="1537300" y="433731"/>
                  <a:pt x="1531620" y="428051"/>
                </a:cubicBezTo>
                <a:cubicBezTo>
                  <a:pt x="1518668" y="415099"/>
                  <a:pt x="1498852" y="410523"/>
                  <a:pt x="1485900" y="397571"/>
                </a:cubicBezTo>
                <a:cubicBezTo>
                  <a:pt x="1456564" y="368235"/>
                  <a:pt x="1472006" y="380689"/>
                  <a:pt x="1440180" y="359471"/>
                </a:cubicBezTo>
                <a:cubicBezTo>
                  <a:pt x="1435100" y="351851"/>
                  <a:pt x="1432706" y="341465"/>
                  <a:pt x="1424940" y="336611"/>
                </a:cubicBezTo>
                <a:cubicBezTo>
                  <a:pt x="1411317" y="328097"/>
                  <a:pt x="1379220" y="321371"/>
                  <a:pt x="1379220" y="321371"/>
                </a:cubicBezTo>
                <a:cubicBezTo>
                  <a:pt x="1374140" y="313751"/>
                  <a:pt x="1371432" y="303834"/>
                  <a:pt x="1363980" y="298511"/>
                </a:cubicBezTo>
                <a:cubicBezTo>
                  <a:pt x="1352849" y="290561"/>
                  <a:pt x="1338735" y="287945"/>
                  <a:pt x="1325880" y="283271"/>
                </a:cubicBezTo>
                <a:cubicBezTo>
                  <a:pt x="1287220" y="269213"/>
                  <a:pt x="1267287" y="264353"/>
                  <a:pt x="1226820" y="252791"/>
                </a:cubicBezTo>
                <a:cubicBezTo>
                  <a:pt x="1198880" y="255331"/>
                  <a:pt x="1170773" y="256443"/>
                  <a:pt x="1143000" y="260411"/>
                </a:cubicBezTo>
                <a:cubicBezTo>
                  <a:pt x="1135049" y="261547"/>
                  <a:pt x="1126823" y="263576"/>
                  <a:pt x="1120140" y="268031"/>
                </a:cubicBezTo>
                <a:cubicBezTo>
                  <a:pt x="1063061" y="306084"/>
                  <a:pt x="1128775" y="280393"/>
                  <a:pt x="1074420" y="298511"/>
                </a:cubicBezTo>
                <a:cubicBezTo>
                  <a:pt x="1058616" y="345924"/>
                  <a:pt x="1080064" y="301898"/>
                  <a:pt x="1043940" y="328991"/>
                </a:cubicBezTo>
                <a:cubicBezTo>
                  <a:pt x="1029572" y="339767"/>
                  <a:pt x="1018540" y="354391"/>
                  <a:pt x="1005840" y="367091"/>
                </a:cubicBezTo>
                <a:cubicBezTo>
                  <a:pt x="1003300" y="374711"/>
                  <a:pt x="1000427" y="382228"/>
                  <a:pt x="998220" y="389951"/>
                </a:cubicBezTo>
                <a:cubicBezTo>
                  <a:pt x="995343" y="400021"/>
                  <a:pt x="995796" y="411338"/>
                  <a:pt x="990600" y="420431"/>
                </a:cubicBezTo>
                <a:cubicBezTo>
                  <a:pt x="985253" y="429787"/>
                  <a:pt x="974004" y="434522"/>
                  <a:pt x="967740" y="443291"/>
                </a:cubicBezTo>
                <a:cubicBezTo>
                  <a:pt x="961138" y="452534"/>
                  <a:pt x="956975" y="463330"/>
                  <a:pt x="952500" y="473771"/>
                </a:cubicBezTo>
                <a:cubicBezTo>
                  <a:pt x="934078" y="516755"/>
                  <a:pt x="956594" y="475554"/>
                  <a:pt x="937260" y="527111"/>
                </a:cubicBezTo>
                <a:cubicBezTo>
                  <a:pt x="933272" y="537747"/>
                  <a:pt x="927100" y="547431"/>
                  <a:pt x="922020" y="557591"/>
                </a:cubicBezTo>
                <a:cubicBezTo>
                  <a:pt x="914400" y="595691"/>
                  <a:pt x="913590" y="635815"/>
                  <a:pt x="899160" y="671891"/>
                </a:cubicBezTo>
                <a:cubicBezTo>
                  <a:pt x="892490" y="688567"/>
                  <a:pt x="874350" y="697909"/>
                  <a:pt x="861060" y="709991"/>
                </a:cubicBezTo>
                <a:cubicBezTo>
                  <a:pt x="846381" y="723336"/>
                  <a:pt x="832351" y="737884"/>
                  <a:pt x="815340" y="748091"/>
                </a:cubicBezTo>
                <a:cubicBezTo>
                  <a:pt x="806360" y="753479"/>
                  <a:pt x="794930" y="752834"/>
                  <a:pt x="784860" y="755711"/>
                </a:cubicBezTo>
                <a:cubicBezTo>
                  <a:pt x="777137" y="757918"/>
                  <a:pt x="769620" y="760791"/>
                  <a:pt x="762000" y="763331"/>
                </a:cubicBezTo>
                <a:cubicBezTo>
                  <a:pt x="756920" y="770951"/>
                  <a:pt x="753795" y="780328"/>
                  <a:pt x="746760" y="786191"/>
                </a:cubicBezTo>
                <a:cubicBezTo>
                  <a:pt x="734205" y="796653"/>
                  <a:pt x="709301" y="803757"/>
                  <a:pt x="693420" y="809051"/>
                </a:cubicBezTo>
                <a:cubicBezTo>
                  <a:pt x="651002" y="851469"/>
                  <a:pt x="692658" y="818957"/>
                  <a:pt x="617220" y="839531"/>
                </a:cubicBezTo>
                <a:cubicBezTo>
                  <a:pt x="606261" y="842520"/>
                  <a:pt x="597620" y="851507"/>
                  <a:pt x="586740" y="854771"/>
                </a:cubicBezTo>
                <a:cubicBezTo>
                  <a:pt x="571941" y="859211"/>
                  <a:pt x="556260" y="859851"/>
                  <a:pt x="541020" y="862391"/>
                </a:cubicBezTo>
                <a:cubicBezTo>
                  <a:pt x="530860" y="870011"/>
                  <a:pt x="523220" y="884547"/>
                  <a:pt x="510540" y="885251"/>
                </a:cubicBezTo>
                <a:cubicBezTo>
                  <a:pt x="501227" y="885768"/>
                  <a:pt x="407299" y="873697"/>
                  <a:pt x="373380" y="862391"/>
                </a:cubicBezTo>
                <a:cubicBezTo>
                  <a:pt x="360404" y="858066"/>
                  <a:pt x="348550" y="850468"/>
                  <a:pt x="335280" y="847151"/>
                </a:cubicBezTo>
                <a:cubicBezTo>
                  <a:pt x="317856" y="842795"/>
                  <a:pt x="299720" y="842071"/>
                  <a:pt x="281940" y="839531"/>
                </a:cubicBezTo>
                <a:cubicBezTo>
                  <a:pt x="238760" y="844611"/>
                  <a:pt x="195397" y="848321"/>
                  <a:pt x="152400" y="854771"/>
                </a:cubicBezTo>
                <a:cubicBezTo>
                  <a:pt x="130343" y="858079"/>
                  <a:pt x="115645" y="870739"/>
                  <a:pt x="99060" y="885251"/>
                </a:cubicBezTo>
                <a:cubicBezTo>
                  <a:pt x="88247" y="894713"/>
                  <a:pt x="79489" y="906380"/>
                  <a:pt x="68580" y="915731"/>
                </a:cubicBezTo>
                <a:cubicBezTo>
                  <a:pt x="61627" y="921691"/>
                  <a:pt x="53340" y="925891"/>
                  <a:pt x="45720" y="930971"/>
                </a:cubicBezTo>
                <a:cubicBezTo>
                  <a:pt x="35560" y="951291"/>
                  <a:pt x="27842" y="973028"/>
                  <a:pt x="15240" y="991931"/>
                </a:cubicBezTo>
                <a:lnTo>
                  <a:pt x="0" y="1014791"/>
                </a:ln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7FB97478-3A6F-57A4-C0A9-6A436230BFF7}"/>
              </a:ext>
            </a:extLst>
          </p:cNvPr>
          <p:cNvSpPr/>
          <p:nvPr/>
        </p:nvSpPr>
        <p:spPr bwMode="auto">
          <a:xfrm>
            <a:off x="6957060" y="1743100"/>
            <a:ext cx="2042160" cy="504800"/>
          </a:xfrm>
          <a:custGeom>
            <a:avLst/>
            <a:gdLst>
              <a:gd name="connsiteX0" fmla="*/ 0 w 2042160"/>
              <a:gd name="connsiteY0" fmla="*/ 266700 h 611480"/>
              <a:gd name="connsiteX1" fmla="*/ 60960 w 2042160"/>
              <a:gd name="connsiteY1" fmla="*/ 274320 h 611480"/>
              <a:gd name="connsiteX2" fmla="*/ 160020 w 2042160"/>
              <a:gd name="connsiteY2" fmla="*/ 281940 h 611480"/>
              <a:gd name="connsiteX3" fmla="*/ 205740 w 2042160"/>
              <a:gd name="connsiteY3" fmla="*/ 297180 h 611480"/>
              <a:gd name="connsiteX4" fmla="*/ 312420 w 2042160"/>
              <a:gd name="connsiteY4" fmla="*/ 304800 h 611480"/>
              <a:gd name="connsiteX5" fmla="*/ 502920 w 2042160"/>
              <a:gd name="connsiteY5" fmla="*/ 320040 h 611480"/>
              <a:gd name="connsiteX6" fmla="*/ 533400 w 2042160"/>
              <a:gd name="connsiteY6" fmla="*/ 350520 h 611480"/>
              <a:gd name="connsiteX7" fmla="*/ 541020 w 2042160"/>
              <a:gd name="connsiteY7" fmla="*/ 381000 h 611480"/>
              <a:gd name="connsiteX8" fmla="*/ 556260 w 2042160"/>
              <a:gd name="connsiteY8" fmla="*/ 403860 h 611480"/>
              <a:gd name="connsiteX9" fmla="*/ 563880 w 2042160"/>
              <a:gd name="connsiteY9" fmla="*/ 426720 h 611480"/>
              <a:gd name="connsiteX10" fmla="*/ 586740 w 2042160"/>
              <a:gd name="connsiteY10" fmla="*/ 449580 h 611480"/>
              <a:gd name="connsiteX11" fmla="*/ 609600 w 2042160"/>
              <a:gd name="connsiteY11" fmla="*/ 480060 h 611480"/>
              <a:gd name="connsiteX12" fmla="*/ 617220 w 2042160"/>
              <a:gd name="connsiteY12" fmla="*/ 510540 h 611480"/>
              <a:gd name="connsiteX13" fmla="*/ 662940 w 2042160"/>
              <a:gd name="connsiteY13" fmla="*/ 556260 h 611480"/>
              <a:gd name="connsiteX14" fmla="*/ 685800 w 2042160"/>
              <a:gd name="connsiteY14" fmla="*/ 563880 h 611480"/>
              <a:gd name="connsiteX15" fmla="*/ 762000 w 2042160"/>
              <a:gd name="connsiteY15" fmla="*/ 586740 h 611480"/>
              <a:gd name="connsiteX16" fmla="*/ 899160 w 2042160"/>
              <a:gd name="connsiteY16" fmla="*/ 594360 h 611480"/>
              <a:gd name="connsiteX17" fmla="*/ 929640 w 2042160"/>
              <a:gd name="connsiteY17" fmla="*/ 548640 h 611480"/>
              <a:gd name="connsiteX18" fmla="*/ 952500 w 2042160"/>
              <a:gd name="connsiteY18" fmla="*/ 541020 h 611480"/>
              <a:gd name="connsiteX19" fmla="*/ 967740 w 2042160"/>
              <a:gd name="connsiteY19" fmla="*/ 518160 h 611480"/>
              <a:gd name="connsiteX20" fmla="*/ 990600 w 2042160"/>
              <a:gd name="connsiteY20" fmla="*/ 495300 h 611480"/>
              <a:gd name="connsiteX21" fmla="*/ 1005840 w 2042160"/>
              <a:gd name="connsiteY21" fmla="*/ 434340 h 611480"/>
              <a:gd name="connsiteX22" fmla="*/ 1021080 w 2042160"/>
              <a:gd name="connsiteY22" fmla="*/ 312420 h 611480"/>
              <a:gd name="connsiteX23" fmla="*/ 1028700 w 2042160"/>
              <a:gd name="connsiteY23" fmla="*/ 266700 h 611480"/>
              <a:gd name="connsiteX24" fmla="*/ 1043940 w 2042160"/>
              <a:gd name="connsiteY24" fmla="*/ 228600 h 611480"/>
              <a:gd name="connsiteX25" fmla="*/ 1066800 w 2042160"/>
              <a:gd name="connsiteY25" fmla="*/ 213360 h 611480"/>
              <a:gd name="connsiteX26" fmla="*/ 1074420 w 2042160"/>
              <a:gd name="connsiteY26" fmla="*/ 182880 h 611480"/>
              <a:gd name="connsiteX27" fmla="*/ 1097280 w 2042160"/>
              <a:gd name="connsiteY27" fmla="*/ 175260 h 611480"/>
              <a:gd name="connsiteX28" fmla="*/ 1135380 w 2042160"/>
              <a:gd name="connsiteY28" fmla="*/ 152400 h 611480"/>
              <a:gd name="connsiteX29" fmla="*/ 1158240 w 2042160"/>
              <a:gd name="connsiteY29" fmla="*/ 137160 h 611480"/>
              <a:gd name="connsiteX30" fmla="*/ 1211580 w 2042160"/>
              <a:gd name="connsiteY30" fmla="*/ 129540 h 611480"/>
              <a:gd name="connsiteX31" fmla="*/ 1363980 w 2042160"/>
              <a:gd name="connsiteY31" fmla="*/ 152400 h 611480"/>
              <a:gd name="connsiteX32" fmla="*/ 1409700 w 2042160"/>
              <a:gd name="connsiteY32" fmla="*/ 198120 h 611480"/>
              <a:gd name="connsiteX33" fmla="*/ 1478280 w 2042160"/>
              <a:gd name="connsiteY33" fmla="*/ 259080 h 611480"/>
              <a:gd name="connsiteX34" fmla="*/ 1508760 w 2042160"/>
              <a:gd name="connsiteY34" fmla="*/ 281940 h 611480"/>
              <a:gd name="connsiteX35" fmla="*/ 1691640 w 2042160"/>
              <a:gd name="connsiteY35" fmla="*/ 266700 h 611480"/>
              <a:gd name="connsiteX36" fmla="*/ 1714500 w 2042160"/>
              <a:gd name="connsiteY36" fmla="*/ 236220 h 611480"/>
              <a:gd name="connsiteX37" fmla="*/ 1760220 w 2042160"/>
              <a:gd name="connsiteY37" fmla="*/ 182880 h 611480"/>
              <a:gd name="connsiteX38" fmla="*/ 1775460 w 2042160"/>
              <a:gd name="connsiteY38" fmla="*/ 129540 h 611480"/>
              <a:gd name="connsiteX39" fmla="*/ 1790700 w 2042160"/>
              <a:gd name="connsiteY39" fmla="*/ 106680 h 611480"/>
              <a:gd name="connsiteX40" fmla="*/ 1836420 w 2042160"/>
              <a:gd name="connsiteY40" fmla="*/ 45720 h 611480"/>
              <a:gd name="connsiteX41" fmla="*/ 1851660 w 2042160"/>
              <a:gd name="connsiteY41" fmla="*/ 22860 h 611480"/>
              <a:gd name="connsiteX42" fmla="*/ 1897380 w 2042160"/>
              <a:gd name="connsiteY42" fmla="*/ 0 h 611480"/>
              <a:gd name="connsiteX43" fmla="*/ 2042160 w 2042160"/>
              <a:gd name="connsiteY43" fmla="*/ 22860 h 6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42160" h="611480">
                <a:moveTo>
                  <a:pt x="0" y="266700"/>
                </a:moveTo>
                <a:cubicBezTo>
                  <a:pt x="20320" y="269240"/>
                  <a:pt x="40574" y="272378"/>
                  <a:pt x="60960" y="274320"/>
                </a:cubicBezTo>
                <a:cubicBezTo>
                  <a:pt x="93928" y="277460"/>
                  <a:pt x="127308" y="276775"/>
                  <a:pt x="160020" y="281940"/>
                </a:cubicBezTo>
                <a:cubicBezTo>
                  <a:pt x="175888" y="284445"/>
                  <a:pt x="189853" y="294797"/>
                  <a:pt x="205740" y="297180"/>
                </a:cubicBezTo>
                <a:cubicBezTo>
                  <a:pt x="240996" y="302468"/>
                  <a:pt x="276874" y="302066"/>
                  <a:pt x="312420" y="304800"/>
                </a:cubicBezTo>
                <a:lnTo>
                  <a:pt x="502920" y="320040"/>
                </a:lnTo>
                <a:cubicBezTo>
                  <a:pt x="513080" y="330200"/>
                  <a:pt x="525785" y="338336"/>
                  <a:pt x="533400" y="350520"/>
                </a:cubicBezTo>
                <a:cubicBezTo>
                  <a:pt x="538951" y="359401"/>
                  <a:pt x="536895" y="371374"/>
                  <a:pt x="541020" y="381000"/>
                </a:cubicBezTo>
                <a:cubicBezTo>
                  <a:pt x="544628" y="389418"/>
                  <a:pt x="552164" y="395669"/>
                  <a:pt x="556260" y="403860"/>
                </a:cubicBezTo>
                <a:cubicBezTo>
                  <a:pt x="559852" y="411044"/>
                  <a:pt x="559425" y="420037"/>
                  <a:pt x="563880" y="426720"/>
                </a:cubicBezTo>
                <a:cubicBezTo>
                  <a:pt x="569858" y="435686"/>
                  <a:pt x="579727" y="441398"/>
                  <a:pt x="586740" y="449580"/>
                </a:cubicBezTo>
                <a:cubicBezTo>
                  <a:pt x="595005" y="459223"/>
                  <a:pt x="601980" y="469900"/>
                  <a:pt x="609600" y="480060"/>
                </a:cubicBezTo>
                <a:cubicBezTo>
                  <a:pt x="612140" y="490220"/>
                  <a:pt x="612536" y="501173"/>
                  <a:pt x="617220" y="510540"/>
                </a:cubicBezTo>
                <a:cubicBezTo>
                  <a:pt x="627822" y="531744"/>
                  <a:pt x="642315" y="545947"/>
                  <a:pt x="662940" y="556260"/>
                </a:cubicBezTo>
                <a:cubicBezTo>
                  <a:pt x="670124" y="559852"/>
                  <a:pt x="678616" y="560288"/>
                  <a:pt x="685800" y="563880"/>
                </a:cubicBezTo>
                <a:cubicBezTo>
                  <a:pt x="741246" y="591603"/>
                  <a:pt x="664995" y="572882"/>
                  <a:pt x="762000" y="586740"/>
                </a:cubicBezTo>
                <a:cubicBezTo>
                  <a:pt x="810938" y="611209"/>
                  <a:pt x="823296" y="623863"/>
                  <a:pt x="899160" y="594360"/>
                </a:cubicBezTo>
                <a:cubicBezTo>
                  <a:pt x="916231" y="587721"/>
                  <a:pt x="919480" y="563880"/>
                  <a:pt x="929640" y="548640"/>
                </a:cubicBezTo>
                <a:cubicBezTo>
                  <a:pt x="934095" y="541957"/>
                  <a:pt x="944880" y="543560"/>
                  <a:pt x="952500" y="541020"/>
                </a:cubicBezTo>
                <a:cubicBezTo>
                  <a:pt x="957580" y="533400"/>
                  <a:pt x="961877" y="525195"/>
                  <a:pt x="967740" y="518160"/>
                </a:cubicBezTo>
                <a:cubicBezTo>
                  <a:pt x="974639" y="509881"/>
                  <a:pt x="986141" y="505110"/>
                  <a:pt x="990600" y="495300"/>
                </a:cubicBezTo>
                <a:cubicBezTo>
                  <a:pt x="999267" y="476232"/>
                  <a:pt x="1003242" y="455124"/>
                  <a:pt x="1005840" y="434340"/>
                </a:cubicBezTo>
                <a:cubicBezTo>
                  <a:pt x="1010920" y="393700"/>
                  <a:pt x="1015546" y="353001"/>
                  <a:pt x="1021080" y="312420"/>
                </a:cubicBezTo>
                <a:cubicBezTo>
                  <a:pt x="1023168" y="297111"/>
                  <a:pt x="1024635" y="281606"/>
                  <a:pt x="1028700" y="266700"/>
                </a:cubicBezTo>
                <a:cubicBezTo>
                  <a:pt x="1032299" y="253504"/>
                  <a:pt x="1035990" y="239731"/>
                  <a:pt x="1043940" y="228600"/>
                </a:cubicBezTo>
                <a:cubicBezTo>
                  <a:pt x="1049263" y="221148"/>
                  <a:pt x="1059180" y="218440"/>
                  <a:pt x="1066800" y="213360"/>
                </a:cubicBezTo>
                <a:cubicBezTo>
                  <a:pt x="1069340" y="203200"/>
                  <a:pt x="1067878" y="191058"/>
                  <a:pt x="1074420" y="182880"/>
                </a:cubicBezTo>
                <a:cubicBezTo>
                  <a:pt x="1079438" y="176608"/>
                  <a:pt x="1090096" y="178852"/>
                  <a:pt x="1097280" y="175260"/>
                </a:cubicBezTo>
                <a:cubicBezTo>
                  <a:pt x="1110527" y="168636"/>
                  <a:pt x="1122821" y="160250"/>
                  <a:pt x="1135380" y="152400"/>
                </a:cubicBezTo>
                <a:cubicBezTo>
                  <a:pt x="1143146" y="147546"/>
                  <a:pt x="1149468" y="139792"/>
                  <a:pt x="1158240" y="137160"/>
                </a:cubicBezTo>
                <a:cubicBezTo>
                  <a:pt x="1175443" y="131999"/>
                  <a:pt x="1193800" y="132080"/>
                  <a:pt x="1211580" y="129540"/>
                </a:cubicBezTo>
                <a:cubicBezTo>
                  <a:pt x="1262380" y="137160"/>
                  <a:pt x="1314030" y="140412"/>
                  <a:pt x="1363980" y="152400"/>
                </a:cubicBezTo>
                <a:cubicBezTo>
                  <a:pt x="1430671" y="168406"/>
                  <a:pt x="1385626" y="167168"/>
                  <a:pt x="1409700" y="198120"/>
                </a:cubicBezTo>
                <a:cubicBezTo>
                  <a:pt x="1443798" y="241960"/>
                  <a:pt x="1445177" y="235435"/>
                  <a:pt x="1478280" y="259080"/>
                </a:cubicBezTo>
                <a:cubicBezTo>
                  <a:pt x="1488614" y="266462"/>
                  <a:pt x="1498600" y="274320"/>
                  <a:pt x="1508760" y="281940"/>
                </a:cubicBezTo>
                <a:cubicBezTo>
                  <a:pt x="1569720" y="276860"/>
                  <a:pt x="1631925" y="279970"/>
                  <a:pt x="1691640" y="266700"/>
                </a:cubicBezTo>
                <a:cubicBezTo>
                  <a:pt x="1704038" y="263945"/>
                  <a:pt x="1706137" y="245778"/>
                  <a:pt x="1714500" y="236220"/>
                </a:cubicBezTo>
                <a:cubicBezTo>
                  <a:pt x="1736373" y="211222"/>
                  <a:pt x="1746623" y="210073"/>
                  <a:pt x="1760220" y="182880"/>
                </a:cubicBezTo>
                <a:cubicBezTo>
                  <a:pt x="1775048" y="153223"/>
                  <a:pt x="1760811" y="163720"/>
                  <a:pt x="1775460" y="129540"/>
                </a:cubicBezTo>
                <a:cubicBezTo>
                  <a:pt x="1779068" y="121122"/>
                  <a:pt x="1785620" y="114300"/>
                  <a:pt x="1790700" y="106680"/>
                </a:cubicBezTo>
                <a:cubicBezTo>
                  <a:pt x="1804251" y="52475"/>
                  <a:pt x="1787057" y="95083"/>
                  <a:pt x="1836420" y="45720"/>
                </a:cubicBezTo>
                <a:cubicBezTo>
                  <a:pt x="1842896" y="39244"/>
                  <a:pt x="1845184" y="29336"/>
                  <a:pt x="1851660" y="22860"/>
                </a:cubicBezTo>
                <a:cubicBezTo>
                  <a:pt x="1866432" y="8088"/>
                  <a:pt x="1878787" y="6198"/>
                  <a:pt x="1897380" y="0"/>
                </a:cubicBezTo>
                <a:cubicBezTo>
                  <a:pt x="2027270" y="16236"/>
                  <a:pt x="1980445" y="2288"/>
                  <a:pt x="2042160" y="2286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FFB72022-6818-A35B-F357-AB9B4D7D3399}"/>
              </a:ext>
            </a:extLst>
          </p:cNvPr>
          <p:cNvSpPr/>
          <p:nvPr/>
        </p:nvSpPr>
        <p:spPr bwMode="auto">
          <a:xfrm>
            <a:off x="6530340" y="1743100"/>
            <a:ext cx="2522940" cy="1381100"/>
          </a:xfrm>
          <a:custGeom>
            <a:avLst/>
            <a:gdLst>
              <a:gd name="connsiteX0" fmla="*/ 2499360 w 2522940"/>
              <a:gd name="connsiteY0" fmla="*/ 0 h 1470660"/>
              <a:gd name="connsiteX1" fmla="*/ 2522220 w 2522940"/>
              <a:gd name="connsiteY1" fmla="*/ 144780 h 1470660"/>
              <a:gd name="connsiteX2" fmla="*/ 2506980 w 2522940"/>
              <a:gd name="connsiteY2" fmla="*/ 251460 h 1470660"/>
              <a:gd name="connsiteX3" fmla="*/ 2453640 w 2522940"/>
              <a:gd name="connsiteY3" fmla="*/ 259080 h 1470660"/>
              <a:gd name="connsiteX4" fmla="*/ 2392680 w 2522940"/>
              <a:gd name="connsiteY4" fmla="*/ 304800 h 1470660"/>
              <a:gd name="connsiteX5" fmla="*/ 2369820 w 2522940"/>
              <a:gd name="connsiteY5" fmla="*/ 327660 h 1470660"/>
              <a:gd name="connsiteX6" fmla="*/ 2346960 w 2522940"/>
              <a:gd name="connsiteY6" fmla="*/ 335280 h 1470660"/>
              <a:gd name="connsiteX7" fmla="*/ 2324100 w 2522940"/>
              <a:gd name="connsiteY7" fmla="*/ 358140 h 1470660"/>
              <a:gd name="connsiteX8" fmla="*/ 2293620 w 2522940"/>
              <a:gd name="connsiteY8" fmla="*/ 365760 h 1470660"/>
              <a:gd name="connsiteX9" fmla="*/ 2286000 w 2522940"/>
              <a:gd name="connsiteY9" fmla="*/ 388620 h 1470660"/>
              <a:gd name="connsiteX10" fmla="*/ 2209800 w 2522940"/>
              <a:gd name="connsiteY10" fmla="*/ 411480 h 1470660"/>
              <a:gd name="connsiteX11" fmla="*/ 2118360 w 2522940"/>
              <a:gd name="connsiteY11" fmla="*/ 464820 h 1470660"/>
              <a:gd name="connsiteX12" fmla="*/ 2080260 w 2522940"/>
              <a:gd name="connsiteY12" fmla="*/ 487680 h 1470660"/>
              <a:gd name="connsiteX13" fmla="*/ 2019300 w 2522940"/>
              <a:gd name="connsiteY13" fmla="*/ 510540 h 1470660"/>
              <a:gd name="connsiteX14" fmla="*/ 1981200 w 2522940"/>
              <a:gd name="connsiteY14" fmla="*/ 518160 h 1470660"/>
              <a:gd name="connsiteX15" fmla="*/ 1958340 w 2522940"/>
              <a:gd name="connsiteY15" fmla="*/ 533400 h 1470660"/>
              <a:gd name="connsiteX16" fmla="*/ 1935480 w 2522940"/>
              <a:gd name="connsiteY16" fmla="*/ 541020 h 1470660"/>
              <a:gd name="connsiteX17" fmla="*/ 1912620 w 2522940"/>
              <a:gd name="connsiteY17" fmla="*/ 563880 h 1470660"/>
              <a:gd name="connsiteX18" fmla="*/ 1828800 w 2522940"/>
              <a:gd name="connsiteY18" fmla="*/ 594360 h 1470660"/>
              <a:gd name="connsiteX19" fmla="*/ 1805940 w 2522940"/>
              <a:gd name="connsiteY19" fmla="*/ 609600 h 1470660"/>
              <a:gd name="connsiteX20" fmla="*/ 1737360 w 2522940"/>
              <a:gd name="connsiteY20" fmla="*/ 647700 h 1470660"/>
              <a:gd name="connsiteX21" fmla="*/ 1684020 w 2522940"/>
              <a:gd name="connsiteY21" fmla="*/ 708660 h 1470660"/>
              <a:gd name="connsiteX22" fmla="*/ 1668780 w 2522940"/>
              <a:gd name="connsiteY22" fmla="*/ 746760 h 1470660"/>
              <a:gd name="connsiteX23" fmla="*/ 1630680 w 2522940"/>
              <a:gd name="connsiteY23" fmla="*/ 792480 h 1470660"/>
              <a:gd name="connsiteX24" fmla="*/ 1623060 w 2522940"/>
              <a:gd name="connsiteY24" fmla="*/ 815340 h 1470660"/>
              <a:gd name="connsiteX25" fmla="*/ 1607820 w 2522940"/>
              <a:gd name="connsiteY25" fmla="*/ 838200 h 1470660"/>
              <a:gd name="connsiteX26" fmla="*/ 1577340 w 2522940"/>
              <a:gd name="connsiteY26" fmla="*/ 891540 h 1470660"/>
              <a:gd name="connsiteX27" fmla="*/ 1569720 w 2522940"/>
              <a:gd name="connsiteY27" fmla="*/ 922020 h 1470660"/>
              <a:gd name="connsiteX28" fmla="*/ 1554480 w 2522940"/>
              <a:gd name="connsiteY28" fmla="*/ 1082040 h 1470660"/>
              <a:gd name="connsiteX29" fmla="*/ 1493520 w 2522940"/>
              <a:gd name="connsiteY29" fmla="*/ 1120140 h 1470660"/>
              <a:gd name="connsiteX30" fmla="*/ 1447800 w 2522940"/>
              <a:gd name="connsiteY30" fmla="*/ 1135380 h 1470660"/>
              <a:gd name="connsiteX31" fmla="*/ 1424940 w 2522940"/>
              <a:gd name="connsiteY31" fmla="*/ 1150620 h 1470660"/>
              <a:gd name="connsiteX32" fmla="*/ 1348740 w 2522940"/>
              <a:gd name="connsiteY32" fmla="*/ 1158240 h 1470660"/>
              <a:gd name="connsiteX33" fmla="*/ 1272540 w 2522940"/>
              <a:gd name="connsiteY33" fmla="*/ 1143000 h 1470660"/>
              <a:gd name="connsiteX34" fmla="*/ 1249680 w 2522940"/>
              <a:gd name="connsiteY34" fmla="*/ 1135380 h 1470660"/>
              <a:gd name="connsiteX35" fmla="*/ 1211580 w 2522940"/>
              <a:gd name="connsiteY35" fmla="*/ 1104900 h 1470660"/>
              <a:gd name="connsiteX36" fmla="*/ 1181100 w 2522940"/>
              <a:gd name="connsiteY36" fmla="*/ 1028700 h 1470660"/>
              <a:gd name="connsiteX37" fmla="*/ 1165860 w 2522940"/>
              <a:gd name="connsiteY37" fmla="*/ 982980 h 1470660"/>
              <a:gd name="connsiteX38" fmla="*/ 1158240 w 2522940"/>
              <a:gd name="connsiteY38" fmla="*/ 960120 h 1470660"/>
              <a:gd name="connsiteX39" fmla="*/ 1135380 w 2522940"/>
              <a:gd name="connsiteY39" fmla="*/ 952500 h 1470660"/>
              <a:gd name="connsiteX40" fmla="*/ 1120140 w 2522940"/>
              <a:gd name="connsiteY40" fmla="*/ 922020 h 1470660"/>
              <a:gd name="connsiteX41" fmla="*/ 1089660 w 2522940"/>
              <a:gd name="connsiteY41" fmla="*/ 876300 h 1470660"/>
              <a:gd name="connsiteX42" fmla="*/ 1082040 w 2522940"/>
              <a:gd name="connsiteY42" fmla="*/ 853440 h 1470660"/>
              <a:gd name="connsiteX43" fmla="*/ 1036320 w 2522940"/>
              <a:gd name="connsiteY43" fmla="*/ 807720 h 1470660"/>
              <a:gd name="connsiteX44" fmla="*/ 1013460 w 2522940"/>
              <a:gd name="connsiteY44" fmla="*/ 777240 h 1470660"/>
              <a:gd name="connsiteX45" fmla="*/ 952500 w 2522940"/>
              <a:gd name="connsiteY45" fmla="*/ 723900 h 1470660"/>
              <a:gd name="connsiteX46" fmla="*/ 929640 w 2522940"/>
              <a:gd name="connsiteY46" fmla="*/ 716280 h 1470660"/>
              <a:gd name="connsiteX47" fmla="*/ 723900 w 2522940"/>
              <a:gd name="connsiteY47" fmla="*/ 723900 h 1470660"/>
              <a:gd name="connsiteX48" fmla="*/ 693420 w 2522940"/>
              <a:gd name="connsiteY48" fmla="*/ 769620 h 1470660"/>
              <a:gd name="connsiteX49" fmla="*/ 632460 w 2522940"/>
              <a:gd name="connsiteY49" fmla="*/ 838200 h 1470660"/>
              <a:gd name="connsiteX50" fmla="*/ 624840 w 2522940"/>
              <a:gd name="connsiteY50" fmla="*/ 861060 h 1470660"/>
              <a:gd name="connsiteX51" fmla="*/ 571500 w 2522940"/>
              <a:gd name="connsiteY51" fmla="*/ 922020 h 1470660"/>
              <a:gd name="connsiteX52" fmla="*/ 548640 w 2522940"/>
              <a:gd name="connsiteY52" fmla="*/ 967740 h 1470660"/>
              <a:gd name="connsiteX53" fmla="*/ 525780 w 2522940"/>
              <a:gd name="connsiteY53" fmla="*/ 990600 h 1470660"/>
              <a:gd name="connsiteX54" fmla="*/ 464820 w 2522940"/>
              <a:gd name="connsiteY54" fmla="*/ 1005840 h 1470660"/>
              <a:gd name="connsiteX55" fmla="*/ 251460 w 2522940"/>
              <a:gd name="connsiteY55" fmla="*/ 1059180 h 1470660"/>
              <a:gd name="connsiteX56" fmla="*/ 182880 w 2522940"/>
              <a:gd name="connsiteY56" fmla="*/ 1089660 h 1470660"/>
              <a:gd name="connsiteX57" fmla="*/ 175260 w 2522940"/>
              <a:gd name="connsiteY57" fmla="*/ 1112520 h 1470660"/>
              <a:gd name="connsiteX58" fmla="*/ 152400 w 2522940"/>
              <a:gd name="connsiteY58" fmla="*/ 1135380 h 1470660"/>
              <a:gd name="connsiteX59" fmla="*/ 144780 w 2522940"/>
              <a:gd name="connsiteY59" fmla="*/ 1203960 h 1470660"/>
              <a:gd name="connsiteX60" fmla="*/ 129540 w 2522940"/>
              <a:gd name="connsiteY60" fmla="*/ 1257300 h 1470660"/>
              <a:gd name="connsiteX61" fmla="*/ 121920 w 2522940"/>
              <a:gd name="connsiteY61" fmla="*/ 1287780 h 1470660"/>
              <a:gd name="connsiteX62" fmla="*/ 106680 w 2522940"/>
              <a:gd name="connsiteY62" fmla="*/ 1310640 h 1470660"/>
              <a:gd name="connsiteX63" fmla="*/ 99060 w 2522940"/>
              <a:gd name="connsiteY63" fmla="*/ 1333500 h 1470660"/>
              <a:gd name="connsiteX64" fmla="*/ 76200 w 2522940"/>
              <a:gd name="connsiteY64" fmla="*/ 1356360 h 1470660"/>
              <a:gd name="connsiteX65" fmla="*/ 45720 w 2522940"/>
              <a:gd name="connsiteY65" fmla="*/ 1432560 h 1470660"/>
              <a:gd name="connsiteX66" fmla="*/ 7620 w 2522940"/>
              <a:gd name="connsiteY66" fmla="*/ 1447800 h 1470660"/>
              <a:gd name="connsiteX67" fmla="*/ 0 w 2522940"/>
              <a:gd name="connsiteY67" fmla="*/ 1470660 h 1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522940" h="1470660">
                <a:moveTo>
                  <a:pt x="2499360" y="0"/>
                </a:moveTo>
                <a:cubicBezTo>
                  <a:pt x="2519348" y="59963"/>
                  <a:pt x="2525171" y="65111"/>
                  <a:pt x="2522220" y="144780"/>
                </a:cubicBezTo>
                <a:cubicBezTo>
                  <a:pt x="2520891" y="180676"/>
                  <a:pt x="2525461" y="220658"/>
                  <a:pt x="2506980" y="251460"/>
                </a:cubicBezTo>
                <a:cubicBezTo>
                  <a:pt x="2497739" y="266861"/>
                  <a:pt x="2471420" y="256540"/>
                  <a:pt x="2453640" y="259080"/>
                </a:cubicBezTo>
                <a:cubicBezTo>
                  <a:pt x="2433320" y="274320"/>
                  <a:pt x="2410641" y="286839"/>
                  <a:pt x="2392680" y="304800"/>
                </a:cubicBezTo>
                <a:cubicBezTo>
                  <a:pt x="2385060" y="312420"/>
                  <a:pt x="2378786" y="321682"/>
                  <a:pt x="2369820" y="327660"/>
                </a:cubicBezTo>
                <a:cubicBezTo>
                  <a:pt x="2363137" y="332115"/>
                  <a:pt x="2354580" y="332740"/>
                  <a:pt x="2346960" y="335280"/>
                </a:cubicBezTo>
                <a:cubicBezTo>
                  <a:pt x="2339340" y="342900"/>
                  <a:pt x="2333456" y="352793"/>
                  <a:pt x="2324100" y="358140"/>
                </a:cubicBezTo>
                <a:cubicBezTo>
                  <a:pt x="2315007" y="363336"/>
                  <a:pt x="2301798" y="359218"/>
                  <a:pt x="2293620" y="365760"/>
                </a:cubicBezTo>
                <a:cubicBezTo>
                  <a:pt x="2287348" y="370778"/>
                  <a:pt x="2292170" y="383478"/>
                  <a:pt x="2286000" y="388620"/>
                </a:cubicBezTo>
                <a:cubicBezTo>
                  <a:pt x="2270171" y="401811"/>
                  <a:pt x="2228839" y="407672"/>
                  <a:pt x="2209800" y="411480"/>
                </a:cubicBezTo>
                <a:cubicBezTo>
                  <a:pt x="2124869" y="468101"/>
                  <a:pt x="2203751" y="418243"/>
                  <a:pt x="2118360" y="464820"/>
                </a:cubicBezTo>
                <a:cubicBezTo>
                  <a:pt x="2105358" y="471912"/>
                  <a:pt x="2093507" y="481056"/>
                  <a:pt x="2080260" y="487680"/>
                </a:cubicBezTo>
                <a:cubicBezTo>
                  <a:pt x="2073268" y="491176"/>
                  <a:pt x="2032490" y="507243"/>
                  <a:pt x="2019300" y="510540"/>
                </a:cubicBezTo>
                <a:cubicBezTo>
                  <a:pt x="2006735" y="513681"/>
                  <a:pt x="1993900" y="515620"/>
                  <a:pt x="1981200" y="518160"/>
                </a:cubicBezTo>
                <a:cubicBezTo>
                  <a:pt x="1973580" y="523240"/>
                  <a:pt x="1966531" y="529304"/>
                  <a:pt x="1958340" y="533400"/>
                </a:cubicBezTo>
                <a:cubicBezTo>
                  <a:pt x="1951156" y="536992"/>
                  <a:pt x="1942163" y="536565"/>
                  <a:pt x="1935480" y="541020"/>
                </a:cubicBezTo>
                <a:cubicBezTo>
                  <a:pt x="1926514" y="546998"/>
                  <a:pt x="1921389" y="557616"/>
                  <a:pt x="1912620" y="563880"/>
                </a:cubicBezTo>
                <a:cubicBezTo>
                  <a:pt x="1889110" y="580673"/>
                  <a:pt x="1854791" y="586934"/>
                  <a:pt x="1828800" y="594360"/>
                </a:cubicBezTo>
                <a:cubicBezTo>
                  <a:pt x="1821180" y="599440"/>
                  <a:pt x="1814131" y="605504"/>
                  <a:pt x="1805940" y="609600"/>
                </a:cubicBezTo>
                <a:cubicBezTo>
                  <a:pt x="1774636" y="625252"/>
                  <a:pt x="1769395" y="607657"/>
                  <a:pt x="1737360" y="647700"/>
                </a:cubicBezTo>
                <a:cubicBezTo>
                  <a:pt x="1700148" y="694215"/>
                  <a:pt x="1718380" y="674300"/>
                  <a:pt x="1684020" y="708660"/>
                </a:cubicBezTo>
                <a:cubicBezTo>
                  <a:pt x="1678940" y="721360"/>
                  <a:pt x="1676029" y="735161"/>
                  <a:pt x="1668780" y="746760"/>
                </a:cubicBezTo>
                <a:cubicBezTo>
                  <a:pt x="1626649" y="814170"/>
                  <a:pt x="1662771" y="728297"/>
                  <a:pt x="1630680" y="792480"/>
                </a:cubicBezTo>
                <a:cubicBezTo>
                  <a:pt x="1627088" y="799664"/>
                  <a:pt x="1626652" y="808156"/>
                  <a:pt x="1623060" y="815340"/>
                </a:cubicBezTo>
                <a:cubicBezTo>
                  <a:pt x="1618964" y="823531"/>
                  <a:pt x="1611916" y="830009"/>
                  <a:pt x="1607820" y="838200"/>
                </a:cubicBezTo>
                <a:cubicBezTo>
                  <a:pt x="1578730" y="896380"/>
                  <a:pt x="1632617" y="817838"/>
                  <a:pt x="1577340" y="891540"/>
                </a:cubicBezTo>
                <a:cubicBezTo>
                  <a:pt x="1574800" y="901700"/>
                  <a:pt x="1570968" y="911622"/>
                  <a:pt x="1569720" y="922020"/>
                </a:cubicBezTo>
                <a:cubicBezTo>
                  <a:pt x="1563336" y="975220"/>
                  <a:pt x="1573715" y="1032030"/>
                  <a:pt x="1554480" y="1082040"/>
                </a:cubicBezTo>
                <a:cubicBezTo>
                  <a:pt x="1545878" y="1104405"/>
                  <a:pt x="1516253" y="1112562"/>
                  <a:pt x="1493520" y="1120140"/>
                </a:cubicBezTo>
                <a:cubicBezTo>
                  <a:pt x="1478280" y="1125220"/>
                  <a:pt x="1461166" y="1126469"/>
                  <a:pt x="1447800" y="1135380"/>
                </a:cubicBezTo>
                <a:cubicBezTo>
                  <a:pt x="1440180" y="1140460"/>
                  <a:pt x="1433864" y="1148561"/>
                  <a:pt x="1424940" y="1150620"/>
                </a:cubicBezTo>
                <a:cubicBezTo>
                  <a:pt x="1400067" y="1156360"/>
                  <a:pt x="1374140" y="1155700"/>
                  <a:pt x="1348740" y="1158240"/>
                </a:cubicBezTo>
                <a:cubicBezTo>
                  <a:pt x="1323340" y="1153160"/>
                  <a:pt x="1297780" y="1148825"/>
                  <a:pt x="1272540" y="1143000"/>
                </a:cubicBezTo>
                <a:cubicBezTo>
                  <a:pt x="1264714" y="1141194"/>
                  <a:pt x="1255952" y="1140398"/>
                  <a:pt x="1249680" y="1135380"/>
                </a:cubicBezTo>
                <a:cubicBezTo>
                  <a:pt x="1200441" y="1095989"/>
                  <a:pt x="1269039" y="1124053"/>
                  <a:pt x="1211580" y="1104900"/>
                </a:cubicBezTo>
                <a:cubicBezTo>
                  <a:pt x="1189156" y="1060052"/>
                  <a:pt x="1199932" y="1085196"/>
                  <a:pt x="1181100" y="1028700"/>
                </a:cubicBezTo>
                <a:lnTo>
                  <a:pt x="1165860" y="982980"/>
                </a:lnTo>
                <a:cubicBezTo>
                  <a:pt x="1163320" y="975360"/>
                  <a:pt x="1165860" y="962660"/>
                  <a:pt x="1158240" y="960120"/>
                </a:cubicBezTo>
                <a:lnTo>
                  <a:pt x="1135380" y="952500"/>
                </a:lnTo>
                <a:cubicBezTo>
                  <a:pt x="1130300" y="942340"/>
                  <a:pt x="1125984" y="931760"/>
                  <a:pt x="1120140" y="922020"/>
                </a:cubicBezTo>
                <a:cubicBezTo>
                  <a:pt x="1110716" y="906314"/>
                  <a:pt x="1095452" y="893676"/>
                  <a:pt x="1089660" y="876300"/>
                </a:cubicBezTo>
                <a:cubicBezTo>
                  <a:pt x="1087120" y="868680"/>
                  <a:pt x="1086971" y="859780"/>
                  <a:pt x="1082040" y="853440"/>
                </a:cubicBezTo>
                <a:cubicBezTo>
                  <a:pt x="1068808" y="836427"/>
                  <a:pt x="1049252" y="824962"/>
                  <a:pt x="1036320" y="807720"/>
                </a:cubicBezTo>
                <a:cubicBezTo>
                  <a:pt x="1028700" y="797560"/>
                  <a:pt x="1021725" y="786883"/>
                  <a:pt x="1013460" y="777240"/>
                </a:cubicBezTo>
                <a:cubicBezTo>
                  <a:pt x="999629" y="761104"/>
                  <a:pt x="968031" y="733607"/>
                  <a:pt x="952500" y="723900"/>
                </a:cubicBezTo>
                <a:cubicBezTo>
                  <a:pt x="945689" y="719643"/>
                  <a:pt x="937260" y="718820"/>
                  <a:pt x="929640" y="716280"/>
                </a:cubicBezTo>
                <a:cubicBezTo>
                  <a:pt x="861060" y="718820"/>
                  <a:pt x="790842" y="708784"/>
                  <a:pt x="723900" y="723900"/>
                </a:cubicBezTo>
                <a:cubicBezTo>
                  <a:pt x="706034" y="727934"/>
                  <a:pt x="706372" y="756668"/>
                  <a:pt x="693420" y="769620"/>
                </a:cubicBezTo>
                <a:cubicBezTo>
                  <a:pt x="673225" y="789815"/>
                  <a:pt x="646058" y="811005"/>
                  <a:pt x="632460" y="838200"/>
                </a:cubicBezTo>
                <a:cubicBezTo>
                  <a:pt x="628868" y="845384"/>
                  <a:pt x="629097" y="854249"/>
                  <a:pt x="624840" y="861060"/>
                </a:cubicBezTo>
                <a:cubicBezTo>
                  <a:pt x="594260" y="909989"/>
                  <a:pt x="601466" y="886060"/>
                  <a:pt x="571500" y="922020"/>
                </a:cubicBezTo>
                <a:cubicBezTo>
                  <a:pt x="511549" y="993961"/>
                  <a:pt x="594462" y="899007"/>
                  <a:pt x="548640" y="967740"/>
                </a:cubicBezTo>
                <a:cubicBezTo>
                  <a:pt x="542662" y="976706"/>
                  <a:pt x="534746" y="984622"/>
                  <a:pt x="525780" y="990600"/>
                </a:cubicBezTo>
                <a:cubicBezTo>
                  <a:pt x="515738" y="997295"/>
                  <a:pt x="470316" y="1004741"/>
                  <a:pt x="464820" y="1005840"/>
                </a:cubicBezTo>
                <a:cubicBezTo>
                  <a:pt x="385908" y="1058448"/>
                  <a:pt x="466285" y="1009054"/>
                  <a:pt x="251460" y="1059180"/>
                </a:cubicBezTo>
                <a:cubicBezTo>
                  <a:pt x="233217" y="1063437"/>
                  <a:pt x="200345" y="1080928"/>
                  <a:pt x="182880" y="1089660"/>
                </a:cubicBezTo>
                <a:cubicBezTo>
                  <a:pt x="180340" y="1097280"/>
                  <a:pt x="179715" y="1105837"/>
                  <a:pt x="175260" y="1112520"/>
                </a:cubicBezTo>
                <a:cubicBezTo>
                  <a:pt x="169282" y="1121486"/>
                  <a:pt x="155808" y="1125157"/>
                  <a:pt x="152400" y="1135380"/>
                </a:cubicBezTo>
                <a:cubicBezTo>
                  <a:pt x="145127" y="1157200"/>
                  <a:pt x="149019" y="1181353"/>
                  <a:pt x="144780" y="1203960"/>
                </a:cubicBezTo>
                <a:cubicBezTo>
                  <a:pt x="141372" y="1222135"/>
                  <a:pt x="134405" y="1239460"/>
                  <a:pt x="129540" y="1257300"/>
                </a:cubicBezTo>
                <a:cubicBezTo>
                  <a:pt x="126784" y="1267404"/>
                  <a:pt x="126045" y="1278154"/>
                  <a:pt x="121920" y="1287780"/>
                </a:cubicBezTo>
                <a:cubicBezTo>
                  <a:pt x="118312" y="1296198"/>
                  <a:pt x="110776" y="1302449"/>
                  <a:pt x="106680" y="1310640"/>
                </a:cubicBezTo>
                <a:cubicBezTo>
                  <a:pt x="103088" y="1317824"/>
                  <a:pt x="103515" y="1326817"/>
                  <a:pt x="99060" y="1333500"/>
                </a:cubicBezTo>
                <a:cubicBezTo>
                  <a:pt x="93082" y="1342466"/>
                  <a:pt x="83820" y="1348740"/>
                  <a:pt x="76200" y="1356360"/>
                </a:cubicBezTo>
                <a:cubicBezTo>
                  <a:pt x="70630" y="1384209"/>
                  <a:pt x="69577" y="1411685"/>
                  <a:pt x="45720" y="1432560"/>
                </a:cubicBezTo>
                <a:cubicBezTo>
                  <a:pt x="35426" y="1441567"/>
                  <a:pt x="20320" y="1442720"/>
                  <a:pt x="7620" y="1447800"/>
                </a:cubicBezTo>
                <a:lnTo>
                  <a:pt x="0" y="1470660"/>
                </a:ln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01596AEC-617C-76F8-C493-B57961804DA2}"/>
              </a:ext>
            </a:extLst>
          </p:cNvPr>
          <p:cNvSpPr/>
          <p:nvPr/>
        </p:nvSpPr>
        <p:spPr bwMode="auto">
          <a:xfrm>
            <a:off x="6553200" y="3185160"/>
            <a:ext cx="1821180" cy="723900"/>
          </a:xfrm>
          <a:custGeom>
            <a:avLst/>
            <a:gdLst>
              <a:gd name="connsiteX0" fmla="*/ 0 w 1821180"/>
              <a:gd name="connsiteY0" fmla="*/ 0 h 723900"/>
              <a:gd name="connsiteX1" fmla="*/ 68580 w 1821180"/>
              <a:gd name="connsiteY1" fmla="*/ 22860 h 723900"/>
              <a:gd name="connsiteX2" fmla="*/ 129540 w 1821180"/>
              <a:gd name="connsiteY2" fmla="*/ 68580 h 723900"/>
              <a:gd name="connsiteX3" fmla="*/ 175260 w 1821180"/>
              <a:gd name="connsiteY3" fmla="*/ 99060 h 723900"/>
              <a:gd name="connsiteX4" fmla="*/ 228600 w 1821180"/>
              <a:gd name="connsiteY4" fmla="*/ 129540 h 723900"/>
              <a:gd name="connsiteX5" fmla="*/ 251460 w 1821180"/>
              <a:gd name="connsiteY5" fmla="*/ 152400 h 723900"/>
              <a:gd name="connsiteX6" fmla="*/ 274320 w 1821180"/>
              <a:gd name="connsiteY6" fmla="*/ 160020 h 723900"/>
              <a:gd name="connsiteX7" fmla="*/ 304800 w 1821180"/>
              <a:gd name="connsiteY7" fmla="*/ 175260 h 723900"/>
              <a:gd name="connsiteX8" fmla="*/ 358140 w 1821180"/>
              <a:gd name="connsiteY8" fmla="*/ 198120 h 723900"/>
              <a:gd name="connsiteX9" fmla="*/ 510540 w 1821180"/>
              <a:gd name="connsiteY9" fmla="*/ 190500 h 723900"/>
              <a:gd name="connsiteX10" fmla="*/ 571500 w 1821180"/>
              <a:gd name="connsiteY10" fmla="*/ 160020 h 723900"/>
              <a:gd name="connsiteX11" fmla="*/ 617220 w 1821180"/>
              <a:gd name="connsiteY11" fmla="*/ 137160 h 723900"/>
              <a:gd name="connsiteX12" fmla="*/ 632460 w 1821180"/>
              <a:gd name="connsiteY12" fmla="*/ 114300 h 723900"/>
              <a:gd name="connsiteX13" fmla="*/ 693420 w 1821180"/>
              <a:gd name="connsiteY13" fmla="*/ 76200 h 723900"/>
              <a:gd name="connsiteX14" fmla="*/ 762000 w 1821180"/>
              <a:gd name="connsiteY14" fmla="*/ 22860 h 723900"/>
              <a:gd name="connsiteX15" fmla="*/ 815340 w 1821180"/>
              <a:gd name="connsiteY15" fmla="*/ 7620 h 723900"/>
              <a:gd name="connsiteX16" fmla="*/ 914400 w 1821180"/>
              <a:gd name="connsiteY16" fmla="*/ 15240 h 723900"/>
              <a:gd name="connsiteX17" fmla="*/ 967740 w 1821180"/>
              <a:gd name="connsiteY17" fmla="*/ 45720 h 723900"/>
              <a:gd name="connsiteX18" fmla="*/ 990600 w 1821180"/>
              <a:gd name="connsiteY18" fmla="*/ 68580 h 723900"/>
              <a:gd name="connsiteX19" fmla="*/ 1021080 w 1821180"/>
              <a:gd name="connsiteY19" fmla="*/ 83820 h 723900"/>
              <a:gd name="connsiteX20" fmla="*/ 1043940 w 1821180"/>
              <a:gd name="connsiteY20" fmla="*/ 144780 h 723900"/>
              <a:gd name="connsiteX21" fmla="*/ 1074420 w 1821180"/>
              <a:gd name="connsiteY21" fmla="*/ 175260 h 723900"/>
              <a:gd name="connsiteX22" fmla="*/ 1082040 w 1821180"/>
              <a:gd name="connsiteY22" fmla="*/ 220980 h 723900"/>
              <a:gd name="connsiteX23" fmla="*/ 1127760 w 1821180"/>
              <a:gd name="connsiteY23" fmla="*/ 281940 h 723900"/>
              <a:gd name="connsiteX24" fmla="*/ 1150620 w 1821180"/>
              <a:gd name="connsiteY24" fmla="*/ 289560 h 723900"/>
              <a:gd name="connsiteX25" fmla="*/ 1173480 w 1821180"/>
              <a:gd name="connsiteY25" fmla="*/ 312420 h 723900"/>
              <a:gd name="connsiteX26" fmla="*/ 1234440 w 1821180"/>
              <a:gd name="connsiteY26" fmla="*/ 335280 h 723900"/>
              <a:gd name="connsiteX27" fmla="*/ 1386840 w 1821180"/>
              <a:gd name="connsiteY27" fmla="*/ 320040 h 723900"/>
              <a:gd name="connsiteX28" fmla="*/ 1409700 w 1821180"/>
              <a:gd name="connsiteY28" fmla="*/ 312420 h 723900"/>
              <a:gd name="connsiteX29" fmla="*/ 1508760 w 1821180"/>
              <a:gd name="connsiteY29" fmla="*/ 327660 h 723900"/>
              <a:gd name="connsiteX30" fmla="*/ 1546860 w 1821180"/>
              <a:gd name="connsiteY30" fmla="*/ 335280 h 723900"/>
              <a:gd name="connsiteX31" fmla="*/ 1584960 w 1821180"/>
              <a:gd name="connsiteY31" fmla="*/ 350520 h 723900"/>
              <a:gd name="connsiteX32" fmla="*/ 1607820 w 1821180"/>
              <a:gd name="connsiteY32" fmla="*/ 358140 h 723900"/>
              <a:gd name="connsiteX33" fmla="*/ 1645920 w 1821180"/>
              <a:gd name="connsiteY33" fmla="*/ 403860 h 723900"/>
              <a:gd name="connsiteX34" fmla="*/ 1661160 w 1821180"/>
              <a:gd name="connsiteY34" fmla="*/ 434340 h 723900"/>
              <a:gd name="connsiteX35" fmla="*/ 1714500 w 1821180"/>
              <a:gd name="connsiteY35" fmla="*/ 487680 h 723900"/>
              <a:gd name="connsiteX36" fmla="*/ 1737360 w 1821180"/>
              <a:gd name="connsiteY36" fmla="*/ 510540 h 723900"/>
              <a:gd name="connsiteX37" fmla="*/ 1744980 w 1821180"/>
              <a:gd name="connsiteY37" fmla="*/ 533400 h 723900"/>
              <a:gd name="connsiteX38" fmla="*/ 1767840 w 1821180"/>
              <a:gd name="connsiteY38" fmla="*/ 541020 h 723900"/>
              <a:gd name="connsiteX39" fmla="*/ 1775460 w 1821180"/>
              <a:gd name="connsiteY39" fmla="*/ 609600 h 723900"/>
              <a:gd name="connsiteX40" fmla="*/ 1813560 w 1821180"/>
              <a:gd name="connsiteY40" fmla="*/ 716280 h 723900"/>
              <a:gd name="connsiteX41" fmla="*/ 1821180 w 1821180"/>
              <a:gd name="connsiteY41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21180" h="723900">
                <a:moveTo>
                  <a:pt x="0" y="0"/>
                </a:moveTo>
                <a:cubicBezTo>
                  <a:pt x="22860" y="7620"/>
                  <a:pt x="49303" y="8402"/>
                  <a:pt x="68580" y="22860"/>
                </a:cubicBezTo>
                <a:cubicBezTo>
                  <a:pt x="88900" y="38100"/>
                  <a:pt x="108406" y="54491"/>
                  <a:pt x="129540" y="68580"/>
                </a:cubicBezTo>
                <a:cubicBezTo>
                  <a:pt x="144780" y="78740"/>
                  <a:pt x="160802" y="87815"/>
                  <a:pt x="175260" y="99060"/>
                </a:cubicBezTo>
                <a:cubicBezTo>
                  <a:pt x="218269" y="132511"/>
                  <a:pt x="175281" y="116210"/>
                  <a:pt x="228600" y="129540"/>
                </a:cubicBezTo>
                <a:cubicBezTo>
                  <a:pt x="236220" y="137160"/>
                  <a:pt x="242494" y="146422"/>
                  <a:pt x="251460" y="152400"/>
                </a:cubicBezTo>
                <a:cubicBezTo>
                  <a:pt x="258143" y="156855"/>
                  <a:pt x="266937" y="156856"/>
                  <a:pt x="274320" y="160020"/>
                </a:cubicBezTo>
                <a:cubicBezTo>
                  <a:pt x="284761" y="164495"/>
                  <a:pt x="294359" y="170785"/>
                  <a:pt x="304800" y="175260"/>
                </a:cubicBezTo>
                <a:cubicBezTo>
                  <a:pt x="383285" y="208896"/>
                  <a:pt x="257051" y="147575"/>
                  <a:pt x="358140" y="198120"/>
                </a:cubicBezTo>
                <a:cubicBezTo>
                  <a:pt x="408940" y="195580"/>
                  <a:pt x="459852" y="194724"/>
                  <a:pt x="510540" y="190500"/>
                </a:cubicBezTo>
                <a:cubicBezTo>
                  <a:pt x="550449" y="187174"/>
                  <a:pt x="536149" y="180221"/>
                  <a:pt x="571500" y="160020"/>
                </a:cubicBezTo>
                <a:cubicBezTo>
                  <a:pt x="681918" y="96924"/>
                  <a:pt x="497751" y="216806"/>
                  <a:pt x="617220" y="137160"/>
                </a:cubicBezTo>
                <a:cubicBezTo>
                  <a:pt x="622300" y="129540"/>
                  <a:pt x="625507" y="120260"/>
                  <a:pt x="632460" y="114300"/>
                </a:cubicBezTo>
                <a:cubicBezTo>
                  <a:pt x="652341" y="97259"/>
                  <a:pt x="674358" y="93144"/>
                  <a:pt x="693420" y="76200"/>
                </a:cubicBezTo>
                <a:cubicBezTo>
                  <a:pt x="747940" y="27738"/>
                  <a:pt x="717530" y="36201"/>
                  <a:pt x="762000" y="22860"/>
                </a:cubicBezTo>
                <a:cubicBezTo>
                  <a:pt x="779712" y="17547"/>
                  <a:pt x="797560" y="12700"/>
                  <a:pt x="815340" y="7620"/>
                </a:cubicBezTo>
                <a:cubicBezTo>
                  <a:pt x="848360" y="10160"/>
                  <a:pt x="881786" y="9485"/>
                  <a:pt x="914400" y="15240"/>
                </a:cubicBezTo>
                <a:cubicBezTo>
                  <a:pt x="923855" y="16909"/>
                  <a:pt x="958983" y="38423"/>
                  <a:pt x="967740" y="45720"/>
                </a:cubicBezTo>
                <a:cubicBezTo>
                  <a:pt x="976019" y="52619"/>
                  <a:pt x="981831" y="62316"/>
                  <a:pt x="990600" y="68580"/>
                </a:cubicBezTo>
                <a:cubicBezTo>
                  <a:pt x="999843" y="75182"/>
                  <a:pt x="1010920" y="78740"/>
                  <a:pt x="1021080" y="83820"/>
                </a:cubicBezTo>
                <a:cubicBezTo>
                  <a:pt x="1025891" y="98254"/>
                  <a:pt x="1037866" y="135668"/>
                  <a:pt x="1043940" y="144780"/>
                </a:cubicBezTo>
                <a:cubicBezTo>
                  <a:pt x="1051910" y="156735"/>
                  <a:pt x="1064260" y="165100"/>
                  <a:pt x="1074420" y="175260"/>
                </a:cubicBezTo>
                <a:cubicBezTo>
                  <a:pt x="1076960" y="190500"/>
                  <a:pt x="1076760" y="206460"/>
                  <a:pt x="1082040" y="220980"/>
                </a:cubicBezTo>
                <a:cubicBezTo>
                  <a:pt x="1088344" y="238317"/>
                  <a:pt x="1110507" y="270438"/>
                  <a:pt x="1127760" y="281940"/>
                </a:cubicBezTo>
                <a:cubicBezTo>
                  <a:pt x="1134443" y="286395"/>
                  <a:pt x="1143000" y="287020"/>
                  <a:pt x="1150620" y="289560"/>
                </a:cubicBezTo>
                <a:cubicBezTo>
                  <a:pt x="1158240" y="297180"/>
                  <a:pt x="1164342" y="306709"/>
                  <a:pt x="1173480" y="312420"/>
                </a:cubicBezTo>
                <a:cubicBezTo>
                  <a:pt x="1183893" y="318928"/>
                  <a:pt x="1219241" y="330214"/>
                  <a:pt x="1234440" y="335280"/>
                </a:cubicBezTo>
                <a:cubicBezTo>
                  <a:pt x="1285240" y="330200"/>
                  <a:pt x="1336215" y="326643"/>
                  <a:pt x="1386840" y="320040"/>
                </a:cubicBezTo>
                <a:cubicBezTo>
                  <a:pt x="1394805" y="319001"/>
                  <a:pt x="1401683" y="311919"/>
                  <a:pt x="1409700" y="312420"/>
                </a:cubicBezTo>
                <a:cubicBezTo>
                  <a:pt x="1443043" y="314504"/>
                  <a:pt x="1475806" y="322168"/>
                  <a:pt x="1508760" y="327660"/>
                </a:cubicBezTo>
                <a:cubicBezTo>
                  <a:pt x="1521535" y="329789"/>
                  <a:pt x="1534455" y="331558"/>
                  <a:pt x="1546860" y="335280"/>
                </a:cubicBezTo>
                <a:cubicBezTo>
                  <a:pt x="1559961" y="339210"/>
                  <a:pt x="1572153" y="345717"/>
                  <a:pt x="1584960" y="350520"/>
                </a:cubicBezTo>
                <a:cubicBezTo>
                  <a:pt x="1592481" y="353340"/>
                  <a:pt x="1600200" y="355600"/>
                  <a:pt x="1607820" y="358140"/>
                </a:cubicBezTo>
                <a:cubicBezTo>
                  <a:pt x="1653874" y="450248"/>
                  <a:pt x="1592068" y="339237"/>
                  <a:pt x="1645920" y="403860"/>
                </a:cubicBezTo>
                <a:cubicBezTo>
                  <a:pt x="1653192" y="412586"/>
                  <a:pt x="1653967" y="425548"/>
                  <a:pt x="1661160" y="434340"/>
                </a:cubicBezTo>
                <a:cubicBezTo>
                  <a:pt x="1677083" y="453801"/>
                  <a:pt x="1696720" y="469900"/>
                  <a:pt x="1714500" y="487680"/>
                </a:cubicBezTo>
                <a:lnTo>
                  <a:pt x="1737360" y="510540"/>
                </a:lnTo>
                <a:cubicBezTo>
                  <a:pt x="1739900" y="518160"/>
                  <a:pt x="1739300" y="527720"/>
                  <a:pt x="1744980" y="533400"/>
                </a:cubicBezTo>
                <a:cubicBezTo>
                  <a:pt x="1750660" y="539080"/>
                  <a:pt x="1764857" y="533562"/>
                  <a:pt x="1767840" y="541020"/>
                </a:cubicBezTo>
                <a:cubicBezTo>
                  <a:pt x="1776382" y="562376"/>
                  <a:pt x="1770949" y="587046"/>
                  <a:pt x="1775460" y="609600"/>
                </a:cubicBezTo>
                <a:cubicBezTo>
                  <a:pt x="1787041" y="667505"/>
                  <a:pt x="1786584" y="680312"/>
                  <a:pt x="1813560" y="716280"/>
                </a:cubicBezTo>
                <a:cubicBezTo>
                  <a:pt x="1815715" y="719154"/>
                  <a:pt x="1818640" y="721360"/>
                  <a:pt x="1821180" y="72390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1C073FC-A984-6D94-8F11-D1EF3ED1A630}"/>
              </a:ext>
            </a:extLst>
          </p:cNvPr>
          <p:cNvSpPr/>
          <p:nvPr/>
        </p:nvSpPr>
        <p:spPr bwMode="auto">
          <a:xfrm>
            <a:off x="8366569" y="1181100"/>
            <a:ext cx="1445601" cy="2994660"/>
          </a:xfrm>
          <a:custGeom>
            <a:avLst/>
            <a:gdLst>
              <a:gd name="connsiteX0" fmla="*/ 15431 w 1445601"/>
              <a:gd name="connsiteY0" fmla="*/ 3169920 h 3169920"/>
              <a:gd name="connsiteX1" fmla="*/ 38291 w 1445601"/>
              <a:gd name="connsiteY1" fmla="*/ 3070860 h 3169920"/>
              <a:gd name="connsiteX2" fmla="*/ 61151 w 1445601"/>
              <a:gd name="connsiteY2" fmla="*/ 3063240 h 3169920"/>
              <a:gd name="connsiteX3" fmla="*/ 91631 w 1445601"/>
              <a:gd name="connsiteY3" fmla="*/ 3017520 h 3169920"/>
              <a:gd name="connsiteX4" fmla="*/ 114491 w 1445601"/>
              <a:gd name="connsiteY4" fmla="*/ 3009900 h 3169920"/>
              <a:gd name="connsiteX5" fmla="*/ 167831 w 1445601"/>
              <a:gd name="connsiteY5" fmla="*/ 2979420 h 3169920"/>
              <a:gd name="connsiteX6" fmla="*/ 190691 w 1445601"/>
              <a:gd name="connsiteY6" fmla="*/ 2956560 h 3169920"/>
              <a:gd name="connsiteX7" fmla="*/ 251651 w 1445601"/>
              <a:gd name="connsiteY7" fmla="*/ 2933700 h 3169920"/>
              <a:gd name="connsiteX8" fmla="*/ 327851 w 1445601"/>
              <a:gd name="connsiteY8" fmla="*/ 2887980 h 3169920"/>
              <a:gd name="connsiteX9" fmla="*/ 350711 w 1445601"/>
              <a:gd name="connsiteY9" fmla="*/ 2880360 h 3169920"/>
              <a:gd name="connsiteX10" fmla="*/ 396431 w 1445601"/>
              <a:gd name="connsiteY10" fmla="*/ 2849880 h 3169920"/>
              <a:gd name="connsiteX11" fmla="*/ 426911 w 1445601"/>
              <a:gd name="connsiteY11" fmla="*/ 2834640 h 3169920"/>
              <a:gd name="connsiteX12" fmla="*/ 457391 w 1445601"/>
              <a:gd name="connsiteY12" fmla="*/ 2811780 h 3169920"/>
              <a:gd name="connsiteX13" fmla="*/ 525971 w 1445601"/>
              <a:gd name="connsiteY13" fmla="*/ 2804160 h 3169920"/>
              <a:gd name="connsiteX14" fmla="*/ 602171 w 1445601"/>
              <a:gd name="connsiteY14" fmla="*/ 2788920 h 3169920"/>
              <a:gd name="connsiteX15" fmla="*/ 708851 w 1445601"/>
              <a:gd name="connsiteY15" fmla="*/ 2781300 h 3169920"/>
              <a:gd name="connsiteX16" fmla="*/ 762191 w 1445601"/>
              <a:gd name="connsiteY16" fmla="*/ 2773680 h 3169920"/>
              <a:gd name="connsiteX17" fmla="*/ 792671 w 1445601"/>
              <a:gd name="connsiteY17" fmla="*/ 2750820 h 3169920"/>
              <a:gd name="connsiteX18" fmla="*/ 815531 w 1445601"/>
              <a:gd name="connsiteY18" fmla="*/ 2735580 h 3169920"/>
              <a:gd name="connsiteX19" fmla="*/ 861251 w 1445601"/>
              <a:gd name="connsiteY19" fmla="*/ 2682240 h 3169920"/>
              <a:gd name="connsiteX20" fmla="*/ 906971 w 1445601"/>
              <a:gd name="connsiteY20" fmla="*/ 2651760 h 3169920"/>
              <a:gd name="connsiteX21" fmla="*/ 937451 w 1445601"/>
              <a:gd name="connsiteY21" fmla="*/ 2636520 h 3169920"/>
              <a:gd name="connsiteX22" fmla="*/ 990791 w 1445601"/>
              <a:gd name="connsiteY22" fmla="*/ 2621280 h 3169920"/>
              <a:gd name="connsiteX23" fmla="*/ 1021271 w 1445601"/>
              <a:gd name="connsiteY23" fmla="*/ 2606040 h 3169920"/>
              <a:gd name="connsiteX24" fmla="*/ 1097471 w 1445601"/>
              <a:gd name="connsiteY24" fmla="*/ 2598420 h 3169920"/>
              <a:gd name="connsiteX25" fmla="*/ 1166051 w 1445601"/>
              <a:gd name="connsiteY25" fmla="*/ 2575560 h 3169920"/>
              <a:gd name="connsiteX26" fmla="*/ 1196531 w 1445601"/>
              <a:gd name="connsiteY26" fmla="*/ 2545080 h 3169920"/>
              <a:gd name="connsiteX27" fmla="*/ 1219391 w 1445601"/>
              <a:gd name="connsiteY27" fmla="*/ 2499360 h 3169920"/>
              <a:gd name="connsiteX28" fmla="*/ 1227011 w 1445601"/>
              <a:gd name="connsiteY28" fmla="*/ 2476500 h 3169920"/>
              <a:gd name="connsiteX29" fmla="*/ 1204151 w 1445601"/>
              <a:gd name="connsiteY29" fmla="*/ 2468880 h 3169920"/>
              <a:gd name="connsiteX30" fmla="*/ 1127951 w 1445601"/>
              <a:gd name="connsiteY30" fmla="*/ 2430780 h 3169920"/>
              <a:gd name="connsiteX31" fmla="*/ 1082231 w 1445601"/>
              <a:gd name="connsiteY31" fmla="*/ 2415540 h 3169920"/>
              <a:gd name="connsiteX32" fmla="*/ 1028891 w 1445601"/>
              <a:gd name="connsiteY32" fmla="*/ 2392680 h 3169920"/>
              <a:gd name="connsiteX33" fmla="*/ 1006031 w 1445601"/>
              <a:gd name="connsiteY33" fmla="*/ 2369820 h 3169920"/>
              <a:gd name="connsiteX34" fmla="*/ 975551 w 1445601"/>
              <a:gd name="connsiteY34" fmla="*/ 2362200 h 3169920"/>
              <a:gd name="connsiteX35" fmla="*/ 967931 w 1445601"/>
              <a:gd name="connsiteY35" fmla="*/ 2339340 h 3169920"/>
              <a:gd name="connsiteX36" fmla="*/ 929831 w 1445601"/>
              <a:gd name="connsiteY36" fmla="*/ 2316480 h 3169920"/>
              <a:gd name="connsiteX37" fmla="*/ 876491 w 1445601"/>
              <a:gd name="connsiteY37" fmla="*/ 2293620 h 3169920"/>
              <a:gd name="connsiteX38" fmla="*/ 838391 w 1445601"/>
              <a:gd name="connsiteY38" fmla="*/ 2286000 h 3169920"/>
              <a:gd name="connsiteX39" fmla="*/ 746951 w 1445601"/>
              <a:gd name="connsiteY39" fmla="*/ 2263140 h 3169920"/>
              <a:gd name="connsiteX40" fmla="*/ 663131 w 1445601"/>
              <a:gd name="connsiteY40" fmla="*/ 2240280 h 3169920"/>
              <a:gd name="connsiteX41" fmla="*/ 640271 w 1445601"/>
              <a:gd name="connsiteY41" fmla="*/ 2225040 h 3169920"/>
              <a:gd name="connsiteX42" fmla="*/ 594551 w 1445601"/>
              <a:gd name="connsiteY42" fmla="*/ 2209800 h 3169920"/>
              <a:gd name="connsiteX43" fmla="*/ 556451 w 1445601"/>
              <a:gd name="connsiteY43" fmla="*/ 2186940 h 3169920"/>
              <a:gd name="connsiteX44" fmla="*/ 404051 w 1445601"/>
              <a:gd name="connsiteY44" fmla="*/ 2141220 h 3169920"/>
              <a:gd name="connsiteX45" fmla="*/ 350711 w 1445601"/>
              <a:gd name="connsiteY45" fmla="*/ 2110740 h 3169920"/>
              <a:gd name="connsiteX46" fmla="*/ 304991 w 1445601"/>
              <a:gd name="connsiteY46" fmla="*/ 2095500 h 3169920"/>
              <a:gd name="connsiteX47" fmla="*/ 282131 w 1445601"/>
              <a:gd name="connsiteY47" fmla="*/ 2080260 h 3169920"/>
              <a:gd name="connsiteX48" fmla="*/ 205931 w 1445601"/>
              <a:gd name="connsiteY48" fmla="*/ 2042160 h 3169920"/>
              <a:gd name="connsiteX49" fmla="*/ 183071 w 1445601"/>
              <a:gd name="connsiteY49" fmla="*/ 2019300 h 3169920"/>
              <a:gd name="connsiteX50" fmla="*/ 152591 w 1445601"/>
              <a:gd name="connsiteY50" fmla="*/ 2011680 h 3169920"/>
              <a:gd name="connsiteX51" fmla="*/ 129731 w 1445601"/>
              <a:gd name="connsiteY51" fmla="*/ 2004060 h 3169920"/>
              <a:gd name="connsiteX52" fmla="*/ 68771 w 1445601"/>
              <a:gd name="connsiteY52" fmla="*/ 1965960 h 3169920"/>
              <a:gd name="connsiteX53" fmla="*/ 30671 w 1445601"/>
              <a:gd name="connsiteY53" fmla="*/ 1958340 h 3169920"/>
              <a:gd name="connsiteX54" fmla="*/ 191 w 1445601"/>
              <a:gd name="connsiteY54" fmla="*/ 1943100 h 3169920"/>
              <a:gd name="connsiteX55" fmla="*/ 23051 w 1445601"/>
              <a:gd name="connsiteY55" fmla="*/ 1912620 h 3169920"/>
              <a:gd name="connsiteX56" fmla="*/ 68771 w 1445601"/>
              <a:gd name="connsiteY56" fmla="*/ 1882140 h 3169920"/>
              <a:gd name="connsiteX57" fmla="*/ 91631 w 1445601"/>
              <a:gd name="connsiteY57" fmla="*/ 1859280 h 3169920"/>
              <a:gd name="connsiteX58" fmla="*/ 122111 w 1445601"/>
              <a:gd name="connsiteY58" fmla="*/ 1851660 h 3169920"/>
              <a:gd name="connsiteX59" fmla="*/ 350711 w 1445601"/>
              <a:gd name="connsiteY59" fmla="*/ 1828800 h 3169920"/>
              <a:gd name="connsiteX60" fmla="*/ 404051 w 1445601"/>
              <a:gd name="connsiteY60" fmla="*/ 1813560 h 3169920"/>
              <a:gd name="connsiteX61" fmla="*/ 426911 w 1445601"/>
              <a:gd name="connsiteY61" fmla="*/ 1805940 h 3169920"/>
              <a:gd name="connsiteX62" fmla="*/ 769811 w 1445601"/>
              <a:gd name="connsiteY62" fmla="*/ 1760220 h 3169920"/>
              <a:gd name="connsiteX63" fmla="*/ 914591 w 1445601"/>
              <a:gd name="connsiteY63" fmla="*/ 1752600 h 3169920"/>
              <a:gd name="connsiteX64" fmla="*/ 1150811 w 1445601"/>
              <a:gd name="connsiteY64" fmla="*/ 1729740 h 3169920"/>
              <a:gd name="connsiteX65" fmla="*/ 1272731 w 1445601"/>
              <a:gd name="connsiteY65" fmla="*/ 1706880 h 3169920"/>
              <a:gd name="connsiteX66" fmla="*/ 1326071 w 1445601"/>
              <a:gd name="connsiteY66" fmla="*/ 1691640 h 3169920"/>
              <a:gd name="connsiteX67" fmla="*/ 1402271 w 1445601"/>
              <a:gd name="connsiteY67" fmla="*/ 1684020 h 3169920"/>
              <a:gd name="connsiteX68" fmla="*/ 1409891 w 1445601"/>
              <a:gd name="connsiteY68" fmla="*/ 1562100 h 3169920"/>
              <a:gd name="connsiteX69" fmla="*/ 1356551 w 1445601"/>
              <a:gd name="connsiteY69" fmla="*/ 1546860 h 3169920"/>
              <a:gd name="connsiteX70" fmla="*/ 1249871 w 1445601"/>
              <a:gd name="connsiteY70" fmla="*/ 1501140 h 3169920"/>
              <a:gd name="connsiteX71" fmla="*/ 1158431 w 1445601"/>
              <a:gd name="connsiteY71" fmla="*/ 1455420 h 3169920"/>
              <a:gd name="connsiteX72" fmla="*/ 1051751 w 1445601"/>
              <a:gd name="connsiteY72" fmla="*/ 1424940 h 3169920"/>
              <a:gd name="connsiteX73" fmla="*/ 1006031 w 1445601"/>
              <a:gd name="connsiteY73" fmla="*/ 1402080 h 3169920"/>
              <a:gd name="connsiteX74" fmla="*/ 952691 w 1445601"/>
              <a:gd name="connsiteY74" fmla="*/ 1379220 h 3169920"/>
              <a:gd name="connsiteX75" fmla="*/ 929831 w 1445601"/>
              <a:gd name="connsiteY75" fmla="*/ 1371600 h 3169920"/>
              <a:gd name="connsiteX76" fmla="*/ 891731 w 1445601"/>
              <a:gd name="connsiteY76" fmla="*/ 1348740 h 3169920"/>
              <a:gd name="connsiteX77" fmla="*/ 838391 w 1445601"/>
              <a:gd name="connsiteY77" fmla="*/ 1325880 h 3169920"/>
              <a:gd name="connsiteX78" fmla="*/ 785051 w 1445601"/>
              <a:gd name="connsiteY78" fmla="*/ 1295400 h 3169920"/>
              <a:gd name="connsiteX79" fmla="*/ 762191 w 1445601"/>
              <a:gd name="connsiteY79" fmla="*/ 1280160 h 3169920"/>
              <a:gd name="connsiteX80" fmla="*/ 739331 w 1445601"/>
              <a:gd name="connsiteY80" fmla="*/ 1272540 h 3169920"/>
              <a:gd name="connsiteX81" fmla="*/ 708851 w 1445601"/>
              <a:gd name="connsiteY81" fmla="*/ 1249680 h 3169920"/>
              <a:gd name="connsiteX82" fmla="*/ 685991 w 1445601"/>
              <a:gd name="connsiteY82" fmla="*/ 1242060 h 3169920"/>
              <a:gd name="connsiteX83" fmla="*/ 663131 w 1445601"/>
              <a:gd name="connsiteY83" fmla="*/ 1219200 h 3169920"/>
              <a:gd name="connsiteX84" fmla="*/ 632651 w 1445601"/>
              <a:gd name="connsiteY84" fmla="*/ 1196340 h 3169920"/>
              <a:gd name="connsiteX85" fmla="*/ 815531 w 1445601"/>
              <a:gd name="connsiteY85" fmla="*/ 1143000 h 3169920"/>
              <a:gd name="connsiteX86" fmla="*/ 884111 w 1445601"/>
              <a:gd name="connsiteY86" fmla="*/ 1127760 h 3169920"/>
              <a:gd name="connsiteX87" fmla="*/ 1051751 w 1445601"/>
              <a:gd name="connsiteY87" fmla="*/ 1104900 h 3169920"/>
              <a:gd name="connsiteX88" fmla="*/ 1173671 w 1445601"/>
              <a:gd name="connsiteY88" fmla="*/ 1082040 h 3169920"/>
              <a:gd name="connsiteX89" fmla="*/ 1318451 w 1445601"/>
              <a:gd name="connsiteY89" fmla="*/ 1066800 h 3169920"/>
              <a:gd name="connsiteX90" fmla="*/ 1371791 w 1445601"/>
              <a:gd name="connsiteY90" fmla="*/ 1043940 h 3169920"/>
              <a:gd name="connsiteX91" fmla="*/ 1402271 w 1445601"/>
              <a:gd name="connsiteY91" fmla="*/ 1021080 h 3169920"/>
              <a:gd name="connsiteX92" fmla="*/ 1440371 w 1445601"/>
              <a:gd name="connsiteY92" fmla="*/ 998220 h 3169920"/>
              <a:gd name="connsiteX93" fmla="*/ 1287971 w 1445601"/>
              <a:gd name="connsiteY93" fmla="*/ 944880 h 3169920"/>
              <a:gd name="connsiteX94" fmla="*/ 1211771 w 1445601"/>
              <a:gd name="connsiteY94" fmla="*/ 922020 h 3169920"/>
              <a:gd name="connsiteX95" fmla="*/ 1021271 w 1445601"/>
              <a:gd name="connsiteY95" fmla="*/ 845820 h 3169920"/>
              <a:gd name="connsiteX96" fmla="*/ 815531 w 1445601"/>
              <a:gd name="connsiteY96" fmla="*/ 777240 h 3169920"/>
              <a:gd name="connsiteX97" fmla="*/ 785051 w 1445601"/>
              <a:gd name="connsiteY97" fmla="*/ 746760 h 3169920"/>
              <a:gd name="connsiteX98" fmla="*/ 1028891 w 1445601"/>
              <a:gd name="connsiteY98" fmla="*/ 655320 h 3169920"/>
              <a:gd name="connsiteX99" fmla="*/ 1097471 w 1445601"/>
              <a:gd name="connsiteY99" fmla="*/ 640080 h 3169920"/>
              <a:gd name="connsiteX100" fmla="*/ 1227011 w 1445601"/>
              <a:gd name="connsiteY100" fmla="*/ 617220 h 3169920"/>
              <a:gd name="connsiteX101" fmla="*/ 1318451 w 1445601"/>
              <a:gd name="connsiteY101" fmla="*/ 579120 h 3169920"/>
              <a:gd name="connsiteX102" fmla="*/ 1348931 w 1445601"/>
              <a:gd name="connsiteY102" fmla="*/ 563880 h 3169920"/>
              <a:gd name="connsiteX103" fmla="*/ 1371791 w 1445601"/>
              <a:gd name="connsiteY103" fmla="*/ 556260 h 3169920"/>
              <a:gd name="connsiteX104" fmla="*/ 1409891 w 1445601"/>
              <a:gd name="connsiteY104" fmla="*/ 541020 h 3169920"/>
              <a:gd name="connsiteX105" fmla="*/ 1364171 w 1445601"/>
              <a:gd name="connsiteY105" fmla="*/ 457200 h 3169920"/>
              <a:gd name="connsiteX106" fmla="*/ 1310831 w 1445601"/>
              <a:gd name="connsiteY106" fmla="*/ 411480 h 3169920"/>
              <a:gd name="connsiteX107" fmla="*/ 1287971 w 1445601"/>
              <a:gd name="connsiteY107" fmla="*/ 403860 h 3169920"/>
              <a:gd name="connsiteX108" fmla="*/ 1227011 w 1445601"/>
              <a:gd name="connsiteY108" fmla="*/ 381000 h 3169920"/>
              <a:gd name="connsiteX109" fmla="*/ 1112711 w 1445601"/>
              <a:gd name="connsiteY109" fmla="*/ 350520 h 3169920"/>
              <a:gd name="connsiteX110" fmla="*/ 1074611 w 1445601"/>
              <a:gd name="connsiteY110" fmla="*/ 312420 h 3169920"/>
              <a:gd name="connsiteX111" fmla="*/ 1051751 w 1445601"/>
              <a:gd name="connsiteY111" fmla="*/ 304800 h 3169920"/>
              <a:gd name="connsiteX112" fmla="*/ 952691 w 1445601"/>
              <a:gd name="connsiteY112" fmla="*/ 251460 h 3169920"/>
              <a:gd name="connsiteX113" fmla="*/ 937451 w 1445601"/>
              <a:gd name="connsiteY113" fmla="*/ 228600 h 3169920"/>
              <a:gd name="connsiteX114" fmla="*/ 975551 w 1445601"/>
              <a:gd name="connsiteY114" fmla="*/ 213360 h 3169920"/>
              <a:gd name="connsiteX115" fmla="*/ 1120331 w 1445601"/>
              <a:gd name="connsiteY115" fmla="*/ 182880 h 3169920"/>
              <a:gd name="connsiteX116" fmla="*/ 1143191 w 1445601"/>
              <a:gd name="connsiteY116" fmla="*/ 160020 h 3169920"/>
              <a:gd name="connsiteX117" fmla="*/ 1227011 w 1445601"/>
              <a:gd name="connsiteY117" fmla="*/ 129540 h 3169920"/>
              <a:gd name="connsiteX118" fmla="*/ 1249871 w 1445601"/>
              <a:gd name="connsiteY118" fmla="*/ 106680 h 3169920"/>
              <a:gd name="connsiteX119" fmla="*/ 1303211 w 1445601"/>
              <a:gd name="connsiteY119" fmla="*/ 76200 h 3169920"/>
              <a:gd name="connsiteX120" fmla="*/ 1326071 w 1445601"/>
              <a:gd name="connsiteY120" fmla="*/ 53340 h 3169920"/>
              <a:gd name="connsiteX121" fmla="*/ 1295591 w 1445601"/>
              <a:gd name="connsiteY121" fmla="*/ 0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445601" h="3169920">
                <a:moveTo>
                  <a:pt x="15431" y="3169920"/>
                </a:moveTo>
                <a:cubicBezTo>
                  <a:pt x="17727" y="3146958"/>
                  <a:pt x="11128" y="3092590"/>
                  <a:pt x="38291" y="3070860"/>
                </a:cubicBezTo>
                <a:cubicBezTo>
                  <a:pt x="44563" y="3065842"/>
                  <a:pt x="53531" y="3065780"/>
                  <a:pt x="61151" y="3063240"/>
                </a:cubicBezTo>
                <a:cubicBezTo>
                  <a:pt x="69140" y="3039273"/>
                  <a:pt x="67168" y="3033828"/>
                  <a:pt x="91631" y="3017520"/>
                </a:cubicBezTo>
                <a:cubicBezTo>
                  <a:pt x="98314" y="3013065"/>
                  <a:pt x="106871" y="3012440"/>
                  <a:pt x="114491" y="3009900"/>
                </a:cubicBezTo>
                <a:cubicBezTo>
                  <a:pt x="176347" y="2948044"/>
                  <a:pt x="96196" y="3020355"/>
                  <a:pt x="167831" y="2979420"/>
                </a:cubicBezTo>
                <a:cubicBezTo>
                  <a:pt x="177187" y="2974073"/>
                  <a:pt x="181922" y="2962824"/>
                  <a:pt x="190691" y="2956560"/>
                </a:cubicBezTo>
                <a:cubicBezTo>
                  <a:pt x="212147" y="2941234"/>
                  <a:pt x="227107" y="2939836"/>
                  <a:pt x="251651" y="2933700"/>
                </a:cubicBezTo>
                <a:cubicBezTo>
                  <a:pt x="284153" y="2912032"/>
                  <a:pt x="295047" y="2902039"/>
                  <a:pt x="327851" y="2887980"/>
                </a:cubicBezTo>
                <a:cubicBezTo>
                  <a:pt x="335234" y="2884816"/>
                  <a:pt x="343690" y="2884261"/>
                  <a:pt x="350711" y="2880360"/>
                </a:cubicBezTo>
                <a:cubicBezTo>
                  <a:pt x="366722" y="2871465"/>
                  <a:pt x="380048" y="2858071"/>
                  <a:pt x="396431" y="2849880"/>
                </a:cubicBezTo>
                <a:cubicBezTo>
                  <a:pt x="406591" y="2844800"/>
                  <a:pt x="417278" y="2840660"/>
                  <a:pt x="426911" y="2834640"/>
                </a:cubicBezTo>
                <a:cubicBezTo>
                  <a:pt x="437681" y="2827909"/>
                  <a:pt x="445253" y="2815515"/>
                  <a:pt x="457391" y="2811780"/>
                </a:cubicBezTo>
                <a:cubicBezTo>
                  <a:pt x="479375" y="2805016"/>
                  <a:pt x="503252" y="2807747"/>
                  <a:pt x="525971" y="2804160"/>
                </a:cubicBezTo>
                <a:cubicBezTo>
                  <a:pt x="551557" y="2800120"/>
                  <a:pt x="576468" y="2792133"/>
                  <a:pt x="602171" y="2788920"/>
                </a:cubicBezTo>
                <a:cubicBezTo>
                  <a:pt x="637546" y="2784498"/>
                  <a:pt x="673361" y="2784680"/>
                  <a:pt x="708851" y="2781300"/>
                </a:cubicBezTo>
                <a:cubicBezTo>
                  <a:pt x="726731" y="2779597"/>
                  <a:pt x="744411" y="2776220"/>
                  <a:pt x="762191" y="2773680"/>
                </a:cubicBezTo>
                <a:cubicBezTo>
                  <a:pt x="772351" y="2766060"/>
                  <a:pt x="782337" y="2758202"/>
                  <a:pt x="792671" y="2750820"/>
                </a:cubicBezTo>
                <a:cubicBezTo>
                  <a:pt x="800123" y="2745497"/>
                  <a:pt x="808496" y="2741443"/>
                  <a:pt x="815531" y="2735580"/>
                </a:cubicBezTo>
                <a:cubicBezTo>
                  <a:pt x="836758" y="2717891"/>
                  <a:pt x="844433" y="2704664"/>
                  <a:pt x="861251" y="2682240"/>
                </a:cubicBezTo>
                <a:cubicBezTo>
                  <a:pt x="874392" y="2642816"/>
                  <a:pt x="858696" y="2667852"/>
                  <a:pt x="906971" y="2651760"/>
                </a:cubicBezTo>
                <a:cubicBezTo>
                  <a:pt x="917747" y="2648168"/>
                  <a:pt x="927010" y="2640995"/>
                  <a:pt x="937451" y="2636520"/>
                </a:cubicBezTo>
                <a:cubicBezTo>
                  <a:pt x="980435" y="2618098"/>
                  <a:pt x="939234" y="2640614"/>
                  <a:pt x="990791" y="2621280"/>
                </a:cubicBezTo>
                <a:cubicBezTo>
                  <a:pt x="1001427" y="2617292"/>
                  <a:pt x="1010164" y="2608420"/>
                  <a:pt x="1021271" y="2606040"/>
                </a:cubicBezTo>
                <a:cubicBezTo>
                  <a:pt x="1046231" y="2600691"/>
                  <a:pt x="1072071" y="2600960"/>
                  <a:pt x="1097471" y="2598420"/>
                </a:cubicBezTo>
                <a:cubicBezTo>
                  <a:pt x="1120331" y="2590800"/>
                  <a:pt x="1158431" y="2598420"/>
                  <a:pt x="1166051" y="2575560"/>
                </a:cubicBezTo>
                <a:cubicBezTo>
                  <a:pt x="1176211" y="2545080"/>
                  <a:pt x="1166051" y="2555240"/>
                  <a:pt x="1196531" y="2545080"/>
                </a:cubicBezTo>
                <a:cubicBezTo>
                  <a:pt x="1215684" y="2487621"/>
                  <a:pt x="1189848" y="2558446"/>
                  <a:pt x="1219391" y="2499360"/>
                </a:cubicBezTo>
                <a:cubicBezTo>
                  <a:pt x="1222983" y="2492176"/>
                  <a:pt x="1224471" y="2484120"/>
                  <a:pt x="1227011" y="2476500"/>
                </a:cubicBezTo>
                <a:cubicBezTo>
                  <a:pt x="1219391" y="2473960"/>
                  <a:pt x="1211444" y="2472246"/>
                  <a:pt x="1204151" y="2468880"/>
                </a:cubicBezTo>
                <a:cubicBezTo>
                  <a:pt x="1178367" y="2456980"/>
                  <a:pt x="1154892" y="2439760"/>
                  <a:pt x="1127951" y="2430780"/>
                </a:cubicBezTo>
                <a:cubicBezTo>
                  <a:pt x="1112711" y="2425700"/>
                  <a:pt x="1096599" y="2422724"/>
                  <a:pt x="1082231" y="2415540"/>
                </a:cubicBezTo>
                <a:cubicBezTo>
                  <a:pt x="1044567" y="2396708"/>
                  <a:pt x="1062527" y="2403892"/>
                  <a:pt x="1028891" y="2392680"/>
                </a:cubicBezTo>
                <a:cubicBezTo>
                  <a:pt x="1021271" y="2385060"/>
                  <a:pt x="1015387" y="2375167"/>
                  <a:pt x="1006031" y="2369820"/>
                </a:cubicBezTo>
                <a:cubicBezTo>
                  <a:pt x="996938" y="2364624"/>
                  <a:pt x="983729" y="2368742"/>
                  <a:pt x="975551" y="2362200"/>
                </a:cubicBezTo>
                <a:cubicBezTo>
                  <a:pt x="969279" y="2357182"/>
                  <a:pt x="973611" y="2345020"/>
                  <a:pt x="967931" y="2339340"/>
                </a:cubicBezTo>
                <a:cubicBezTo>
                  <a:pt x="957458" y="2328867"/>
                  <a:pt x="942778" y="2323673"/>
                  <a:pt x="929831" y="2316480"/>
                </a:cubicBezTo>
                <a:cubicBezTo>
                  <a:pt x="911988" y="2306567"/>
                  <a:pt x="896111" y="2298525"/>
                  <a:pt x="876491" y="2293620"/>
                </a:cubicBezTo>
                <a:cubicBezTo>
                  <a:pt x="863926" y="2290479"/>
                  <a:pt x="850956" y="2289141"/>
                  <a:pt x="838391" y="2286000"/>
                </a:cubicBezTo>
                <a:cubicBezTo>
                  <a:pt x="725603" y="2257803"/>
                  <a:pt x="836099" y="2280970"/>
                  <a:pt x="746951" y="2263140"/>
                </a:cubicBezTo>
                <a:cubicBezTo>
                  <a:pt x="695305" y="2228709"/>
                  <a:pt x="759446" y="2266548"/>
                  <a:pt x="663131" y="2240280"/>
                </a:cubicBezTo>
                <a:cubicBezTo>
                  <a:pt x="654296" y="2237870"/>
                  <a:pt x="648640" y="2228759"/>
                  <a:pt x="640271" y="2225040"/>
                </a:cubicBezTo>
                <a:cubicBezTo>
                  <a:pt x="625591" y="2218516"/>
                  <a:pt x="608326" y="2218065"/>
                  <a:pt x="594551" y="2209800"/>
                </a:cubicBezTo>
                <a:cubicBezTo>
                  <a:pt x="581851" y="2202180"/>
                  <a:pt x="569852" y="2193246"/>
                  <a:pt x="556451" y="2186940"/>
                </a:cubicBezTo>
                <a:cubicBezTo>
                  <a:pt x="463325" y="2143116"/>
                  <a:pt x="487099" y="2151601"/>
                  <a:pt x="404051" y="2141220"/>
                </a:cubicBezTo>
                <a:cubicBezTo>
                  <a:pt x="334131" y="2117913"/>
                  <a:pt x="442975" y="2156872"/>
                  <a:pt x="350711" y="2110740"/>
                </a:cubicBezTo>
                <a:cubicBezTo>
                  <a:pt x="336343" y="2103556"/>
                  <a:pt x="319671" y="2102024"/>
                  <a:pt x="304991" y="2095500"/>
                </a:cubicBezTo>
                <a:cubicBezTo>
                  <a:pt x="296622" y="2091781"/>
                  <a:pt x="290194" y="2084602"/>
                  <a:pt x="282131" y="2080260"/>
                </a:cubicBezTo>
                <a:cubicBezTo>
                  <a:pt x="257127" y="2066796"/>
                  <a:pt x="226011" y="2062240"/>
                  <a:pt x="205931" y="2042160"/>
                </a:cubicBezTo>
                <a:cubicBezTo>
                  <a:pt x="198311" y="2034540"/>
                  <a:pt x="192427" y="2024647"/>
                  <a:pt x="183071" y="2019300"/>
                </a:cubicBezTo>
                <a:cubicBezTo>
                  <a:pt x="173978" y="2014104"/>
                  <a:pt x="162661" y="2014557"/>
                  <a:pt x="152591" y="2011680"/>
                </a:cubicBezTo>
                <a:cubicBezTo>
                  <a:pt x="144868" y="2009473"/>
                  <a:pt x="137351" y="2006600"/>
                  <a:pt x="129731" y="2004060"/>
                </a:cubicBezTo>
                <a:cubicBezTo>
                  <a:pt x="108875" y="1988418"/>
                  <a:pt x="93875" y="1974328"/>
                  <a:pt x="68771" y="1965960"/>
                </a:cubicBezTo>
                <a:cubicBezTo>
                  <a:pt x="56484" y="1961864"/>
                  <a:pt x="43371" y="1960880"/>
                  <a:pt x="30671" y="1958340"/>
                </a:cubicBezTo>
                <a:cubicBezTo>
                  <a:pt x="20511" y="1953260"/>
                  <a:pt x="2058" y="1954305"/>
                  <a:pt x="191" y="1943100"/>
                </a:cubicBezTo>
                <a:cubicBezTo>
                  <a:pt x="-1897" y="1930573"/>
                  <a:pt x="13559" y="1921057"/>
                  <a:pt x="23051" y="1912620"/>
                </a:cubicBezTo>
                <a:cubicBezTo>
                  <a:pt x="36741" y="1900451"/>
                  <a:pt x="54313" y="1893385"/>
                  <a:pt x="68771" y="1882140"/>
                </a:cubicBezTo>
                <a:cubicBezTo>
                  <a:pt x="77277" y="1875524"/>
                  <a:pt x="82275" y="1864627"/>
                  <a:pt x="91631" y="1859280"/>
                </a:cubicBezTo>
                <a:cubicBezTo>
                  <a:pt x="100724" y="1854084"/>
                  <a:pt x="112080" y="1854669"/>
                  <a:pt x="122111" y="1851660"/>
                </a:cubicBezTo>
                <a:cubicBezTo>
                  <a:pt x="239081" y="1816569"/>
                  <a:pt x="101009" y="1839204"/>
                  <a:pt x="350711" y="1828800"/>
                </a:cubicBezTo>
                <a:lnTo>
                  <a:pt x="404051" y="1813560"/>
                </a:lnTo>
                <a:cubicBezTo>
                  <a:pt x="411744" y="1811252"/>
                  <a:pt x="418963" y="1807099"/>
                  <a:pt x="426911" y="1805940"/>
                </a:cubicBezTo>
                <a:cubicBezTo>
                  <a:pt x="541016" y="1789300"/>
                  <a:pt x="655183" y="1772757"/>
                  <a:pt x="769811" y="1760220"/>
                </a:cubicBezTo>
                <a:cubicBezTo>
                  <a:pt x="817851" y="1754966"/>
                  <a:pt x="866393" y="1756127"/>
                  <a:pt x="914591" y="1752600"/>
                </a:cubicBezTo>
                <a:cubicBezTo>
                  <a:pt x="1016051" y="1745176"/>
                  <a:pt x="1062982" y="1739499"/>
                  <a:pt x="1150811" y="1729740"/>
                </a:cubicBezTo>
                <a:cubicBezTo>
                  <a:pt x="1249029" y="1697001"/>
                  <a:pt x="1135606" y="1731078"/>
                  <a:pt x="1272731" y="1706880"/>
                </a:cubicBezTo>
                <a:cubicBezTo>
                  <a:pt x="1290941" y="1703666"/>
                  <a:pt x="1307861" y="1694854"/>
                  <a:pt x="1326071" y="1691640"/>
                </a:cubicBezTo>
                <a:cubicBezTo>
                  <a:pt x="1351209" y="1687204"/>
                  <a:pt x="1376871" y="1686560"/>
                  <a:pt x="1402271" y="1684020"/>
                </a:cubicBezTo>
                <a:cubicBezTo>
                  <a:pt x="1447725" y="1649929"/>
                  <a:pt x="1467989" y="1649248"/>
                  <a:pt x="1409891" y="1562100"/>
                </a:cubicBezTo>
                <a:cubicBezTo>
                  <a:pt x="1399634" y="1546714"/>
                  <a:pt x="1374331" y="1551940"/>
                  <a:pt x="1356551" y="1546860"/>
                </a:cubicBezTo>
                <a:cubicBezTo>
                  <a:pt x="1233873" y="1459233"/>
                  <a:pt x="1369823" y="1543980"/>
                  <a:pt x="1249871" y="1501140"/>
                </a:cubicBezTo>
                <a:cubicBezTo>
                  <a:pt x="1089730" y="1443947"/>
                  <a:pt x="1278949" y="1491576"/>
                  <a:pt x="1158431" y="1455420"/>
                </a:cubicBezTo>
                <a:cubicBezTo>
                  <a:pt x="1063950" y="1427076"/>
                  <a:pt x="1193554" y="1481661"/>
                  <a:pt x="1051751" y="1424940"/>
                </a:cubicBezTo>
                <a:cubicBezTo>
                  <a:pt x="1035931" y="1418612"/>
                  <a:pt x="1021502" y="1409220"/>
                  <a:pt x="1006031" y="1402080"/>
                </a:cubicBezTo>
                <a:cubicBezTo>
                  <a:pt x="988467" y="1393974"/>
                  <a:pt x="970652" y="1386404"/>
                  <a:pt x="952691" y="1379220"/>
                </a:cubicBezTo>
                <a:cubicBezTo>
                  <a:pt x="945233" y="1376237"/>
                  <a:pt x="937015" y="1375192"/>
                  <a:pt x="929831" y="1371600"/>
                </a:cubicBezTo>
                <a:cubicBezTo>
                  <a:pt x="916584" y="1364976"/>
                  <a:pt x="904978" y="1355364"/>
                  <a:pt x="891731" y="1348740"/>
                </a:cubicBezTo>
                <a:cubicBezTo>
                  <a:pt x="874429" y="1340089"/>
                  <a:pt x="855693" y="1334531"/>
                  <a:pt x="838391" y="1325880"/>
                </a:cubicBezTo>
                <a:cubicBezTo>
                  <a:pt x="820075" y="1316722"/>
                  <a:pt x="802611" y="1305936"/>
                  <a:pt x="785051" y="1295400"/>
                </a:cubicBezTo>
                <a:cubicBezTo>
                  <a:pt x="777198" y="1290688"/>
                  <a:pt x="770382" y="1284256"/>
                  <a:pt x="762191" y="1280160"/>
                </a:cubicBezTo>
                <a:cubicBezTo>
                  <a:pt x="755007" y="1276568"/>
                  <a:pt x="746951" y="1275080"/>
                  <a:pt x="739331" y="1272540"/>
                </a:cubicBezTo>
                <a:cubicBezTo>
                  <a:pt x="729171" y="1264920"/>
                  <a:pt x="719878" y="1255981"/>
                  <a:pt x="708851" y="1249680"/>
                </a:cubicBezTo>
                <a:cubicBezTo>
                  <a:pt x="701877" y="1245695"/>
                  <a:pt x="692674" y="1246515"/>
                  <a:pt x="685991" y="1242060"/>
                </a:cubicBezTo>
                <a:cubicBezTo>
                  <a:pt x="677025" y="1236082"/>
                  <a:pt x="671313" y="1226213"/>
                  <a:pt x="663131" y="1219200"/>
                </a:cubicBezTo>
                <a:cubicBezTo>
                  <a:pt x="653488" y="1210935"/>
                  <a:pt x="642811" y="1203960"/>
                  <a:pt x="632651" y="1196340"/>
                </a:cubicBezTo>
                <a:cubicBezTo>
                  <a:pt x="881870" y="1138828"/>
                  <a:pt x="593543" y="1209596"/>
                  <a:pt x="815531" y="1143000"/>
                </a:cubicBezTo>
                <a:cubicBezTo>
                  <a:pt x="837961" y="1136271"/>
                  <a:pt x="861148" y="1132353"/>
                  <a:pt x="884111" y="1127760"/>
                </a:cubicBezTo>
                <a:cubicBezTo>
                  <a:pt x="933010" y="1117980"/>
                  <a:pt x="1013166" y="1109933"/>
                  <a:pt x="1051751" y="1104900"/>
                </a:cubicBezTo>
                <a:cubicBezTo>
                  <a:pt x="1151802" y="1091850"/>
                  <a:pt x="1056881" y="1103938"/>
                  <a:pt x="1173671" y="1082040"/>
                </a:cubicBezTo>
                <a:cubicBezTo>
                  <a:pt x="1221453" y="1073081"/>
                  <a:pt x="1270140" y="1070826"/>
                  <a:pt x="1318451" y="1066800"/>
                </a:cubicBezTo>
                <a:cubicBezTo>
                  <a:pt x="1336231" y="1059180"/>
                  <a:pt x="1354809" y="1053203"/>
                  <a:pt x="1371791" y="1043940"/>
                </a:cubicBezTo>
                <a:cubicBezTo>
                  <a:pt x="1382940" y="1037859"/>
                  <a:pt x="1391704" y="1028125"/>
                  <a:pt x="1402271" y="1021080"/>
                </a:cubicBezTo>
                <a:cubicBezTo>
                  <a:pt x="1414594" y="1012865"/>
                  <a:pt x="1427671" y="1005840"/>
                  <a:pt x="1440371" y="998220"/>
                </a:cubicBezTo>
                <a:lnTo>
                  <a:pt x="1287971" y="944880"/>
                </a:lnTo>
                <a:cubicBezTo>
                  <a:pt x="1262813" y="936494"/>
                  <a:pt x="1236630" y="931253"/>
                  <a:pt x="1211771" y="922020"/>
                </a:cubicBezTo>
                <a:cubicBezTo>
                  <a:pt x="1147659" y="898207"/>
                  <a:pt x="1085509" y="869292"/>
                  <a:pt x="1021271" y="845820"/>
                </a:cubicBezTo>
                <a:cubicBezTo>
                  <a:pt x="953372" y="821011"/>
                  <a:pt x="815531" y="777240"/>
                  <a:pt x="815531" y="777240"/>
                </a:cubicBezTo>
                <a:cubicBezTo>
                  <a:pt x="805371" y="767080"/>
                  <a:pt x="772867" y="754375"/>
                  <a:pt x="785051" y="746760"/>
                </a:cubicBezTo>
                <a:cubicBezTo>
                  <a:pt x="839549" y="712699"/>
                  <a:pt x="947390" y="674128"/>
                  <a:pt x="1028891" y="655320"/>
                </a:cubicBezTo>
                <a:cubicBezTo>
                  <a:pt x="1051709" y="650054"/>
                  <a:pt x="1074410" y="644150"/>
                  <a:pt x="1097471" y="640080"/>
                </a:cubicBezTo>
                <a:cubicBezTo>
                  <a:pt x="1276389" y="608506"/>
                  <a:pt x="1030122" y="660973"/>
                  <a:pt x="1227011" y="617220"/>
                </a:cubicBezTo>
                <a:cubicBezTo>
                  <a:pt x="1330858" y="565296"/>
                  <a:pt x="1215310" y="620376"/>
                  <a:pt x="1318451" y="579120"/>
                </a:cubicBezTo>
                <a:cubicBezTo>
                  <a:pt x="1328998" y="574901"/>
                  <a:pt x="1338490" y="568355"/>
                  <a:pt x="1348931" y="563880"/>
                </a:cubicBezTo>
                <a:cubicBezTo>
                  <a:pt x="1356314" y="560716"/>
                  <a:pt x="1364270" y="559080"/>
                  <a:pt x="1371791" y="556260"/>
                </a:cubicBezTo>
                <a:cubicBezTo>
                  <a:pt x="1384598" y="551457"/>
                  <a:pt x="1397191" y="546100"/>
                  <a:pt x="1409891" y="541020"/>
                </a:cubicBezTo>
                <a:cubicBezTo>
                  <a:pt x="1439769" y="496203"/>
                  <a:pt x="1435694" y="518505"/>
                  <a:pt x="1364171" y="457200"/>
                </a:cubicBezTo>
                <a:cubicBezTo>
                  <a:pt x="1346391" y="441960"/>
                  <a:pt x="1330015" y="424909"/>
                  <a:pt x="1310831" y="411480"/>
                </a:cubicBezTo>
                <a:cubicBezTo>
                  <a:pt x="1304251" y="406874"/>
                  <a:pt x="1295520" y="406605"/>
                  <a:pt x="1287971" y="403860"/>
                </a:cubicBezTo>
                <a:cubicBezTo>
                  <a:pt x="1267576" y="396444"/>
                  <a:pt x="1247921" y="386808"/>
                  <a:pt x="1227011" y="381000"/>
                </a:cubicBezTo>
                <a:cubicBezTo>
                  <a:pt x="1080372" y="340267"/>
                  <a:pt x="1204975" y="387425"/>
                  <a:pt x="1112711" y="350520"/>
                </a:cubicBezTo>
                <a:cubicBezTo>
                  <a:pt x="1100011" y="337820"/>
                  <a:pt x="1088979" y="323196"/>
                  <a:pt x="1074611" y="312420"/>
                </a:cubicBezTo>
                <a:cubicBezTo>
                  <a:pt x="1068185" y="307601"/>
                  <a:pt x="1059091" y="308062"/>
                  <a:pt x="1051751" y="304800"/>
                </a:cubicBezTo>
                <a:cubicBezTo>
                  <a:pt x="1015731" y="288791"/>
                  <a:pt x="987154" y="271153"/>
                  <a:pt x="952691" y="251460"/>
                </a:cubicBezTo>
                <a:cubicBezTo>
                  <a:pt x="947611" y="243840"/>
                  <a:pt x="932739" y="236453"/>
                  <a:pt x="937451" y="228600"/>
                </a:cubicBezTo>
                <a:cubicBezTo>
                  <a:pt x="944488" y="216871"/>
                  <a:pt x="962281" y="216677"/>
                  <a:pt x="975551" y="213360"/>
                </a:cubicBezTo>
                <a:cubicBezTo>
                  <a:pt x="1023396" y="201399"/>
                  <a:pt x="1120331" y="182880"/>
                  <a:pt x="1120331" y="182880"/>
                </a:cubicBezTo>
                <a:cubicBezTo>
                  <a:pt x="1127951" y="175260"/>
                  <a:pt x="1133950" y="165564"/>
                  <a:pt x="1143191" y="160020"/>
                </a:cubicBezTo>
                <a:cubicBezTo>
                  <a:pt x="1175316" y="140745"/>
                  <a:pt x="1194461" y="137677"/>
                  <a:pt x="1227011" y="129540"/>
                </a:cubicBezTo>
                <a:cubicBezTo>
                  <a:pt x="1234631" y="121920"/>
                  <a:pt x="1241592" y="113579"/>
                  <a:pt x="1249871" y="106680"/>
                </a:cubicBezTo>
                <a:cubicBezTo>
                  <a:pt x="1293066" y="70684"/>
                  <a:pt x="1251040" y="113465"/>
                  <a:pt x="1303211" y="76200"/>
                </a:cubicBezTo>
                <a:cubicBezTo>
                  <a:pt x="1311980" y="69936"/>
                  <a:pt x="1318451" y="60960"/>
                  <a:pt x="1326071" y="53340"/>
                </a:cubicBezTo>
                <a:cubicBezTo>
                  <a:pt x="1309035" y="2232"/>
                  <a:pt x="1325199" y="14804"/>
                  <a:pt x="1295591" y="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6">
            <a:extLst>
              <a:ext uri="{FF2B5EF4-FFF2-40B4-BE49-F238E27FC236}">
                <a16:creationId xmlns="" xmlns:a16="http://schemas.microsoft.com/office/drawing/2014/main" id="{518A4AED-CB87-D1C2-A66D-DA93F187695B}"/>
              </a:ext>
            </a:extLst>
          </p:cNvPr>
          <p:cNvSpPr/>
          <p:nvPr/>
        </p:nvSpPr>
        <p:spPr bwMode="auto">
          <a:xfrm>
            <a:off x="209553" y="318343"/>
            <a:ext cx="5243018" cy="507831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Finally, they entered the region of Zuph, and Saul said to his servant,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“Let’s go home. By now my father will be more worried about us than about the donkeys!”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 But the servant said,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“I’ve just thought of something!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25F71D-7C4A-A4CF-4B7C-72EEBBE4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</p:spTree>
    <p:extLst>
      <p:ext uri="{BB962C8B-B14F-4D97-AF65-F5344CB8AC3E}">
        <p14:creationId xmlns:p14="http://schemas.microsoft.com/office/powerpoint/2010/main" val="27919018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F7E146F-A1FD-C44B-AA05-B022B6D12336}"/>
              </a:ext>
            </a:extLst>
          </p:cNvPr>
          <p:cNvGrpSpPr/>
          <p:nvPr/>
        </p:nvGrpSpPr>
        <p:grpSpPr>
          <a:xfrm>
            <a:off x="3542029" y="723900"/>
            <a:ext cx="6408418" cy="4267200"/>
            <a:chOff x="3542029" y="723900"/>
            <a:chExt cx="6408418" cy="426720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A5AF68B-D9D0-0D7F-C899-86A2DCA0C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42029" y="723900"/>
              <a:ext cx="6408418" cy="4267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7D3A233-1044-48A2-3739-2B23E50FE12E}"/>
                </a:ext>
              </a:extLst>
            </p:cNvPr>
            <p:cNvSpPr txBox="1"/>
            <p:nvPr/>
          </p:nvSpPr>
          <p:spPr>
            <a:xfrm>
              <a:off x="7004496" y="3240454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tx1"/>
                  </a:solidFill>
                </a:rPr>
                <a:t>Mizpah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C9D4394-CA51-C156-0472-3DB6A738CF6D}"/>
                </a:ext>
              </a:extLst>
            </p:cNvPr>
            <p:cNvSpPr txBox="1"/>
            <p:nvPr/>
          </p:nvSpPr>
          <p:spPr>
            <a:xfrm>
              <a:off x="8353236" y="4042649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Gibeah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E6014204-735A-3B3A-F640-A09BA124D39B}"/>
              </a:ext>
            </a:extLst>
          </p:cNvPr>
          <p:cNvGrpSpPr/>
          <p:nvPr/>
        </p:nvGrpSpPr>
        <p:grpSpPr>
          <a:xfrm>
            <a:off x="7057836" y="3707369"/>
            <a:ext cx="1245422" cy="369331"/>
            <a:chOff x="7057836" y="3707369"/>
            <a:chExt cx="1245422" cy="369331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927A05B-4C1D-12EE-48F5-9F3861EE9794}"/>
                </a:ext>
              </a:extLst>
            </p:cNvPr>
            <p:cNvSpPr txBox="1"/>
            <p:nvPr/>
          </p:nvSpPr>
          <p:spPr>
            <a:xfrm>
              <a:off x="7057836" y="3707369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tx1"/>
                  </a:solidFill>
                </a:rPr>
                <a:t>Ramah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63C8E0EE-8A02-F5EC-B646-F76A57F974C5}"/>
                </a:ext>
              </a:extLst>
            </p:cNvPr>
            <p:cNvSpPr/>
            <p:nvPr/>
          </p:nvSpPr>
          <p:spPr bwMode="auto">
            <a:xfrm>
              <a:off x="8177070" y="3886200"/>
              <a:ext cx="126188" cy="95629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EF898CF7-3BA8-8B0E-3C5A-58B331BD3BCA}"/>
              </a:ext>
            </a:extLst>
          </p:cNvPr>
          <p:cNvSpPr/>
          <p:nvPr/>
        </p:nvSpPr>
        <p:spPr bwMode="auto">
          <a:xfrm>
            <a:off x="6934200" y="1087780"/>
            <a:ext cx="2735580" cy="855320"/>
          </a:xfrm>
          <a:custGeom>
            <a:avLst/>
            <a:gdLst>
              <a:gd name="connsiteX0" fmla="*/ 2735580 w 2735580"/>
              <a:gd name="connsiteY0" fmla="*/ 115631 h 1014791"/>
              <a:gd name="connsiteX1" fmla="*/ 2606040 w 2735580"/>
              <a:gd name="connsiteY1" fmla="*/ 92771 h 1014791"/>
              <a:gd name="connsiteX2" fmla="*/ 2529840 w 2735580"/>
              <a:gd name="connsiteY2" fmla="*/ 54671 h 1014791"/>
              <a:gd name="connsiteX3" fmla="*/ 2468880 w 2735580"/>
              <a:gd name="connsiteY3" fmla="*/ 39431 h 1014791"/>
              <a:gd name="connsiteX4" fmla="*/ 2438400 w 2735580"/>
              <a:gd name="connsiteY4" fmla="*/ 16571 h 1014791"/>
              <a:gd name="connsiteX5" fmla="*/ 2308860 w 2735580"/>
              <a:gd name="connsiteY5" fmla="*/ 8951 h 1014791"/>
              <a:gd name="connsiteX6" fmla="*/ 2278380 w 2735580"/>
              <a:gd name="connsiteY6" fmla="*/ 31811 h 1014791"/>
              <a:gd name="connsiteX7" fmla="*/ 2232660 w 2735580"/>
              <a:gd name="connsiteY7" fmla="*/ 47051 h 1014791"/>
              <a:gd name="connsiteX8" fmla="*/ 2194560 w 2735580"/>
              <a:gd name="connsiteY8" fmla="*/ 92771 h 1014791"/>
              <a:gd name="connsiteX9" fmla="*/ 2171700 w 2735580"/>
              <a:gd name="connsiteY9" fmla="*/ 168971 h 1014791"/>
              <a:gd name="connsiteX10" fmla="*/ 2156460 w 2735580"/>
              <a:gd name="connsiteY10" fmla="*/ 222311 h 1014791"/>
              <a:gd name="connsiteX11" fmla="*/ 2148840 w 2735580"/>
              <a:gd name="connsiteY11" fmla="*/ 321371 h 1014791"/>
              <a:gd name="connsiteX12" fmla="*/ 2095500 w 2735580"/>
              <a:gd name="connsiteY12" fmla="*/ 389951 h 1014791"/>
              <a:gd name="connsiteX13" fmla="*/ 2072640 w 2735580"/>
              <a:gd name="connsiteY13" fmla="*/ 405191 h 1014791"/>
              <a:gd name="connsiteX14" fmla="*/ 2049780 w 2735580"/>
              <a:gd name="connsiteY14" fmla="*/ 428051 h 1014791"/>
              <a:gd name="connsiteX15" fmla="*/ 2026920 w 2735580"/>
              <a:gd name="connsiteY15" fmla="*/ 473771 h 1014791"/>
              <a:gd name="connsiteX16" fmla="*/ 2019300 w 2735580"/>
              <a:gd name="connsiteY16" fmla="*/ 496631 h 1014791"/>
              <a:gd name="connsiteX17" fmla="*/ 1889760 w 2735580"/>
              <a:gd name="connsiteY17" fmla="*/ 527111 h 1014791"/>
              <a:gd name="connsiteX18" fmla="*/ 1851660 w 2735580"/>
              <a:gd name="connsiteY18" fmla="*/ 534731 h 1014791"/>
              <a:gd name="connsiteX19" fmla="*/ 1668780 w 2735580"/>
              <a:gd name="connsiteY19" fmla="*/ 527111 h 1014791"/>
              <a:gd name="connsiteX20" fmla="*/ 1592580 w 2735580"/>
              <a:gd name="connsiteY20" fmla="*/ 481391 h 1014791"/>
              <a:gd name="connsiteX21" fmla="*/ 1569720 w 2735580"/>
              <a:gd name="connsiteY21" fmla="*/ 458531 h 1014791"/>
              <a:gd name="connsiteX22" fmla="*/ 1539240 w 2735580"/>
              <a:gd name="connsiteY22" fmla="*/ 450911 h 1014791"/>
              <a:gd name="connsiteX23" fmla="*/ 1531620 w 2735580"/>
              <a:gd name="connsiteY23" fmla="*/ 428051 h 1014791"/>
              <a:gd name="connsiteX24" fmla="*/ 1485900 w 2735580"/>
              <a:gd name="connsiteY24" fmla="*/ 397571 h 1014791"/>
              <a:gd name="connsiteX25" fmla="*/ 1440180 w 2735580"/>
              <a:gd name="connsiteY25" fmla="*/ 359471 h 1014791"/>
              <a:gd name="connsiteX26" fmla="*/ 1424940 w 2735580"/>
              <a:gd name="connsiteY26" fmla="*/ 336611 h 1014791"/>
              <a:gd name="connsiteX27" fmla="*/ 1379220 w 2735580"/>
              <a:gd name="connsiteY27" fmla="*/ 321371 h 1014791"/>
              <a:gd name="connsiteX28" fmla="*/ 1363980 w 2735580"/>
              <a:gd name="connsiteY28" fmla="*/ 298511 h 1014791"/>
              <a:gd name="connsiteX29" fmla="*/ 1325880 w 2735580"/>
              <a:gd name="connsiteY29" fmla="*/ 283271 h 1014791"/>
              <a:gd name="connsiteX30" fmla="*/ 1226820 w 2735580"/>
              <a:gd name="connsiteY30" fmla="*/ 252791 h 1014791"/>
              <a:gd name="connsiteX31" fmla="*/ 1143000 w 2735580"/>
              <a:gd name="connsiteY31" fmla="*/ 260411 h 1014791"/>
              <a:gd name="connsiteX32" fmla="*/ 1120140 w 2735580"/>
              <a:gd name="connsiteY32" fmla="*/ 268031 h 1014791"/>
              <a:gd name="connsiteX33" fmla="*/ 1074420 w 2735580"/>
              <a:gd name="connsiteY33" fmla="*/ 298511 h 1014791"/>
              <a:gd name="connsiteX34" fmla="*/ 1043940 w 2735580"/>
              <a:gd name="connsiteY34" fmla="*/ 328991 h 1014791"/>
              <a:gd name="connsiteX35" fmla="*/ 1005840 w 2735580"/>
              <a:gd name="connsiteY35" fmla="*/ 367091 h 1014791"/>
              <a:gd name="connsiteX36" fmla="*/ 998220 w 2735580"/>
              <a:gd name="connsiteY36" fmla="*/ 389951 h 1014791"/>
              <a:gd name="connsiteX37" fmla="*/ 990600 w 2735580"/>
              <a:gd name="connsiteY37" fmla="*/ 420431 h 1014791"/>
              <a:gd name="connsiteX38" fmla="*/ 967740 w 2735580"/>
              <a:gd name="connsiteY38" fmla="*/ 443291 h 1014791"/>
              <a:gd name="connsiteX39" fmla="*/ 952500 w 2735580"/>
              <a:gd name="connsiteY39" fmla="*/ 473771 h 1014791"/>
              <a:gd name="connsiteX40" fmla="*/ 937260 w 2735580"/>
              <a:gd name="connsiteY40" fmla="*/ 527111 h 1014791"/>
              <a:gd name="connsiteX41" fmla="*/ 922020 w 2735580"/>
              <a:gd name="connsiteY41" fmla="*/ 557591 h 1014791"/>
              <a:gd name="connsiteX42" fmla="*/ 899160 w 2735580"/>
              <a:gd name="connsiteY42" fmla="*/ 671891 h 1014791"/>
              <a:gd name="connsiteX43" fmla="*/ 861060 w 2735580"/>
              <a:gd name="connsiteY43" fmla="*/ 709991 h 1014791"/>
              <a:gd name="connsiteX44" fmla="*/ 815340 w 2735580"/>
              <a:gd name="connsiteY44" fmla="*/ 748091 h 1014791"/>
              <a:gd name="connsiteX45" fmla="*/ 784860 w 2735580"/>
              <a:gd name="connsiteY45" fmla="*/ 755711 h 1014791"/>
              <a:gd name="connsiteX46" fmla="*/ 762000 w 2735580"/>
              <a:gd name="connsiteY46" fmla="*/ 763331 h 1014791"/>
              <a:gd name="connsiteX47" fmla="*/ 746760 w 2735580"/>
              <a:gd name="connsiteY47" fmla="*/ 786191 h 1014791"/>
              <a:gd name="connsiteX48" fmla="*/ 693420 w 2735580"/>
              <a:gd name="connsiteY48" fmla="*/ 809051 h 1014791"/>
              <a:gd name="connsiteX49" fmla="*/ 617220 w 2735580"/>
              <a:gd name="connsiteY49" fmla="*/ 839531 h 1014791"/>
              <a:gd name="connsiteX50" fmla="*/ 586740 w 2735580"/>
              <a:gd name="connsiteY50" fmla="*/ 854771 h 1014791"/>
              <a:gd name="connsiteX51" fmla="*/ 541020 w 2735580"/>
              <a:gd name="connsiteY51" fmla="*/ 862391 h 1014791"/>
              <a:gd name="connsiteX52" fmla="*/ 510540 w 2735580"/>
              <a:gd name="connsiteY52" fmla="*/ 885251 h 1014791"/>
              <a:gd name="connsiteX53" fmla="*/ 373380 w 2735580"/>
              <a:gd name="connsiteY53" fmla="*/ 862391 h 1014791"/>
              <a:gd name="connsiteX54" fmla="*/ 335280 w 2735580"/>
              <a:gd name="connsiteY54" fmla="*/ 847151 h 1014791"/>
              <a:gd name="connsiteX55" fmla="*/ 281940 w 2735580"/>
              <a:gd name="connsiteY55" fmla="*/ 839531 h 1014791"/>
              <a:gd name="connsiteX56" fmla="*/ 152400 w 2735580"/>
              <a:gd name="connsiteY56" fmla="*/ 854771 h 1014791"/>
              <a:gd name="connsiteX57" fmla="*/ 99060 w 2735580"/>
              <a:gd name="connsiteY57" fmla="*/ 885251 h 1014791"/>
              <a:gd name="connsiteX58" fmla="*/ 68580 w 2735580"/>
              <a:gd name="connsiteY58" fmla="*/ 915731 h 1014791"/>
              <a:gd name="connsiteX59" fmla="*/ 45720 w 2735580"/>
              <a:gd name="connsiteY59" fmla="*/ 930971 h 1014791"/>
              <a:gd name="connsiteX60" fmla="*/ 15240 w 2735580"/>
              <a:gd name="connsiteY60" fmla="*/ 991931 h 1014791"/>
              <a:gd name="connsiteX61" fmla="*/ 0 w 2735580"/>
              <a:gd name="connsiteY61" fmla="*/ 1014791 h 10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35580" h="1014791">
                <a:moveTo>
                  <a:pt x="2735580" y="115631"/>
                </a:moveTo>
                <a:cubicBezTo>
                  <a:pt x="2692400" y="108011"/>
                  <a:pt x="2648081" y="105227"/>
                  <a:pt x="2606040" y="92771"/>
                </a:cubicBezTo>
                <a:cubicBezTo>
                  <a:pt x="2578812" y="84703"/>
                  <a:pt x="2557687" y="60240"/>
                  <a:pt x="2529840" y="54671"/>
                </a:cubicBezTo>
                <a:cubicBezTo>
                  <a:pt x="2483864" y="45476"/>
                  <a:pt x="2504027" y="51147"/>
                  <a:pt x="2468880" y="39431"/>
                </a:cubicBezTo>
                <a:cubicBezTo>
                  <a:pt x="2458720" y="31811"/>
                  <a:pt x="2449502" y="22739"/>
                  <a:pt x="2438400" y="16571"/>
                </a:cubicBezTo>
                <a:cubicBezTo>
                  <a:pt x="2388093" y="-11377"/>
                  <a:pt x="2377727" y="3212"/>
                  <a:pt x="2308860" y="8951"/>
                </a:cubicBezTo>
                <a:cubicBezTo>
                  <a:pt x="2298700" y="16571"/>
                  <a:pt x="2289739" y="26131"/>
                  <a:pt x="2278380" y="31811"/>
                </a:cubicBezTo>
                <a:cubicBezTo>
                  <a:pt x="2264012" y="38995"/>
                  <a:pt x="2232660" y="47051"/>
                  <a:pt x="2232660" y="47051"/>
                </a:cubicBezTo>
                <a:cubicBezTo>
                  <a:pt x="2218304" y="61407"/>
                  <a:pt x="2203047" y="73675"/>
                  <a:pt x="2194560" y="92771"/>
                </a:cubicBezTo>
                <a:cubicBezTo>
                  <a:pt x="2181673" y="121766"/>
                  <a:pt x="2179523" y="140287"/>
                  <a:pt x="2171700" y="168971"/>
                </a:cubicBezTo>
                <a:cubicBezTo>
                  <a:pt x="2166835" y="186811"/>
                  <a:pt x="2161540" y="204531"/>
                  <a:pt x="2156460" y="222311"/>
                </a:cubicBezTo>
                <a:cubicBezTo>
                  <a:pt x="2153920" y="255331"/>
                  <a:pt x="2154595" y="288757"/>
                  <a:pt x="2148840" y="321371"/>
                </a:cubicBezTo>
                <a:cubicBezTo>
                  <a:pt x="2144137" y="348020"/>
                  <a:pt x="2112271" y="375276"/>
                  <a:pt x="2095500" y="389951"/>
                </a:cubicBezTo>
                <a:cubicBezTo>
                  <a:pt x="2088608" y="395982"/>
                  <a:pt x="2079675" y="399328"/>
                  <a:pt x="2072640" y="405191"/>
                </a:cubicBezTo>
                <a:cubicBezTo>
                  <a:pt x="2064361" y="412090"/>
                  <a:pt x="2057400" y="420431"/>
                  <a:pt x="2049780" y="428051"/>
                </a:cubicBezTo>
                <a:cubicBezTo>
                  <a:pt x="2030627" y="485510"/>
                  <a:pt x="2056463" y="414685"/>
                  <a:pt x="2026920" y="473771"/>
                </a:cubicBezTo>
                <a:cubicBezTo>
                  <a:pt x="2023328" y="480955"/>
                  <a:pt x="2026188" y="492498"/>
                  <a:pt x="2019300" y="496631"/>
                </a:cubicBezTo>
                <a:cubicBezTo>
                  <a:pt x="1977438" y="521748"/>
                  <a:pt x="1935415" y="520087"/>
                  <a:pt x="1889760" y="527111"/>
                </a:cubicBezTo>
                <a:cubicBezTo>
                  <a:pt x="1876959" y="529080"/>
                  <a:pt x="1864360" y="532191"/>
                  <a:pt x="1851660" y="534731"/>
                </a:cubicBezTo>
                <a:cubicBezTo>
                  <a:pt x="1790700" y="532191"/>
                  <a:pt x="1729469" y="533389"/>
                  <a:pt x="1668780" y="527111"/>
                </a:cubicBezTo>
                <a:cubicBezTo>
                  <a:pt x="1640015" y="524135"/>
                  <a:pt x="1612306" y="498651"/>
                  <a:pt x="1592580" y="481391"/>
                </a:cubicBezTo>
                <a:cubicBezTo>
                  <a:pt x="1584470" y="474295"/>
                  <a:pt x="1579076" y="463878"/>
                  <a:pt x="1569720" y="458531"/>
                </a:cubicBezTo>
                <a:cubicBezTo>
                  <a:pt x="1560627" y="453335"/>
                  <a:pt x="1549400" y="453451"/>
                  <a:pt x="1539240" y="450911"/>
                </a:cubicBezTo>
                <a:cubicBezTo>
                  <a:pt x="1536700" y="443291"/>
                  <a:pt x="1537300" y="433731"/>
                  <a:pt x="1531620" y="428051"/>
                </a:cubicBezTo>
                <a:cubicBezTo>
                  <a:pt x="1518668" y="415099"/>
                  <a:pt x="1498852" y="410523"/>
                  <a:pt x="1485900" y="397571"/>
                </a:cubicBezTo>
                <a:cubicBezTo>
                  <a:pt x="1456564" y="368235"/>
                  <a:pt x="1472006" y="380689"/>
                  <a:pt x="1440180" y="359471"/>
                </a:cubicBezTo>
                <a:cubicBezTo>
                  <a:pt x="1435100" y="351851"/>
                  <a:pt x="1432706" y="341465"/>
                  <a:pt x="1424940" y="336611"/>
                </a:cubicBezTo>
                <a:cubicBezTo>
                  <a:pt x="1411317" y="328097"/>
                  <a:pt x="1379220" y="321371"/>
                  <a:pt x="1379220" y="321371"/>
                </a:cubicBezTo>
                <a:cubicBezTo>
                  <a:pt x="1374140" y="313751"/>
                  <a:pt x="1371432" y="303834"/>
                  <a:pt x="1363980" y="298511"/>
                </a:cubicBezTo>
                <a:cubicBezTo>
                  <a:pt x="1352849" y="290561"/>
                  <a:pt x="1338735" y="287945"/>
                  <a:pt x="1325880" y="283271"/>
                </a:cubicBezTo>
                <a:cubicBezTo>
                  <a:pt x="1287220" y="269213"/>
                  <a:pt x="1267287" y="264353"/>
                  <a:pt x="1226820" y="252791"/>
                </a:cubicBezTo>
                <a:cubicBezTo>
                  <a:pt x="1198880" y="255331"/>
                  <a:pt x="1170773" y="256443"/>
                  <a:pt x="1143000" y="260411"/>
                </a:cubicBezTo>
                <a:cubicBezTo>
                  <a:pt x="1135049" y="261547"/>
                  <a:pt x="1126823" y="263576"/>
                  <a:pt x="1120140" y="268031"/>
                </a:cubicBezTo>
                <a:cubicBezTo>
                  <a:pt x="1063061" y="306084"/>
                  <a:pt x="1128775" y="280393"/>
                  <a:pt x="1074420" y="298511"/>
                </a:cubicBezTo>
                <a:cubicBezTo>
                  <a:pt x="1058616" y="345924"/>
                  <a:pt x="1080064" y="301898"/>
                  <a:pt x="1043940" y="328991"/>
                </a:cubicBezTo>
                <a:cubicBezTo>
                  <a:pt x="1029572" y="339767"/>
                  <a:pt x="1018540" y="354391"/>
                  <a:pt x="1005840" y="367091"/>
                </a:cubicBezTo>
                <a:cubicBezTo>
                  <a:pt x="1003300" y="374711"/>
                  <a:pt x="1000427" y="382228"/>
                  <a:pt x="998220" y="389951"/>
                </a:cubicBezTo>
                <a:cubicBezTo>
                  <a:pt x="995343" y="400021"/>
                  <a:pt x="995796" y="411338"/>
                  <a:pt x="990600" y="420431"/>
                </a:cubicBezTo>
                <a:cubicBezTo>
                  <a:pt x="985253" y="429787"/>
                  <a:pt x="974004" y="434522"/>
                  <a:pt x="967740" y="443291"/>
                </a:cubicBezTo>
                <a:cubicBezTo>
                  <a:pt x="961138" y="452534"/>
                  <a:pt x="956975" y="463330"/>
                  <a:pt x="952500" y="473771"/>
                </a:cubicBezTo>
                <a:cubicBezTo>
                  <a:pt x="934078" y="516755"/>
                  <a:pt x="956594" y="475554"/>
                  <a:pt x="937260" y="527111"/>
                </a:cubicBezTo>
                <a:cubicBezTo>
                  <a:pt x="933272" y="537747"/>
                  <a:pt x="927100" y="547431"/>
                  <a:pt x="922020" y="557591"/>
                </a:cubicBezTo>
                <a:cubicBezTo>
                  <a:pt x="914400" y="595691"/>
                  <a:pt x="913590" y="635815"/>
                  <a:pt x="899160" y="671891"/>
                </a:cubicBezTo>
                <a:cubicBezTo>
                  <a:pt x="892490" y="688567"/>
                  <a:pt x="874350" y="697909"/>
                  <a:pt x="861060" y="709991"/>
                </a:cubicBezTo>
                <a:cubicBezTo>
                  <a:pt x="846381" y="723336"/>
                  <a:pt x="832351" y="737884"/>
                  <a:pt x="815340" y="748091"/>
                </a:cubicBezTo>
                <a:cubicBezTo>
                  <a:pt x="806360" y="753479"/>
                  <a:pt x="794930" y="752834"/>
                  <a:pt x="784860" y="755711"/>
                </a:cubicBezTo>
                <a:cubicBezTo>
                  <a:pt x="777137" y="757918"/>
                  <a:pt x="769620" y="760791"/>
                  <a:pt x="762000" y="763331"/>
                </a:cubicBezTo>
                <a:cubicBezTo>
                  <a:pt x="756920" y="770951"/>
                  <a:pt x="753795" y="780328"/>
                  <a:pt x="746760" y="786191"/>
                </a:cubicBezTo>
                <a:cubicBezTo>
                  <a:pt x="734205" y="796653"/>
                  <a:pt x="709301" y="803757"/>
                  <a:pt x="693420" y="809051"/>
                </a:cubicBezTo>
                <a:cubicBezTo>
                  <a:pt x="651002" y="851469"/>
                  <a:pt x="692658" y="818957"/>
                  <a:pt x="617220" y="839531"/>
                </a:cubicBezTo>
                <a:cubicBezTo>
                  <a:pt x="606261" y="842520"/>
                  <a:pt x="597620" y="851507"/>
                  <a:pt x="586740" y="854771"/>
                </a:cubicBezTo>
                <a:cubicBezTo>
                  <a:pt x="571941" y="859211"/>
                  <a:pt x="556260" y="859851"/>
                  <a:pt x="541020" y="862391"/>
                </a:cubicBezTo>
                <a:cubicBezTo>
                  <a:pt x="530860" y="870011"/>
                  <a:pt x="523220" y="884547"/>
                  <a:pt x="510540" y="885251"/>
                </a:cubicBezTo>
                <a:cubicBezTo>
                  <a:pt x="501227" y="885768"/>
                  <a:pt x="407299" y="873697"/>
                  <a:pt x="373380" y="862391"/>
                </a:cubicBezTo>
                <a:cubicBezTo>
                  <a:pt x="360404" y="858066"/>
                  <a:pt x="348550" y="850468"/>
                  <a:pt x="335280" y="847151"/>
                </a:cubicBezTo>
                <a:cubicBezTo>
                  <a:pt x="317856" y="842795"/>
                  <a:pt x="299720" y="842071"/>
                  <a:pt x="281940" y="839531"/>
                </a:cubicBezTo>
                <a:cubicBezTo>
                  <a:pt x="238760" y="844611"/>
                  <a:pt x="195397" y="848321"/>
                  <a:pt x="152400" y="854771"/>
                </a:cubicBezTo>
                <a:cubicBezTo>
                  <a:pt x="130343" y="858079"/>
                  <a:pt x="115645" y="870739"/>
                  <a:pt x="99060" y="885251"/>
                </a:cubicBezTo>
                <a:cubicBezTo>
                  <a:pt x="88247" y="894713"/>
                  <a:pt x="79489" y="906380"/>
                  <a:pt x="68580" y="915731"/>
                </a:cubicBezTo>
                <a:cubicBezTo>
                  <a:pt x="61627" y="921691"/>
                  <a:pt x="53340" y="925891"/>
                  <a:pt x="45720" y="930971"/>
                </a:cubicBezTo>
                <a:cubicBezTo>
                  <a:pt x="35560" y="951291"/>
                  <a:pt x="27842" y="973028"/>
                  <a:pt x="15240" y="991931"/>
                </a:cubicBezTo>
                <a:lnTo>
                  <a:pt x="0" y="1014791"/>
                </a:ln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7FB97478-3A6F-57A4-C0A9-6A436230BFF7}"/>
              </a:ext>
            </a:extLst>
          </p:cNvPr>
          <p:cNvSpPr/>
          <p:nvPr/>
        </p:nvSpPr>
        <p:spPr bwMode="auto">
          <a:xfrm>
            <a:off x="6957060" y="1743100"/>
            <a:ext cx="2042160" cy="504800"/>
          </a:xfrm>
          <a:custGeom>
            <a:avLst/>
            <a:gdLst>
              <a:gd name="connsiteX0" fmla="*/ 0 w 2042160"/>
              <a:gd name="connsiteY0" fmla="*/ 266700 h 611480"/>
              <a:gd name="connsiteX1" fmla="*/ 60960 w 2042160"/>
              <a:gd name="connsiteY1" fmla="*/ 274320 h 611480"/>
              <a:gd name="connsiteX2" fmla="*/ 160020 w 2042160"/>
              <a:gd name="connsiteY2" fmla="*/ 281940 h 611480"/>
              <a:gd name="connsiteX3" fmla="*/ 205740 w 2042160"/>
              <a:gd name="connsiteY3" fmla="*/ 297180 h 611480"/>
              <a:gd name="connsiteX4" fmla="*/ 312420 w 2042160"/>
              <a:gd name="connsiteY4" fmla="*/ 304800 h 611480"/>
              <a:gd name="connsiteX5" fmla="*/ 502920 w 2042160"/>
              <a:gd name="connsiteY5" fmla="*/ 320040 h 611480"/>
              <a:gd name="connsiteX6" fmla="*/ 533400 w 2042160"/>
              <a:gd name="connsiteY6" fmla="*/ 350520 h 611480"/>
              <a:gd name="connsiteX7" fmla="*/ 541020 w 2042160"/>
              <a:gd name="connsiteY7" fmla="*/ 381000 h 611480"/>
              <a:gd name="connsiteX8" fmla="*/ 556260 w 2042160"/>
              <a:gd name="connsiteY8" fmla="*/ 403860 h 611480"/>
              <a:gd name="connsiteX9" fmla="*/ 563880 w 2042160"/>
              <a:gd name="connsiteY9" fmla="*/ 426720 h 611480"/>
              <a:gd name="connsiteX10" fmla="*/ 586740 w 2042160"/>
              <a:gd name="connsiteY10" fmla="*/ 449580 h 611480"/>
              <a:gd name="connsiteX11" fmla="*/ 609600 w 2042160"/>
              <a:gd name="connsiteY11" fmla="*/ 480060 h 611480"/>
              <a:gd name="connsiteX12" fmla="*/ 617220 w 2042160"/>
              <a:gd name="connsiteY12" fmla="*/ 510540 h 611480"/>
              <a:gd name="connsiteX13" fmla="*/ 662940 w 2042160"/>
              <a:gd name="connsiteY13" fmla="*/ 556260 h 611480"/>
              <a:gd name="connsiteX14" fmla="*/ 685800 w 2042160"/>
              <a:gd name="connsiteY14" fmla="*/ 563880 h 611480"/>
              <a:gd name="connsiteX15" fmla="*/ 762000 w 2042160"/>
              <a:gd name="connsiteY15" fmla="*/ 586740 h 611480"/>
              <a:gd name="connsiteX16" fmla="*/ 899160 w 2042160"/>
              <a:gd name="connsiteY16" fmla="*/ 594360 h 611480"/>
              <a:gd name="connsiteX17" fmla="*/ 929640 w 2042160"/>
              <a:gd name="connsiteY17" fmla="*/ 548640 h 611480"/>
              <a:gd name="connsiteX18" fmla="*/ 952500 w 2042160"/>
              <a:gd name="connsiteY18" fmla="*/ 541020 h 611480"/>
              <a:gd name="connsiteX19" fmla="*/ 967740 w 2042160"/>
              <a:gd name="connsiteY19" fmla="*/ 518160 h 611480"/>
              <a:gd name="connsiteX20" fmla="*/ 990600 w 2042160"/>
              <a:gd name="connsiteY20" fmla="*/ 495300 h 611480"/>
              <a:gd name="connsiteX21" fmla="*/ 1005840 w 2042160"/>
              <a:gd name="connsiteY21" fmla="*/ 434340 h 611480"/>
              <a:gd name="connsiteX22" fmla="*/ 1021080 w 2042160"/>
              <a:gd name="connsiteY22" fmla="*/ 312420 h 611480"/>
              <a:gd name="connsiteX23" fmla="*/ 1028700 w 2042160"/>
              <a:gd name="connsiteY23" fmla="*/ 266700 h 611480"/>
              <a:gd name="connsiteX24" fmla="*/ 1043940 w 2042160"/>
              <a:gd name="connsiteY24" fmla="*/ 228600 h 611480"/>
              <a:gd name="connsiteX25" fmla="*/ 1066800 w 2042160"/>
              <a:gd name="connsiteY25" fmla="*/ 213360 h 611480"/>
              <a:gd name="connsiteX26" fmla="*/ 1074420 w 2042160"/>
              <a:gd name="connsiteY26" fmla="*/ 182880 h 611480"/>
              <a:gd name="connsiteX27" fmla="*/ 1097280 w 2042160"/>
              <a:gd name="connsiteY27" fmla="*/ 175260 h 611480"/>
              <a:gd name="connsiteX28" fmla="*/ 1135380 w 2042160"/>
              <a:gd name="connsiteY28" fmla="*/ 152400 h 611480"/>
              <a:gd name="connsiteX29" fmla="*/ 1158240 w 2042160"/>
              <a:gd name="connsiteY29" fmla="*/ 137160 h 611480"/>
              <a:gd name="connsiteX30" fmla="*/ 1211580 w 2042160"/>
              <a:gd name="connsiteY30" fmla="*/ 129540 h 611480"/>
              <a:gd name="connsiteX31" fmla="*/ 1363980 w 2042160"/>
              <a:gd name="connsiteY31" fmla="*/ 152400 h 611480"/>
              <a:gd name="connsiteX32" fmla="*/ 1409700 w 2042160"/>
              <a:gd name="connsiteY32" fmla="*/ 198120 h 611480"/>
              <a:gd name="connsiteX33" fmla="*/ 1478280 w 2042160"/>
              <a:gd name="connsiteY33" fmla="*/ 259080 h 611480"/>
              <a:gd name="connsiteX34" fmla="*/ 1508760 w 2042160"/>
              <a:gd name="connsiteY34" fmla="*/ 281940 h 611480"/>
              <a:gd name="connsiteX35" fmla="*/ 1691640 w 2042160"/>
              <a:gd name="connsiteY35" fmla="*/ 266700 h 611480"/>
              <a:gd name="connsiteX36" fmla="*/ 1714500 w 2042160"/>
              <a:gd name="connsiteY36" fmla="*/ 236220 h 611480"/>
              <a:gd name="connsiteX37" fmla="*/ 1760220 w 2042160"/>
              <a:gd name="connsiteY37" fmla="*/ 182880 h 611480"/>
              <a:gd name="connsiteX38" fmla="*/ 1775460 w 2042160"/>
              <a:gd name="connsiteY38" fmla="*/ 129540 h 611480"/>
              <a:gd name="connsiteX39" fmla="*/ 1790700 w 2042160"/>
              <a:gd name="connsiteY39" fmla="*/ 106680 h 611480"/>
              <a:gd name="connsiteX40" fmla="*/ 1836420 w 2042160"/>
              <a:gd name="connsiteY40" fmla="*/ 45720 h 611480"/>
              <a:gd name="connsiteX41" fmla="*/ 1851660 w 2042160"/>
              <a:gd name="connsiteY41" fmla="*/ 22860 h 611480"/>
              <a:gd name="connsiteX42" fmla="*/ 1897380 w 2042160"/>
              <a:gd name="connsiteY42" fmla="*/ 0 h 611480"/>
              <a:gd name="connsiteX43" fmla="*/ 2042160 w 2042160"/>
              <a:gd name="connsiteY43" fmla="*/ 22860 h 6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42160" h="611480">
                <a:moveTo>
                  <a:pt x="0" y="266700"/>
                </a:moveTo>
                <a:cubicBezTo>
                  <a:pt x="20320" y="269240"/>
                  <a:pt x="40574" y="272378"/>
                  <a:pt x="60960" y="274320"/>
                </a:cubicBezTo>
                <a:cubicBezTo>
                  <a:pt x="93928" y="277460"/>
                  <a:pt x="127308" y="276775"/>
                  <a:pt x="160020" y="281940"/>
                </a:cubicBezTo>
                <a:cubicBezTo>
                  <a:pt x="175888" y="284445"/>
                  <a:pt x="189853" y="294797"/>
                  <a:pt x="205740" y="297180"/>
                </a:cubicBezTo>
                <a:cubicBezTo>
                  <a:pt x="240996" y="302468"/>
                  <a:pt x="276874" y="302066"/>
                  <a:pt x="312420" y="304800"/>
                </a:cubicBezTo>
                <a:lnTo>
                  <a:pt x="502920" y="320040"/>
                </a:lnTo>
                <a:cubicBezTo>
                  <a:pt x="513080" y="330200"/>
                  <a:pt x="525785" y="338336"/>
                  <a:pt x="533400" y="350520"/>
                </a:cubicBezTo>
                <a:cubicBezTo>
                  <a:pt x="538951" y="359401"/>
                  <a:pt x="536895" y="371374"/>
                  <a:pt x="541020" y="381000"/>
                </a:cubicBezTo>
                <a:cubicBezTo>
                  <a:pt x="544628" y="389418"/>
                  <a:pt x="552164" y="395669"/>
                  <a:pt x="556260" y="403860"/>
                </a:cubicBezTo>
                <a:cubicBezTo>
                  <a:pt x="559852" y="411044"/>
                  <a:pt x="559425" y="420037"/>
                  <a:pt x="563880" y="426720"/>
                </a:cubicBezTo>
                <a:cubicBezTo>
                  <a:pt x="569858" y="435686"/>
                  <a:pt x="579727" y="441398"/>
                  <a:pt x="586740" y="449580"/>
                </a:cubicBezTo>
                <a:cubicBezTo>
                  <a:pt x="595005" y="459223"/>
                  <a:pt x="601980" y="469900"/>
                  <a:pt x="609600" y="480060"/>
                </a:cubicBezTo>
                <a:cubicBezTo>
                  <a:pt x="612140" y="490220"/>
                  <a:pt x="612536" y="501173"/>
                  <a:pt x="617220" y="510540"/>
                </a:cubicBezTo>
                <a:cubicBezTo>
                  <a:pt x="627822" y="531744"/>
                  <a:pt x="642315" y="545947"/>
                  <a:pt x="662940" y="556260"/>
                </a:cubicBezTo>
                <a:cubicBezTo>
                  <a:pt x="670124" y="559852"/>
                  <a:pt x="678616" y="560288"/>
                  <a:pt x="685800" y="563880"/>
                </a:cubicBezTo>
                <a:cubicBezTo>
                  <a:pt x="741246" y="591603"/>
                  <a:pt x="664995" y="572882"/>
                  <a:pt x="762000" y="586740"/>
                </a:cubicBezTo>
                <a:cubicBezTo>
                  <a:pt x="810938" y="611209"/>
                  <a:pt x="823296" y="623863"/>
                  <a:pt x="899160" y="594360"/>
                </a:cubicBezTo>
                <a:cubicBezTo>
                  <a:pt x="916231" y="587721"/>
                  <a:pt x="919480" y="563880"/>
                  <a:pt x="929640" y="548640"/>
                </a:cubicBezTo>
                <a:cubicBezTo>
                  <a:pt x="934095" y="541957"/>
                  <a:pt x="944880" y="543560"/>
                  <a:pt x="952500" y="541020"/>
                </a:cubicBezTo>
                <a:cubicBezTo>
                  <a:pt x="957580" y="533400"/>
                  <a:pt x="961877" y="525195"/>
                  <a:pt x="967740" y="518160"/>
                </a:cubicBezTo>
                <a:cubicBezTo>
                  <a:pt x="974639" y="509881"/>
                  <a:pt x="986141" y="505110"/>
                  <a:pt x="990600" y="495300"/>
                </a:cubicBezTo>
                <a:cubicBezTo>
                  <a:pt x="999267" y="476232"/>
                  <a:pt x="1003242" y="455124"/>
                  <a:pt x="1005840" y="434340"/>
                </a:cubicBezTo>
                <a:cubicBezTo>
                  <a:pt x="1010920" y="393700"/>
                  <a:pt x="1015546" y="353001"/>
                  <a:pt x="1021080" y="312420"/>
                </a:cubicBezTo>
                <a:cubicBezTo>
                  <a:pt x="1023168" y="297111"/>
                  <a:pt x="1024635" y="281606"/>
                  <a:pt x="1028700" y="266700"/>
                </a:cubicBezTo>
                <a:cubicBezTo>
                  <a:pt x="1032299" y="253504"/>
                  <a:pt x="1035990" y="239731"/>
                  <a:pt x="1043940" y="228600"/>
                </a:cubicBezTo>
                <a:cubicBezTo>
                  <a:pt x="1049263" y="221148"/>
                  <a:pt x="1059180" y="218440"/>
                  <a:pt x="1066800" y="213360"/>
                </a:cubicBezTo>
                <a:cubicBezTo>
                  <a:pt x="1069340" y="203200"/>
                  <a:pt x="1067878" y="191058"/>
                  <a:pt x="1074420" y="182880"/>
                </a:cubicBezTo>
                <a:cubicBezTo>
                  <a:pt x="1079438" y="176608"/>
                  <a:pt x="1090096" y="178852"/>
                  <a:pt x="1097280" y="175260"/>
                </a:cubicBezTo>
                <a:cubicBezTo>
                  <a:pt x="1110527" y="168636"/>
                  <a:pt x="1122821" y="160250"/>
                  <a:pt x="1135380" y="152400"/>
                </a:cubicBezTo>
                <a:cubicBezTo>
                  <a:pt x="1143146" y="147546"/>
                  <a:pt x="1149468" y="139792"/>
                  <a:pt x="1158240" y="137160"/>
                </a:cubicBezTo>
                <a:cubicBezTo>
                  <a:pt x="1175443" y="131999"/>
                  <a:pt x="1193800" y="132080"/>
                  <a:pt x="1211580" y="129540"/>
                </a:cubicBezTo>
                <a:cubicBezTo>
                  <a:pt x="1262380" y="137160"/>
                  <a:pt x="1314030" y="140412"/>
                  <a:pt x="1363980" y="152400"/>
                </a:cubicBezTo>
                <a:cubicBezTo>
                  <a:pt x="1430671" y="168406"/>
                  <a:pt x="1385626" y="167168"/>
                  <a:pt x="1409700" y="198120"/>
                </a:cubicBezTo>
                <a:cubicBezTo>
                  <a:pt x="1443798" y="241960"/>
                  <a:pt x="1445177" y="235435"/>
                  <a:pt x="1478280" y="259080"/>
                </a:cubicBezTo>
                <a:cubicBezTo>
                  <a:pt x="1488614" y="266462"/>
                  <a:pt x="1498600" y="274320"/>
                  <a:pt x="1508760" y="281940"/>
                </a:cubicBezTo>
                <a:cubicBezTo>
                  <a:pt x="1569720" y="276860"/>
                  <a:pt x="1631925" y="279970"/>
                  <a:pt x="1691640" y="266700"/>
                </a:cubicBezTo>
                <a:cubicBezTo>
                  <a:pt x="1704038" y="263945"/>
                  <a:pt x="1706137" y="245778"/>
                  <a:pt x="1714500" y="236220"/>
                </a:cubicBezTo>
                <a:cubicBezTo>
                  <a:pt x="1736373" y="211222"/>
                  <a:pt x="1746623" y="210073"/>
                  <a:pt x="1760220" y="182880"/>
                </a:cubicBezTo>
                <a:cubicBezTo>
                  <a:pt x="1775048" y="153223"/>
                  <a:pt x="1760811" y="163720"/>
                  <a:pt x="1775460" y="129540"/>
                </a:cubicBezTo>
                <a:cubicBezTo>
                  <a:pt x="1779068" y="121122"/>
                  <a:pt x="1785620" y="114300"/>
                  <a:pt x="1790700" y="106680"/>
                </a:cubicBezTo>
                <a:cubicBezTo>
                  <a:pt x="1804251" y="52475"/>
                  <a:pt x="1787057" y="95083"/>
                  <a:pt x="1836420" y="45720"/>
                </a:cubicBezTo>
                <a:cubicBezTo>
                  <a:pt x="1842896" y="39244"/>
                  <a:pt x="1845184" y="29336"/>
                  <a:pt x="1851660" y="22860"/>
                </a:cubicBezTo>
                <a:cubicBezTo>
                  <a:pt x="1866432" y="8088"/>
                  <a:pt x="1878787" y="6198"/>
                  <a:pt x="1897380" y="0"/>
                </a:cubicBezTo>
                <a:cubicBezTo>
                  <a:pt x="2027270" y="16236"/>
                  <a:pt x="1980445" y="2288"/>
                  <a:pt x="2042160" y="2286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FFB72022-6818-A35B-F357-AB9B4D7D3399}"/>
              </a:ext>
            </a:extLst>
          </p:cNvPr>
          <p:cNvSpPr/>
          <p:nvPr/>
        </p:nvSpPr>
        <p:spPr bwMode="auto">
          <a:xfrm>
            <a:off x="6530340" y="1743100"/>
            <a:ext cx="2522940" cy="1381100"/>
          </a:xfrm>
          <a:custGeom>
            <a:avLst/>
            <a:gdLst>
              <a:gd name="connsiteX0" fmla="*/ 2499360 w 2522940"/>
              <a:gd name="connsiteY0" fmla="*/ 0 h 1470660"/>
              <a:gd name="connsiteX1" fmla="*/ 2522220 w 2522940"/>
              <a:gd name="connsiteY1" fmla="*/ 144780 h 1470660"/>
              <a:gd name="connsiteX2" fmla="*/ 2506980 w 2522940"/>
              <a:gd name="connsiteY2" fmla="*/ 251460 h 1470660"/>
              <a:gd name="connsiteX3" fmla="*/ 2453640 w 2522940"/>
              <a:gd name="connsiteY3" fmla="*/ 259080 h 1470660"/>
              <a:gd name="connsiteX4" fmla="*/ 2392680 w 2522940"/>
              <a:gd name="connsiteY4" fmla="*/ 304800 h 1470660"/>
              <a:gd name="connsiteX5" fmla="*/ 2369820 w 2522940"/>
              <a:gd name="connsiteY5" fmla="*/ 327660 h 1470660"/>
              <a:gd name="connsiteX6" fmla="*/ 2346960 w 2522940"/>
              <a:gd name="connsiteY6" fmla="*/ 335280 h 1470660"/>
              <a:gd name="connsiteX7" fmla="*/ 2324100 w 2522940"/>
              <a:gd name="connsiteY7" fmla="*/ 358140 h 1470660"/>
              <a:gd name="connsiteX8" fmla="*/ 2293620 w 2522940"/>
              <a:gd name="connsiteY8" fmla="*/ 365760 h 1470660"/>
              <a:gd name="connsiteX9" fmla="*/ 2286000 w 2522940"/>
              <a:gd name="connsiteY9" fmla="*/ 388620 h 1470660"/>
              <a:gd name="connsiteX10" fmla="*/ 2209800 w 2522940"/>
              <a:gd name="connsiteY10" fmla="*/ 411480 h 1470660"/>
              <a:gd name="connsiteX11" fmla="*/ 2118360 w 2522940"/>
              <a:gd name="connsiteY11" fmla="*/ 464820 h 1470660"/>
              <a:gd name="connsiteX12" fmla="*/ 2080260 w 2522940"/>
              <a:gd name="connsiteY12" fmla="*/ 487680 h 1470660"/>
              <a:gd name="connsiteX13" fmla="*/ 2019300 w 2522940"/>
              <a:gd name="connsiteY13" fmla="*/ 510540 h 1470660"/>
              <a:gd name="connsiteX14" fmla="*/ 1981200 w 2522940"/>
              <a:gd name="connsiteY14" fmla="*/ 518160 h 1470660"/>
              <a:gd name="connsiteX15" fmla="*/ 1958340 w 2522940"/>
              <a:gd name="connsiteY15" fmla="*/ 533400 h 1470660"/>
              <a:gd name="connsiteX16" fmla="*/ 1935480 w 2522940"/>
              <a:gd name="connsiteY16" fmla="*/ 541020 h 1470660"/>
              <a:gd name="connsiteX17" fmla="*/ 1912620 w 2522940"/>
              <a:gd name="connsiteY17" fmla="*/ 563880 h 1470660"/>
              <a:gd name="connsiteX18" fmla="*/ 1828800 w 2522940"/>
              <a:gd name="connsiteY18" fmla="*/ 594360 h 1470660"/>
              <a:gd name="connsiteX19" fmla="*/ 1805940 w 2522940"/>
              <a:gd name="connsiteY19" fmla="*/ 609600 h 1470660"/>
              <a:gd name="connsiteX20" fmla="*/ 1737360 w 2522940"/>
              <a:gd name="connsiteY20" fmla="*/ 647700 h 1470660"/>
              <a:gd name="connsiteX21" fmla="*/ 1684020 w 2522940"/>
              <a:gd name="connsiteY21" fmla="*/ 708660 h 1470660"/>
              <a:gd name="connsiteX22" fmla="*/ 1668780 w 2522940"/>
              <a:gd name="connsiteY22" fmla="*/ 746760 h 1470660"/>
              <a:gd name="connsiteX23" fmla="*/ 1630680 w 2522940"/>
              <a:gd name="connsiteY23" fmla="*/ 792480 h 1470660"/>
              <a:gd name="connsiteX24" fmla="*/ 1623060 w 2522940"/>
              <a:gd name="connsiteY24" fmla="*/ 815340 h 1470660"/>
              <a:gd name="connsiteX25" fmla="*/ 1607820 w 2522940"/>
              <a:gd name="connsiteY25" fmla="*/ 838200 h 1470660"/>
              <a:gd name="connsiteX26" fmla="*/ 1577340 w 2522940"/>
              <a:gd name="connsiteY26" fmla="*/ 891540 h 1470660"/>
              <a:gd name="connsiteX27" fmla="*/ 1569720 w 2522940"/>
              <a:gd name="connsiteY27" fmla="*/ 922020 h 1470660"/>
              <a:gd name="connsiteX28" fmla="*/ 1554480 w 2522940"/>
              <a:gd name="connsiteY28" fmla="*/ 1082040 h 1470660"/>
              <a:gd name="connsiteX29" fmla="*/ 1493520 w 2522940"/>
              <a:gd name="connsiteY29" fmla="*/ 1120140 h 1470660"/>
              <a:gd name="connsiteX30" fmla="*/ 1447800 w 2522940"/>
              <a:gd name="connsiteY30" fmla="*/ 1135380 h 1470660"/>
              <a:gd name="connsiteX31" fmla="*/ 1424940 w 2522940"/>
              <a:gd name="connsiteY31" fmla="*/ 1150620 h 1470660"/>
              <a:gd name="connsiteX32" fmla="*/ 1348740 w 2522940"/>
              <a:gd name="connsiteY32" fmla="*/ 1158240 h 1470660"/>
              <a:gd name="connsiteX33" fmla="*/ 1272540 w 2522940"/>
              <a:gd name="connsiteY33" fmla="*/ 1143000 h 1470660"/>
              <a:gd name="connsiteX34" fmla="*/ 1249680 w 2522940"/>
              <a:gd name="connsiteY34" fmla="*/ 1135380 h 1470660"/>
              <a:gd name="connsiteX35" fmla="*/ 1211580 w 2522940"/>
              <a:gd name="connsiteY35" fmla="*/ 1104900 h 1470660"/>
              <a:gd name="connsiteX36" fmla="*/ 1181100 w 2522940"/>
              <a:gd name="connsiteY36" fmla="*/ 1028700 h 1470660"/>
              <a:gd name="connsiteX37" fmla="*/ 1165860 w 2522940"/>
              <a:gd name="connsiteY37" fmla="*/ 982980 h 1470660"/>
              <a:gd name="connsiteX38" fmla="*/ 1158240 w 2522940"/>
              <a:gd name="connsiteY38" fmla="*/ 960120 h 1470660"/>
              <a:gd name="connsiteX39" fmla="*/ 1135380 w 2522940"/>
              <a:gd name="connsiteY39" fmla="*/ 952500 h 1470660"/>
              <a:gd name="connsiteX40" fmla="*/ 1120140 w 2522940"/>
              <a:gd name="connsiteY40" fmla="*/ 922020 h 1470660"/>
              <a:gd name="connsiteX41" fmla="*/ 1089660 w 2522940"/>
              <a:gd name="connsiteY41" fmla="*/ 876300 h 1470660"/>
              <a:gd name="connsiteX42" fmla="*/ 1082040 w 2522940"/>
              <a:gd name="connsiteY42" fmla="*/ 853440 h 1470660"/>
              <a:gd name="connsiteX43" fmla="*/ 1036320 w 2522940"/>
              <a:gd name="connsiteY43" fmla="*/ 807720 h 1470660"/>
              <a:gd name="connsiteX44" fmla="*/ 1013460 w 2522940"/>
              <a:gd name="connsiteY44" fmla="*/ 777240 h 1470660"/>
              <a:gd name="connsiteX45" fmla="*/ 952500 w 2522940"/>
              <a:gd name="connsiteY45" fmla="*/ 723900 h 1470660"/>
              <a:gd name="connsiteX46" fmla="*/ 929640 w 2522940"/>
              <a:gd name="connsiteY46" fmla="*/ 716280 h 1470660"/>
              <a:gd name="connsiteX47" fmla="*/ 723900 w 2522940"/>
              <a:gd name="connsiteY47" fmla="*/ 723900 h 1470660"/>
              <a:gd name="connsiteX48" fmla="*/ 693420 w 2522940"/>
              <a:gd name="connsiteY48" fmla="*/ 769620 h 1470660"/>
              <a:gd name="connsiteX49" fmla="*/ 632460 w 2522940"/>
              <a:gd name="connsiteY49" fmla="*/ 838200 h 1470660"/>
              <a:gd name="connsiteX50" fmla="*/ 624840 w 2522940"/>
              <a:gd name="connsiteY50" fmla="*/ 861060 h 1470660"/>
              <a:gd name="connsiteX51" fmla="*/ 571500 w 2522940"/>
              <a:gd name="connsiteY51" fmla="*/ 922020 h 1470660"/>
              <a:gd name="connsiteX52" fmla="*/ 548640 w 2522940"/>
              <a:gd name="connsiteY52" fmla="*/ 967740 h 1470660"/>
              <a:gd name="connsiteX53" fmla="*/ 525780 w 2522940"/>
              <a:gd name="connsiteY53" fmla="*/ 990600 h 1470660"/>
              <a:gd name="connsiteX54" fmla="*/ 464820 w 2522940"/>
              <a:gd name="connsiteY54" fmla="*/ 1005840 h 1470660"/>
              <a:gd name="connsiteX55" fmla="*/ 251460 w 2522940"/>
              <a:gd name="connsiteY55" fmla="*/ 1059180 h 1470660"/>
              <a:gd name="connsiteX56" fmla="*/ 182880 w 2522940"/>
              <a:gd name="connsiteY56" fmla="*/ 1089660 h 1470660"/>
              <a:gd name="connsiteX57" fmla="*/ 175260 w 2522940"/>
              <a:gd name="connsiteY57" fmla="*/ 1112520 h 1470660"/>
              <a:gd name="connsiteX58" fmla="*/ 152400 w 2522940"/>
              <a:gd name="connsiteY58" fmla="*/ 1135380 h 1470660"/>
              <a:gd name="connsiteX59" fmla="*/ 144780 w 2522940"/>
              <a:gd name="connsiteY59" fmla="*/ 1203960 h 1470660"/>
              <a:gd name="connsiteX60" fmla="*/ 129540 w 2522940"/>
              <a:gd name="connsiteY60" fmla="*/ 1257300 h 1470660"/>
              <a:gd name="connsiteX61" fmla="*/ 121920 w 2522940"/>
              <a:gd name="connsiteY61" fmla="*/ 1287780 h 1470660"/>
              <a:gd name="connsiteX62" fmla="*/ 106680 w 2522940"/>
              <a:gd name="connsiteY62" fmla="*/ 1310640 h 1470660"/>
              <a:gd name="connsiteX63" fmla="*/ 99060 w 2522940"/>
              <a:gd name="connsiteY63" fmla="*/ 1333500 h 1470660"/>
              <a:gd name="connsiteX64" fmla="*/ 76200 w 2522940"/>
              <a:gd name="connsiteY64" fmla="*/ 1356360 h 1470660"/>
              <a:gd name="connsiteX65" fmla="*/ 45720 w 2522940"/>
              <a:gd name="connsiteY65" fmla="*/ 1432560 h 1470660"/>
              <a:gd name="connsiteX66" fmla="*/ 7620 w 2522940"/>
              <a:gd name="connsiteY66" fmla="*/ 1447800 h 1470660"/>
              <a:gd name="connsiteX67" fmla="*/ 0 w 2522940"/>
              <a:gd name="connsiteY67" fmla="*/ 1470660 h 1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522940" h="1470660">
                <a:moveTo>
                  <a:pt x="2499360" y="0"/>
                </a:moveTo>
                <a:cubicBezTo>
                  <a:pt x="2519348" y="59963"/>
                  <a:pt x="2525171" y="65111"/>
                  <a:pt x="2522220" y="144780"/>
                </a:cubicBezTo>
                <a:cubicBezTo>
                  <a:pt x="2520891" y="180676"/>
                  <a:pt x="2525461" y="220658"/>
                  <a:pt x="2506980" y="251460"/>
                </a:cubicBezTo>
                <a:cubicBezTo>
                  <a:pt x="2497739" y="266861"/>
                  <a:pt x="2471420" y="256540"/>
                  <a:pt x="2453640" y="259080"/>
                </a:cubicBezTo>
                <a:cubicBezTo>
                  <a:pt x="2433320" y="274320"/>
                  <a:pt x="2410641" y="286839"/>
                  <a:pt x="2392680" y="304800"/>
                </a:cubicBezTo>
                <a:cubicBezTo>
                  <a:pt x="2385060" y="312420"/>
                  <a:pt x="2378786" y="321682"/>
                  <a:pt x="2369820" y="327660"/>
                </a:cubicBezTo>
                <a:cubicBezTo>
                  <a:pt x="2363137" y="332115"/>
                  <a:pt x="2354580" y="332740"/>
                  <a:pt x="2346960" y="335280"/>
                </a:cubicBezTo>
                <a:cubicBezTo>
                  <a:pt x="2339340" y="342900"/>
                  <a:pt x="2333456" y="352793"/>
                  <a:pt x="2324100" y="358140"/>
                </a:cubicBezTo>
                <a:cubicBezTo>
                  <a:pt x="2315007" y="363336"/>
                  <a:pt x="2301798" y="359218"/>
                  <a:pt x="2293620" y="365760"/>
                </a:cubicBezTo>
                <a:cubicBezTo>
                  <a:pt x="2287348" y="370778"/>
                  <a:pt x="2292170" y="383478"/>
                  <a:pt x="2286000" y="388620"/>
                </a:cubicBezTo>
                <a:cubicBezTo>
                  <a:pt x="2270171" y="401811"/>
                  <a:pt x="2228839" y="407672"/>
                  <a:pt x="2209800" y="411480"/>
                </a:cubicBezTo>
                <a:cubicBezTo>
                  <a:pt x="2124869" y="468101"/>
                  <a:pt x="2203751" y="418243"/>
                  <a:pt x="2118360" y="464820"/>
                </a:cubicBezTo>
                <a:cubicBezTo>
                  <a:pt x="2105358" y="471912"/>
                  <a:pt x="2093507" y="481056"/>
                  <a:pt x="2080260" y="487680"/>
                </a:cubicBezTo>
                <a:cubicBezTo>
                  <a:pt x="2073268" y="491176"/>
                  <a:pt x="2032490" y="507243"/>
                  <a:pt x="2019300" y="510540"/>
                </a:cubicBezTo>
                <a:cubicBezTo>
                  <a:pt x="2006735" y="513681"/>
                  <a:pt x="1993900" y="515620"/>
                  <a:pt x="1981200" y="518160"/>
                </a:cubicBezTo>
                <a:cubicBezTo>
                  <a:pt x="1973580" y="523240"/>
                  <a:pt x="1966531" y="529304"/>
                  <a:pt x="1958340" y="533400"/>
                </a:cubicBezTo>
                <a:cubicBezTo>
                  <a:pt x="1951156" y="536992"/>
                  <a:pt x="1942163" y="536565"/>
                  <a:pt x="1935480" y="541020"/>
                </a:cubicBezTo>
                <a:cubicBezTo>
                  <a:pt x="1926514" y="546998"/>
                  <a:pt x="1921389" y="557616"/>
                  <a:pt x="1912620" y="563880"/>
                </a:cubicBezTo>
                <a:cubicBezTo>
                  <a:pt x="1889110" y="580673"/>
                  <a:pt x="1854791" y="586934"/>
                  <a:pt x="1828800" y="594360"/>
                </a:cubicBezTo>
                <a:cubicBezTo>
                  <a:pt x="1821180" y="599440"/>
                  <a:pt x="1814131" y="605504"/>
                  <a:pt x="1805940" y="609600"/>
                </a:cubicBezTo>
                <a:cubicBezTo>
                  <a:pt x="1774636" y="625252"/>
                  <a:pt x="1769395" y="607657"/>
                  <a:pt x="1737360" y="647700"/>
                </a:cubicBezTo>
                <a:cubicBezTo>
                  <a:pt x="1700148" y="694215"/>
                  <a:pt x="1718380" y="674300"/>
                  <a:pt x="1684020" y="708660"/>
                </a:cubicBezTo>
                <a:cubicBezTo>
                  <a:pt x="1678940" y="721360"/>
                  <a:pt x="1676029" y="735161"/>
                  <a:pt x="1668780" y="746760"/>
                </a:cubicBezTo>
                <a:cubicBezTo>
                  <a:pt x="1626649" y="814170"/>
                  <a:pt x="1662771" y="728297"/>
                  <a:pt x="1630680" y="792480"/>
                </a:cubicBezTo>
                <a:cubicBezTo>
                  <a:pt x="1627088" y="799664"/>
                  <a:pt x="1626652" y="808156"/>
                  <a:pt x="1623060" y="815340"/>
                </a:cubicBezTo>
                <a:cubicBezTo>
                  <a:pt x="1618964" y="823531"/>
                  <a:pt x="1611916" y="830009"/>
                  <a:pt x="1607820" y="838200"/>
                </a:cubicBezTo>
                <a:cubicBezTo>
                  <a:pt x="1578730" y="896380"/>
                  <a:pt x="1632617" y="817838"/>
                  <a:pt x="1577340" y="891540"/>
                </a:cubicBezTo>
                <a:cubicBezTo>
                  <a:pt x="1574800" y="901700"/>
                  <a:pt x="1570968" y="911622"/>
                  <a:pt x="1569720" y="922020"/>
                </a:cubicBezTo>
                <a:cubicBezTo>
                  <a:pt x="1563336" y="975220"/>
                  <a:pt x="1573715" y="1032030"/>
                  <a:pt x="1554480" y="1082040"/>
                </a:cubicBezTo>
                <a:cubicBezTo>
                  <a:pt x="1545878" y="1104405"/>
                  <a:pt x="1516253" y="1112562"/>
                  <a:pt x="1493520" y="1120140"/>
                </a:cubicBezTo>
                <a:cubicBezTo>
                  <a:pt x="1478280" y="1125220"/>
                  <a:pt x="1461166" y="1126469"/>
                  <a:pt x="1447800" y="1135380"/>
                </a:cubicBezTo>
                <a:cubicBezTo>
                  <a:pt x="1440180" y="1140460"/>
                  <a:pt x="1433864" y="1148561"/>
                  <a:pt x="1424940" y="1150620"/>
                </a:cubicBezTo>
                <a:cubicBezTo>
                  <a:pt x="1400067" y="1156360"/>
                  <a:pt x="1374140" y="1155700"/>
                  <a:pt x="1348740" y="1158240"/>
                </a:cubicBezTo>
                <a:cubicBezTo>
                  <a:pt x="1323340" y="1153160"/>
                  <a:pt x="1297780" y="1148825"/>
                  <a:pt x="1272540" y="1143000"/>
                </a:cubicBezTo>
                <a:cubicBezTo>
                  <a:pt x="1264714" y="1141194"/>
                  <a:pt x="1255952" y="1140398"/>
                  <a:pt x="1249680" y="1135380"/>
                </a:cubicBezTo>
                <a:cubicBezTo>
                  <a:pt x="1200441" y="1095989"/>
                  <a:pt x="1269039" y="1124053"/>
                  <a:pt x="1211580" y="1104900"/>
                </a:cubicBezTo>
                <a:cubicBezTo>
                  <a:pt x="1189156" y="1060052"/>
                  <a:pt x="1199932" y="1085196"/>
                  <a:pt x="1181100" y="1028700"/>
                </a:cubicBezTo>
                <a:lnTo>
                  <a:pt x="1165860" y="982980"/>
                </a:lnTo>
                <a:cubicBezTo>
                  <a:pt x="1163320" y="975360"/>
                  <a:pt x="1165860" y="962660"/>
                  <a:pt x="1158240" y="960120"/>
                </a:cubicBezTo>
                <a:lnTo>
                  <a:pt x="1135380" y="952500"/>
                </a:lnTo>
                <a:cubicBezTo>
                  <a:pt x="1130300" y="942340"/>
                  <a:pt x="1125984" y="931760"/>
                  <a:pt x="1120140" y="922020"/>
                </a:cubicBezTo>
                <a:cubicBezTo>
                  <a:pt x="1110716" y="906314"/>
                  <a:pt x="1095452" y="893676"/>
                  <a:pt x="1089660" y="876300"/>
                </a:cubicBezTo>
                <a:cubicBezTo>
                  <a:pt x="1087120" y="868680"/>
                  <a:pt x="1086971" y="859780"/>
                  <a:pt x="1082040" y="853440"/>
                </a:cubicBezTo>
                <a:cubicBezTo>
                  <a:pt x="1068808" y="836427"/>
                  <a:pt x="1049252" y="824962"/>
                  <a:pt x="1036320" y="807720"/>
                </a:cubicBezTo>
                <a:cubicBezTo>
                  <a:pt x="1028700" y="797560"/>
                  <a:pt x="1021725" y="786883"/>
                  <a:pt x="1013460" y="777240"/>
                </a:cubicBezTo>
                <a:cubicBezTo>
                  <a:pt x="999629" y="761104"/>
                  <a:pt x="968031" y="733607"/>
                  <a:pt x="952500" y="723900"/>
                </a:cubicBezTo>
                <a:cubicBezTo>
                  <a:pt x="945689" y="719643"/>
                  <a:pt x="937260" y="718820"/>
                  <a:pt x="929640" y="716280"/>
                </a:cubicBezTo>
                <a:cubicBezTo>
                  <a:pt x="861060" y="718820"/>
                  <a:pt x="790842" y="708784"/>
                  <a:pt x="723900" y="723900"/>
                </a:cubicBezTo>
                <a:cubicBezTo>
                  <a:pt x="706034" y="727934"/>
                  <a:pt x="706372" y="756668"/>
                  <a:pt x="693420" y="769620"/>
                </a:cubicBezTo>
                <a:cubicBezTo>
                  <a:pt x="673225" y="789815"/>
                  <a:pt x="646058" y="811005"/>
                  <a:pt x="632460" y="838200"/>
                </a:cubicBezTo>
                <a:cubicBezTo>
                  <a:pt x="628868" y="845384"/>
                  <a:pt x="629097" y="854249"/>
                  <a:pt x="624840" y="861060"/>
                </a:cubicBezTo>
                <a:cubicBezTo>
                  <a:pt x="594260" y="909989"/>
                  <a:pt x="601466" y="886060"/>
                  <a:pt x="571500" y="922020"/>
                </a:cubicBezTo>
                <a:cubicBezTo>
                  <a:pt x="511549" y="993961"/>
                  <a:pt x="594462" y="899007"/>
                  <a:pt x="548640" y="967740"/>
                </a:cubicBezTo>
                <a:cubicBezTo>
                  <a:pt x="542662" y="976706"/>
                  <a:pt x="534746" y="984622"/>
                  <a:pt x="525780" y="990600"/>
                </a:cubicBezTo>
                <a:cubicBezTo>
                  <a:pt x="515738" y="997295"/>
                  <a:pt x="470316" y="1004741"/>
                  <a:pt x="464820" y="1005840"/>
                </a:cubicBezTo>
                <a:cubicBezTo>
                  <a:pt x="385908" y="1058448"/>
                  <a:pt x="466285" y="1009054"/>
                  <a:pt x="251460" y="1059180"/>
                </a:cubicBezTo>
                <a:cubicBezTo>
                  <a:pt x="233217" y="1063437"/>
                  <a:pt x="200345" y="1080928"/>
                  <a:pt x="182880" y="1089660"/>
                </a:cubicBezTo>
                <a:cubicBezTo>
                  <a:pt x="180340" y="1097280"/>
                  <a:pt x="179715" y="1105837"/>
                  <a:pt x="175260" y="1112520"/>
                </a:cubicBezTo>
                <a:cubicBezTo>
                  <a:pt x="169282" y="1121486"/>
                  <a:pt x="155808" y="1125157"/>
                  <a:pt x="152400" y="1135380"/>
                </a:cubicBezTo>
                <a:cubicBezTo>
                  <a:pt x="145127" y="1157200"/>
                  <a:pt x="149019" y="1181353"/>
                  <a:pt x="144780" y="1203960"/>
                </a:cubicBezTo>
                <a:cubicBezTo>
                  <a:pt x="141372" y="1222135"/>
                  <a:pt x="134405" y="1239460"/>
                  <a:pt x="129540" y="1257300"/>
                </a:cubicBezTo>
                <a:cubicBezTo>
                  <a:pt x="126784" y="1267404"/>
                  <a:pt x="126045" y="1278154"/>
                  <a:pt x="121920" y="1287780"/>
                </a:cubicBezTo>
                <a:cubicBezTo>
                  <a:pt x="118312" y="1296198"/>
                  <a:pt x="110776" y="1302449"/>
                  <a:pt x="106680" y="1310640"/>
                </a:cubicBezTo>
                <a:cubicBezTo>
                  <a:pt x="103088" y="1317824"/>
                  <a:pt x="103515" y="1326817"/>
                  <a:pt x="99060" y="1333500"/>
                </a:cubicBezTo>
                <a:cubicBezTo>
                  <a:pt x="93082" y="1342466"/>
                  <a:pt x="83820" y="1348740"/>
                  <a:pt x="76200" y="1356360"/>
                </a:cubicBezTo>
                <a:cubicBezTo>
                  <a:pt x="70630" y="1384209"/>
                  <a:pt x="69577" y="1411685"/>
                  <a:pt x="45720" y="1432560"/>
                </a:cubicBezTo>
                <a:cubicBezTo>
                  <a:pt x="35426" y="1441567"/>
                  <a:pt x="20320" y="1442720"/>
                  <a:pt x="7620" y="1447800"/>
                </a:cubicBezTo>
                <a:lnTo>
                  <a:pt x="0" y="1470660"/>
                </a:ln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01596AEC-617C-76F8-C493-B57961804DA2}"/>
              </a:ext>
            </a:extLst>
          </p:cNvPr>
          <p:cNvSpPr/>
          <p:nvPr/>
        </p:nvSpPr>
        <p:spPr bwMode="auto">
          <a:xfrm>
            <a:off x="6553200" y="3185160"/>
            <a:ext cx="1821180" cy="723900"/>
          </a:xfrm>
          <a:custGeom>
            <a:avLst/>
            <a:gdLst>
              <a:gd name="connsiteX0" fmla="*/ 0 w 1821180"/>
              <a:gd name="connsiteY0" fmla="*/ 0 h 723900"/>
              <a:gd name="connsiteX1" fmla="*/ 68580 w 1821180"/>
              <a:gd name="connsiteY1" fmla="*/ 22860 h 723900"/>
              <a:gd name="connsiteX2" fmla="*/ 129540 w 1821180"/>
              <a:gd name="connsiteY2" fmla="*/ 68580 h 723900"/>
              <a:gd name="connsiteX3" fmla="*/ 175260 w 1821180"/>
              <a:gd name="connsiteY3" fmla="*/ 99060 h 723900"/>
              <a:gd name="connsiteX4" fmla="*/ 228600 w 1821180"/>
              <a:gd name="connsiteY4" fmla="*/ 129540 h 723900"/>
              <a:gd name="connsiteX5" fmla="*/ 251460 w 1821180"/>
              <a:gd name="connsiteY5" fmla="*/ 152400 h 723900"/>
              <a:gd name="connsiteX6" fmla="*/ 274320 w 1821180"/>
              <a:gd name="connsiteY6" fmla="*/ 160020 h 723900"/>
              <a:gd name="connsiteX7" fmla="*/ 304800 w 1821180"/>
              <a:gd name="connsiteY7" fmla="*/ 175260 h 723900"/>
              <a:gd name="connsiteX8" fmla="*/ 358140 w 1821180"/>
              <a:gd name="connsiteY8" fmla="*/ 198120 h 723900"/>
              <a:gd name="connsiteX9" fmla="*/ 510540 w 1821180"/>
              <a:gd name="connsiteY9" fmla="*/ 190500 h 723900"/>
              <a:gd name="connsiteX10" fmla="*/ 571500 w 1821180"/>
              <a:gd name="connsiteY10" fmla="*/ 160020 h 723900"/>
              <a:gd name="connsiteX11" fmla="*/ 617220 w 1821180"/>
              <a:gd name="connsiteY11" fmla="*/ 137160 h 723900"/>
              <a:gd name="connsiteX12" fmla="*/ 632460 w 1821180"/>
              <a:gd name="connsiteY12" fmla="*/ 114300 h 723900"/>
              <a:gd name="connsiteX13" fmla="*/ 693420 w 1821180"/>
              <a:gd name="connsiteY13" fmla="*/ 76200 h 723900"/>
              <a:gd name="connsiteX14" fmla="*/ 762000 w 1821180"/>
              <a:gd name="connsiteY14" fmla="*/ 22860 h 723900"/>
              <a:gd name="connsiteX15" fmla="*/ 815340 w 1821180"/>
              <a:gd name="connsiteY15" fmla="*/ 7620 h 723900"/>
              <a:gd name="connsiteX16" fmla="*/ 914400 w 1821180"/>
              <a:gd name="connsiteY16" fmla="*/ 15240 h 723900"/>
              <a:gd name="connsiteX17" fmla="*/ 967740 w 1821180"/>
              <a:gd name="connsiteY17" fmla="*/ 45720 h 723900"/>
              <a:gd name="connsiteX18" fmla="*/ 990600 w 1821180"/>
              <a:gd name="connsiteY18" fmla="*/ 68580 h 723900"/>
              <a:gd name="connsiteX19" fmla="*/ 1021080 w 1821180"/>
              <a:gd name="connsiteY19" fmla="*/ 83820 h 723900"/>
              <a:gd name="connsiteX20" fmla="*/ 1043940 w 1821180"/>
              <a:gd name="connsiteY20" fmla="*/ 144780 h 723900"/>
              <a:gd name="connsiteX21" fmla="*/ 1074420 w 1821180"/>
              <a:gd name="connsiteY21" fmla="*/ 175260 h 723900"/>
              <a:gd name="connsiteX22" fmla="*/ 1082040 w 1821180"/>
              <a:gd name="connsiteY22" fmla="*/ 220980 h 723900"/>
              <a:gd name="connsiteX23" fmla="*/ 1127760 w 1821180"/>
              <a:gd name="connsiteY23" fmla="*/ 281940 h 723900"/>
              <a:gd name="connsiteX24" fmla="*/ 1150620 w 1821180"/>
              <a:gd name="connsiteY24" fmla="*/ 289560 h 723900"/>
              <a:gd name="connsiteX25" fmla="*/ 1173480 w 1821180"/>
              <a:gd name="connsiteY25" fmla="*/ 312420 h 723900"/>
              <a:gd name="connsiteX26" fmla="*/ 1234440 w 1821180"/>
              <a:gd name="connsiteY26" fmla="*/ 335280 h 723900"/>
              <a:gd name="connsiteX27" fmla="*/ 1386840 w 1821180"/>
              <a:gd name="connsiteY27" fmla="*/ 320040 h 723900"/>
              <a:gd name="connsiteX28" fmla="*/ 1409700 w 1821180"/>
              <a:gd name="connsiteY28" fmla="*/ 312420 h 723900"/>
              <a:gd name="connsiteX29" fmla="*/ 1508760 w 1821180"/>
              <a:gd name="connsiteY29" fmla="*/ 327660 h 723900"/>
              <a:gd name="connsiteX30" fmla="*/ 1546860 w 1821180"/>
              <a:gd name="connsiteY30" fmla="*/ 335280 h 723900"/>
              <a:gd name="connsiteX31" fmla="*/ 1584960 w 1821180"/>
              <a:gd name="connsiteY31" fmla="*/ 350520 h 723900"/>
              <a:gd name="connsiteX32" fmla="*/ 1607820 w 1821180"/>
              <a:gd name="connsiteY32" fmla="*/ 358140 h 723900"/>
              <a:gd name="connsiteX33" fmla="*/ 1645920 w 1821180"/>
              <a:gd name="connsiteY33" fmla="*/ 403860 h 723900"/>
              <a:gd name="connsiteX34" fmla="*/ 1661160 w 1821180"/>
              <a:gd name="connsiteY34" fmla="*/ 434340 h 723900"/>
              <a:gd name="connsiteX35" fmla="*/ 1714500 w 1821180"/>
              <a:gd name="connsiteY35" fmla="*/ 487680 h 723900"/>
              <a:gd name="connsiteX36" fmla="*/ 1737360 w 1821180"/>
              <a:gd name="connsiteY36" fmla="*/ 510540 h 723900"/>
              <a:gd name="connsiteX37" fmla="*/ 1744980 w 1821180"/>
              <a:gd name="connsiteY37" fmla="*/ 533400 h 723900"/>
              <a:gd name="connsiteX38" fmla="*/ 1767840 w 1821180"/>
              <a:gd name="connsiteY38" fmla="*/ 541020 h 723900"/>
              <a:gd name="connsiteX39" fmla="*/ 1775460 w 1821180"/>
              <a:gd name="connsiteY39" fmla="*/ 609600 h 723900"/>
              <a:gd name="connsiteX40" fmla="*/ 1813560 w 1821180"/>
              <a:gd name="connsiteY40" fmla="*/ 716280 h 723900"/>
              <a:gd name="connsiteX41" fmla="*/ 1821180 w 1821180"/>
              <a:gd name="connsiteY41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21180" h="723900">
                <a:moveTo>
                  <a:pt x="0" y="0"/>
                </a:moveTo>
                <a:cubicBezTo>
                  <a:pt x="22860" y="7620"/>
                  <a:pt x="49303" y="8402"/>
                  <a:pt x="68580" y="22860"/>
                </a:cubicBezTo>
                <a:cubicBezTo>
                  <a:pt x="88900" y="38100"/>
                  <a:pt x="108406" y="54491"/>
                  <a:pt x="129540" y="68580"/>
                </a:cubicBezTo>
                <a:cubicBezTo>
                  <a:pt x="144780" y="78740"/>
                  <a:pt x="160802" y="87815"/>
                  <a:pt x="175260" y="99060"/>
                </a:cubicBezTo>
                <a:cubicBezTo>
                  <a:pt x="218269" y="132511"/>
                  <a:pt x="175281" y="116210"/>
                  <a:pt x="228600" y="129540"/>
                </a:cubicBezTo>
                <a:cubicBezTo>
                  <a:pt x="236220" y="137160"/>
                  <a:pt x="242494" y="146422"/>
                  <a:pt x="251460" y="152400"/>
                </a:cubicBezTo>
                <a:cubicBezTo>
                  <a:pt x="258143" y="156855"/>
                  <a:pt x="266937" y="156856"/>
                  <a:pt x="274320" y="160020"/>
                </a:cubicBezTo>
                <a:cubicBezTo>
                  <a:pt x="284761" y="164495"/>
                  <a:pt x="294359" y="170785"/>
                  <a:pt x="304800" y="175260"/>
                </a:cubicBezTo>
                <a:cubicBezTo>
                  <a:pt x="383285" y="208896"/>
                  <a:pt x="257051" y="147575"/>
                  <a:pt x="358140" y="198120"/>
                </a:cubicBezTo>
                <a:cubicBezTo>
                  <a:pt x="408940" y="195580"/>
                  <a:pt x="459852" y="194724"/>
                  <a:pt x="510540" y="190500"/>
                </a:cubicBezTo>
                <a:cubicBezTo>
                  <a:pt x="550449" y="187174"/>
                  <a:pt x="536149" y="180221"/>
                  <a:pt x="571500" y="160020"/>
                </a:cubicBezTo>
                <a:cubicBezTo>
                  <a:pt x="681918" y="96924"/>
                  <a:pt x="497751" y="216806"/>
                  <a:pt x="617220" y="137160"/>
                </a:cubicBezTo>
                <a:cubicBezTo>
                  <a:pt x="622300" y="129540"/>
                  <a:pt x="625507" y="120260"/>
                  <a:pt x="632460" y="114300"/>
                </a:cubicBezTo>
                <a:cubicBezTo>
                  <a:pt x="652341" y="97259"/>
                  <a:pt x="674358" y="93144"/>
                  <a:pt x="693420" y="76200"/>
                </a:cubicBezTo>
                <a:cubicBezTo>
                  <a:pt x="747940" y="27738"/>
                  <a:pt x="717530" y="36201"/>
                  <a:pt x="762000" y="22860"/>
                </a:cubicBezTo>
                <a:cubicBezTo>
                  <a:pt x="779712" y="17547"/>
                  <a:pt x="797560" y="12700"/>
                  <a:pt x="815340" y="7620"/>
                </a:cubicBezTo>
                <a:cubicBezTo>
                  <a:pt x="848360" y="10160"/>
                  <a:pt x="881786" y="9485"/>
                  <a:pt x="914400" y="15240"/>
                </a:cubicBezTo>
                <a:cubicBezTo>
                  <a:pt x="923855" y="16909"/>
                  <a:pt x="958983" y="38423"/>
                  <a:pt x="967740" y="45720"/>
                </a:cubicBezTo>
                <a:cubicBezTo>
                  <a:pt x="976019" y="52619"/>
                  <a:pt x="981831" y="62316"/>
                  <a:pt x="990600" y="68580"/>
                </a:cubicBezTo>
                <a:cubicBezTo>
                  <a:pt x="999843" y="75182"/>
                  <a:pt x="1010920" y="78740"/>
                  <a:pt x="1021080" y="83820"/>
                </a:cubicBezTo>
                <a:cubicBezTo>
                  <a:pt x="1025891" y="98254"/>
                  <a:pt x="1037866" y="135668"/>
                  <a:pt x="1043940" y="144780"/>
                </a:cubicBezTo>
                <a:cubicBezTo>
                  <a:pt x="1051910" y="156735"/>
                  <a:pt x="1064260" y="165100"/>
                  <a:pt x="1074420" y="175260"/>
                </a:cubicBezTo>
                <a:cubicBezTo>
                  <a:pt x="1076960" y="190500"/>
                  <a:pt x="1076760" y="206460"/>
                  <a:pt x="1082040" y="220980"/>
                </a:cubicBezTo>
                <a:cubicBezTo>
                  <a:pt x="1088344" y="238317"/>
                  <a:pt x="1110507" y="270438"/>
                  <a:pt x="1127760" y="281940"/>
                </a:cubicBezTo>
                <a:cubicBezTo>
                  <a:pt x="1134443" y="286395"/>
                  <a:pt x="1143000" y="287020"/>
                  <a:pt x="1150620" y="289560"/>
                </a:cubicBezTo>
                <a:cubicBezTo>
                  <a:pt x="1158240" y="297180"/>
                  <a:pt x="1164342" y="306709"/>
                  <a:pt x="1173480" y="312420"/>
                </a:cubicBezTo>
                <a:cubicBezTo>
                  <a:pt x="1183893" y="318928"/>
                  <a:pt x="1219241" y="330214"/>
                  <a:pt x="1234440" y="335280"/>
                </a:cubicBezTo>
                <a:cubicBezTo>
                  <a:pt x="1285240" y="330200"/>
                  <a:pt x="1336215" y="326643"/>
                  <a:pt x="1386840" y="320040"/>
                </a:cubicBezTo>
                <a:cubicBezTo>
                  <a:pt x="1394805" y="319001"/>
                  <a:pt x="1401683" y="311919"/>
                  <a:pt x="1409700" y="312420"/>
                </a:cubicBezTo>
                <a:cubicBezTo>
                  <a:pt x="1443043" y="314504"/>
                  <a:pt x="1475806" y="322168"/>
                  <a:pt x="1508760" y="327660"/>
                </a:cubicBezTo>
                <a:cubicBezTo>
                  <a:pt x="1521535" y="329789"/>
                  <a:pt x="1534455" y="331558"/>
                  <a:pt x="1546860" y="335280"/>
                </a:cubicBezTo>
                <a:cubicBezTo>
                  <a:pt x="1559961" y="339210"/>
                  <a:pt x="1572153" y="345717"/>
                  <a:pt x="1584960" y="350520"/>
                </a:cubicBezTo>
                <a:cubicBezTo>
                  <a:pt x="1592481" y="353340"/>
                  <a:pt x="1600200" y="355600"/>
                  <a:pt x="1607820" y="358140"/>
                </a:cubicBezTo>
                <a:cubicBezTo>
                  <a:pt x="1653874" y="450248"/>
                  <a:pt x="1592068" y="339237"/>
                  <a:pt x="1645920" y="403860"/>
                </a:cubicBezTo>
                <a:cubicBezTo>
                  <a:pt x="1653192" y="412586"/>
                  <a:pt x="1653967" y="425548"/>
                  <a:pt x="1661160" y="434340"/>
                </a:cubicBezTo>
                <a:cubicBezTo>
                  <a:pt x="1677083" y="453801"/>
                  <a:pt x="1696720" y="469900"/>
                  <a:pt x="1714500" y="487680"/>
                </a:cubicBezTo>
                <a:lnTo>
                  <a:pt x="1737360" y="510540"/>
                </a:lnTo>
                <a:cubicBezTo>
                  <a:pt x="1739900" y="518160"/>
                  <a:pt x="1739300" y="527720"/>
                  <a:pt x="1744980" y="533400"/>
                </a:cubicBezTo>
                <a:cubicBezTo>
                  <a:pt x="1750660" y="539080"/>
                  <a:pt x="1764857" y="533562"/>
                  <a:pt x="1767840" y="541020"/>
                </a:cubicBezTo>
                <a:cubicBezTo>
                  <a:pt x="1776382" y="562376"/>
                  <a:pt x="1770949" y="587046"/>
                  <a:pt x="1775460" y="609600"/>
                </a:cubicBezTo>
                <a:cubicBezTo>
                  <a:pt x="1787041" y="667505"/>
                  <a:pt x="1786584" y="680312"/>
                  <a:pt x="1813560" y="716280"/>
                </a:cubicBezTo>
                <a:cubicBezTo>
                  <a:pt x="1815715" y="719154"/>
                  <a:pt x="1818640" y="721360"/>
                  <a:pt x="1821180" y="72390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1C073FC-A984-6D94-8F11-D1EF3ED1A630}"/>
              </a:ext>
            </a:extLst>
          </p:cNvPr>
          <p:cNvSpPr/>
          <p:nvPr/>
        </p:nvSpPr>
        <p:spPr bwMode="auto">
          <a:xfrm>
            <a:off x="8366569" y="1181100"/>
            <a:ext cx="1445601" cy="2994660"/>
          </a:xfrm>
          <a:custGeom>
            <a:avLst/>
            <a:gdLst>
              <a:gd name="connsiteX0" fmla="*/ 15431 w 1445601"/>
              <a:gd name="connsiteY0" fmla="*/ 3169920 h 3169920"/>
              <a:gd name="connsiteX1" fmla="*/ 38291 w 1445601"/>
              <a:gd name="connsiteY1" fmla="*/ 3070860 h 3169920"/>
              <a:gd name="connsiteX2" fmla="*/ 61151 w 1445601"/>
              <a:gd name="connsiteY2" fmla="*/ 3063240 h 3169920"/>
              <a:gd name="connsiteX3" fmla="*/ 91631 w 1445601"/>
              <a:gd name="connsiteY3" fmla="*/ 3017520 h 3169920"/>
              <a:gd name="connsiteX4" fmla="*/ 114491 w 1445601"/>
              <a:gd name="connsiteY4" fmla="*/ 3009900 h 3169920"/>
              <a:gd name="connsiteX5" fmla="*/ 167831 w 1445601"/>
              <a:gd name="connsiteY5" fmla="*/ 2979420 h 3169920"/>
              <a:gd name="connsiteX6" fmla="*/ 190691 w 1445601"/>
              <a:gd name="connsiteY6" fmla="*/ 2956560 h 3169920"/>
              <a:gd name="connsiteX7" fmla="*/ 251651 w 1445601"/>
              <a:gd name="connsiteY7" fmla="*/ 2933700 h 3169920"/>
              <a:gd name="connsiteX8" fmla="*/ 327851 w 1445601"/>
              <a:gd name="connsiteY8" fmla="*/ 2887980 h 3169920"/>
              <a:gd name="connsiteX9" fmla="*/ 350711 w 1445601"/>
              <a:gd name="connsiteY9" fmla="*/ 2880360 h 3169920"/>
              <a:gd name="connsiteX10" fmla="*/ 396431 w 1445601"/>
              <a:gd name="connsiteY10" fmla="*/ 2849880 h 3169920"/>
              <a:gd name="connsiteX11" fmla="*/ 426911 w 1445601"/>
              <a:gd name="connsiteY11" fmla="*/ 2834640 h 3169920"/>
              <a:gd name="connsiteX12" fmla="*/ 457391 w 1445601"/>
              <a:gd name="connsiteY12" fmla="*/ 2811780 h 3169920"/>
              <a:gd name="connsiteX13" fmla="*/ 525971 w 1445601"/>
              <a:gd name="connsiteY13" fmla="*/ 2804160 h 3169920"/>
              <a:gd name="connsiteX14" fmla="*/ 602171 w 1445601"/>
              <a:gd name="connsiteY14" fmla="*/ 2788920 h 3169920"/>
              <a:gd name="connsiteX15" fmla="*/ 708851 w 1445601"/>
              <a:gd name="connsiteY15" fmla="*/ 2781300 h 3169920"/>
              <a:gd name="connsiteX16" fmla="*/ 762191 w 1445601"/>
              <a:gd name="connsiteY16" fmla="*/ 2773680 h 3169920"/>
              <a:gd name="connsiteX17" fmla="*/ 792671 w 1445601"/>
              <a:gd name="connsiteY17" fmla="*/ 2750820 h 3169920"/>
              <a:gd name="connsiteX18" fmla="*/ 815531 w 1445601"/>
              <a:gd name="connsiteY18" fmla="*/ 2735580 h 3169920"/>
              <a:gd name="connsiteX19" fmla="*/ 861251 w 1445601"/>
              <a:gd name="connsiteY19" fmla="*/ 2682240 h 3169920"/>
              <a:gd name="connsiteX20" fmla="*/ 906971 w 1445601"/>
              <a:gd name="connsiteY20" fmla="*/ 2651760 h 3169920"/>
              <a:gd name="connsiteX21" fmla="*/ 937451 w 1445601"/>
              <a:gd name="connsiteY21" fmla="*/ 2636520 h 3169920"/>
              <a:gd name="connsiteX22" fmla="*/ 990791 w 1445601"/>
              <a:gd name="connsiteY22" fmla="*/ 2621280 h 3169920"/>
              <a:gd name="connsiteX23" fmla="*/ 1021271 w 1445601"/>
              <a:gd name="connsiteY23" fmla="*/ 2606040 h 3169920"/>
              <a:gd name="connsiteX24" fmla="*/ 1097471 w 1445601"/>
              <a:gd name="connsiteY24" fmla="*/ 2598420 h 3169920"/>
              <a:gd name="connsiteX25" fmla="*/ 1166051 w 1445601"/>
              <a:gd name="connsiteY25" fmla="*/ 2575560 h 3169920"/>
              <a:gd name="connsiteX26" fmla="*/ 1196531 w 1445601"/>
              <a:gd name="connsiteY26" fmla="*/ 2545080 h 3169920"/>
              <a:gd name="connsiteX27" fmla="*/ 1219391 w 1445601"/>
              <a:gd name="connsiteY27" fmla="*/ 2499360 h 3169920"/>
              <a:gd name="connsiteX28" fmla="*/ 1227011 w 1445601"/>
              <a:gd name="connsiteY28" fmla="*/ 2476500 h 3169920"/>
              <a:gd name="connsiteX29" fmla="*/ 1204151 w 1445601"/>
              <a:gd name="connsiteY29" fmla="*/ 2468880 h 3169920"/>
              <a:gd name="connsiteX30" fmla="*/ 1127951 w 1445601"/>
              <a:gd name="connsiteY30" fmla="*/ 2430780 h 3169920"/>
              <a:gd name="connsiteX31" fmla="*/ 1082231 w 1445601"/>
              <a:gd name="connsiteY31" fmla="*/ 2415540 h 3169920"/>
              <a:gd name="connsiteX32" fmla="*/ 1028891 w 1445601"/>
              <a:gd name="connsiteY32" fmla="*/ 2392680 h 3169920"/>
              <a:gd name="connsiteX33" fmla="*/ 1006031 w 1445601"/>
              <a:gd name="connsiteY33" fmla="*/ 2369820 h 3169920"/>
              <a:gd name="connsiteX34" fmla="*/ 975551 w 1445601"/>
              <a:gd name="connsiteY34" fmla="*/ 2362200 h 3169920"/>
              <a:gd name="connsiteX35" fmla="*/ 967931 w 1445601"/>
              <a:gd name="connsiteY35" fmla="*/ 2339340 h 3169920"/>
              <a:gd name="connsiteX36" fmla="*/ 929831 w 1445601"/>
              <a:gd name="connsiteY36" fmla="*/ 2316480 h 3169920"/>
              <a:gd name="connsiteX37" fmla="*/ 876491 w 1445601"/>
              <a:gd name="connsiteY37" fmla="*/ 2293620 h 3169920"/>
              <a:gd name="connsiteX38" fmla="*/ 838391 w 1445601"/>
              <a:gd name="connsiteY38" fmla="*/ 2286000 h 3169920"/>
              <a:gd name="connsiteX39" fmla="*/ 746951 w 1445601"/>
              <a:gd name="connsiteY39" fmla="*/ 2263140 h 3169920"/>
              <a:gd name="connsiteX40" fmla="*/ 663131 w 1445601"/>
              <a:gd name="connsiteY40" fmla="*/ 2240280 h 3169920"/>
              <a:gd name="connsiteX41" fmla="*/ 640271 w 1445601"/>
              <a:gd name="connsiteY41" fmla="*/ 2225040 h 3169920"/>
              <a:gd name="connsiteX42" fmla="*/ 594551 w 1445601"/>
              <a:gd name="connsiteY42" fmla="*/ 2209800 h 3169920"/>
              <a:gd name="connsiteX43" fmla="*/ 556451 w 1445601"/>
              <a:gd name="connsiteY43" fmla="*/ 2186940 h 3169920"/>
              <a:gd name="connsiteX44" fmla="*/ 404051 w 1445601"/>
              <a:gd name="connsiteY44" fmla="*/ 2141220 h 3169920"/>
              <a:gd name="connsiteX45" fmla="*/ 350711 w 1445601"/>
              <a:gd name="connsiteY45" fmla="*/ 2110740 h 3169920"/>
              <a:gd name="connsiteX46" fmla="*/ 304991 w 1445601"/>
              <a:gd name="connsiteY46" fmla="*/ 2095500 h 3169920"/>
              <a:gd name="connsiteX47" fmla="*/ 282131 w 1445601"/>
              <a:gd name="connsiteY47" fmla="*/ 2080260 h 3169920"/>
              <a:gd name="connsiteX48" fmla="*/ 205931 w 1445601"/>
              <a:gd name="connsiteY48" fmla="*/ 2042160 h 3169920"/>
              <a:gd name="connsiteX49" fmla="*/ 183071 w 1445601"/>
              <a:gd name="connsiteY49" fmla="*/ 2019300 h 3169920"/>
              <a:gd name="connsiteX50" fmla="*/ 152591 w 1445601"/>
              <a:gd name="connsiteY50" fmla="*/ 2011680 h 3169920"/>
              <a:gd name="connsiteX51" fmla="*/ 129731 w 1445601"/>
              <a:gd name="connsiteY51" fmla="*/ 2004060 h 3169920"/>
              <a:gd name="connsiteX52" fmla="*/ 68771 w 1445601"/>
              <a:gd name="connsiteY52" fmla="*/ 1965960 h 3169920"/>
              <a:gd name="connsiteX53" fmla="*/ 30671 w 1445601"/>
              <a:gd name="connsiteY53" fmla="*/ 1958340 h 3169920"/>
              <a:gd name="connsiteX54" fmla="*/ 191 w 1445601"/>
              <a:gd name="connsiteY54" fmla="*/ 1943100 h 3169920"/>
              <a:gd name="connsiteX55" fmla="*/ 23051 w 1445601"/>
              <a:gd name="connsiteY55" fmla="*/ 1912620 h 3169920"/>
              <a:gd name="connsiteX56" fmla="*/ 68771 w 1445601"/>
              <a:gd name="connsiteY56" fmla="*/ 1882140 h 3169920"/>
              <a:gd name="connsiteX57" fmla="*/ 91631 w 1445601"/>
              <a:gd name="connsiteY57" fmla="*/ 1859280 h 3169920"/>
              <a:gd name="connsiteX58" fmla="*/ 122111 w 1445601"/>
              <a:gd name="connsiteY58" fmla="*/ 1851660 h 3169920"/>
              <a:gd name="connsiteX59" fmla="*/ 350711 w 1445601"/>
              <a:gd name="connsiteY59" fmla="*/ 1828800 h 3169920"/>
              <a:gd name="connsiteX60" fmla="*/ 404051 w 1445601"/>
              <a:gd name="connsiteY60" fmla="*/ 1813560 h 3169920"/>
              <a:gd name="connsiteX61" fmla="*/ 426911 w 1445601"/>
              <a:gd name="connsiteY61" fmla="*/ 1805940 h 3169920"/>
              <a:gd name="connsiteX62" fmla="*/ 769811 w 1445601"/>
              <a:gd name="connsiteY62" fmla="*/ 1760220 h 3169920"/>
              <a:gd name="connsiteX63" fmla="*/ 914591 w 1445601"/>
              <a:gd name="connsiteY63" fmla="*/ 1752600 h 3169920"/>
              <a:gd name="connsiteX64" fmla="*/ 1150811 w 1445601"/>
              <a:gd name="connsiteY64" fmla="*/ 1729740 h 3169920"/>
              <a:gd name="connsiteX65" fmla="*/ 1272731 w 1445601"/>
              <a:gd name="connsiteY65" fmla="*/ 1706880 h 3169920"/>
              <a:gd name="connsiteX66" fmla="*/ 1326071 w 1445601"/>
              <a:gd name="connsiteY66" fmla="*/ 1691640 h 3169920"/>
              <a:gd name="connsiteX67" fmla="*/ 1402271 w 1445601"/>
              <a:gd name="connsiteY67" fmla="*/ 1684020 h 3169920"/>
              <a:gd name="connsiteX68" fmla="*/ 1409891 w 1445601"/>
              <a:gd name="connsiteY68" fmla="*/ 1562100 h 3169920"/>
              <a:gd name="connsiteX69" fmla="*/ 1356551 w 1445601"/>
              <a:gd name="connsiteY69" fmla="*/ 1546860 h 3169920"/>
              <a:gd name="connsiteX70" fmla="*/ 1249871 w 1445601"/>
              <a:gd name="connsiteY70" fmla="*/ 1501140 h 3169920"/>
              <a:gd name="connsiteX71" fmla="*/ 1158431 w 1445601"/>
              <a:gd name="connsiteY71" fmla="*/ 1455420 h 3169920"/>
              <a:gd name="connsiteX72" fmla="*/ 1051751 w 1445601"/>
              <a:gd name="connsiteY72" fmla="*/ 1424940 h 3169920"/>
              <a:gd name="connsiteX73" fmla="*/ 1006031 w 1445601"/>
              <a:gd name="connsiteY73" fmla="*/ 1402080 h 3169920"/>
              <a:gd name="connsiteX74" fmla="*/ 952691 w 1445601"/>
              <a:gd name="connsiteY74" fmla="*/ 1379220 h 3169920"/>
              <a:gd name="connsiteX75" fmla="*/ 929831 w 1445601"/>
              <a:gd name="connsiteY75" fmla="*/ 1371600 h 3169920"/>
              <a:gd name="connsiteX76" fmla="*/ 891731 w 1445601"/>
              <a:gd name="connsiteY76" fmla="*/ 1348740 h 3169920"/>
              <a:gd name="connsiteX77" fmla="*/ 838391 w 1445601"/>
              <a:gd name="connsiteY77" fmla="*/ 1325880 h 3169920"/>
              <a:gd name="connsiteX78" fmla="*/ 785051 w 1445601"/>
              <a:gd name="connsiteY78" fmla="*/ 1295400 h 3169920"/>
              <a:gd name="connsiteX79" fmla="*/ 762191 w 1445601"/>
              <a:gd name="connsiteY79" fmla="*/ 1280160 h 3169920"/>
              <a:gd name="connsiteX80" fmla="*/ 739331 w 1445601"/>
              <a:gd name="connsiteY80" fmla="*/ 1272540 h 3169920"/>
              <a:gd name="connsiteX81" fmla="*/ 708851 w 1445601"/>
              <a:gd name="connsiteY81" fmla="*/ 1249680 h 3169920"/>
              <a:gd name="connsiteX82" fmla="*/ 685991 w 1445601"/>
              <a:gd name="connsiteY82" fmla="*/ 1242060 h 3169920"/>
              <a:gd name="connsiteX83" fmla="*/ 663131 w 1445601"/>
              <a:gd name="connsiteY83" fmla="*/ 1219200 h 3169920"/>
              <a:gd name="connsiteX84" fmla="*/ 632651 w 1445601"/>
              <a:gd name="connsiteY84" fmla="*/ 1196340 h 3169920"/>
              <a:gd name="connsiteX85" fmla="*/ 815531 w 1445601"/>
              <a:gd name="connsiteY85" fmla="*/ 1143000 h 3169920"/>
              <a:gd name="connsiteX86" fmla="*/ 884111 w 1445601"/>
              <a:gd name="connsiteY86" fmla="*/ 1127760 h 3169920"/>
              <a:gd name="connsiteX87" fmla="*/ 1051751 w 1445601"/>
              <a:gd name="connsiteY87" fmla="*/ 1104900 h 3169920"/>
              <a:gd name="connsiteX88" fmla="*/ 1173671 w 1445601"/>
              <a:gd name="connsiteY88" fmla="*/ 1082040 h 3169920"/>
              <a:gd name="connsiteX89" fmla="*/ 1318451 w 1445601"/>
              <a:gd name="connsiteY89" fmla="*/ 1066800 h 3169920"/>
              <a:gd name="connsiteX90" fmla="*/ 1371791 w 1445601"/>
              <a:gd name="connsiteY90" fmla="*/ 1043940 h 3169920"/>
              <a:gd name="connsiteX91" fmla="*/ 1402271 w 1445601"/>
              <a:gd name="connsiteY91" fmla="*/ 1021080 h 3169920"/>
              <a:gd name="connsiteX92" fmla="*/ 1440371 w 1445601"/>
              <a:gd name="connsiteY92" fmla="*/ 998220 h 3169920"/>
              <a:gd name="connsiteX93" fmla="*/ 1287971 w 1445601"/>
              <a:gd name="connsiteY93" fmla="*/ 944880 h 3169920"/>
              <a:gd name="connsiteX94" fmla="*/ 1211771 w 1445601"/>
              <a:gd name="connsiteY94" fmla="*/ 922020 h 3169920"/>
              <a:gd name="connsiteX95" fmla="*/ 1021271 w 1445601"/>
              <a:gd name="connsiteY95" fmla="*/ 845820 h 3169920"/>
              <a:gd name="connsiteX96" fmla="*/ 815531 w 1445601"/>
              <a:gd name="connsiteY96" fmla="*/ 777240 h 3169920"/>
              <a:gd name="connsiteX97" fmla="*/ 785051 w 1445601"/>
              <a:gd name="connsiteY97" fmla="*/ 746760 h 3169920"/>
              <a:gd name="connsiteX98" fmla="*/ 1028891 w 1445601"/>
              <a:gd name="connsiteY98" fmla="*/ 655320 h 3169920"/>
              <a:gd name="connsiteX99" fmla="*/ 1097471 w 1445601"/>
              <a:gd name="connsiteY99" fmla="*/ 640080 h 3169920"/>
              <a:gd name="connsiteX100" fmla="*/ 1227011 w 1445601"/>
              <a:gd name="connsiteY100" fmla="*/ 617220 h 3169920"/>
              <a:gd name="connsiteX101" fmla="*/ 1318451 w 1445601"/>
              <a:gd name="connsiteY101" fmla="*/ 579120 h 3169920"/>
              <a:gd name="connsiteX102" fmla="*/ 1348931 w 1445601"/>
              <a:gd name="connsiteY102" fmla="*/ 563880 h 3169920"/>
              <a:gd name="connsiteX103" fmla="*/ 1371791 w 1445601"/>
              <a:gd name="connsiteY103" fmla="*/ 556260 h 3169920"/>
              <a:gd name="connsiteX104" fmla="*/ 1409891 w 1445601"/>
              <a:gd name="connsiteY104" fmla="*/ 541020 h 3169920"/>
              <a:gd name="connsiteX105" fmla="*/ 1364171 w 1445601"/>
              <a:gd name="connsiteY105" fmla="*/ 457200 h 3169920"/>
              <a:gd name="connsiteX106" fmla="*/ 1310831 w 1445601"/>
              <a:gd name="connsiteY106" fmla="*/ 411480 h 3169920"/>
              <a:gd name="connsiteX107" fmla="*/ 1287971 w 1445601"/>
              <a:gd name="connsiteY107" fmla="*/ 403860 h 3169920"/>
              <a:gd name="connsiteX108" fmla="*/ 1227011 w 1445601"/>
              <a:gd name="connsiteY108" fmla="*/ 381000 h 3169920"/>
              <a:gd name="connsiteX109" fmla="*/ 1112711 w 1445601"/>
              <a:gd name="connsiteY109" fmla="*/ 350520 h 3169920"/>
              <a:gd name="connsiteX110" fmla="*/ 1074611 w 1445601"/>
              <a:gd name="connsiteY110" fmla="*/ 312420 h 3169920"/>
              <a:gd name="connsiteX111" fmla="*/ 1051751 w 1445601"/>
              <a:gd name="connsiteY111" fmla="*/ 304800 h 3169920"/>
              <a:gd name="connsiteX112" fmla="*/ 952691 w 1445601"/>
              <a:gd name="connsiteY112" fmla="*/ 251460 h 3169920"/>
              <a:gd name="connsiteX113" fmla="*/ 937451 w 1445601"/>
              <a:gd name="connsiteY113" fmla="*/ 228600 h 3169920"/>
              <a:gd name="connsiteX114" fmla="*/ 975551 w 1445601"/>
              <a:gd name="connsiteY114" fmla="*/ 213360 h 3169920"/>
              <a:gd name="connsiteX115" fmla="*/ 1120331 w 1445601"/>
              <a:gd name="connsiteY115" fmla="*/ 182880 h 3169920"/>
              <a:gd name="connsiteX116" fmla="*/ 1143191 w 1445601"/>
              <a:gd name="connsiteY116" fmla="*/ 160020 h 3169920"/>
              <a:gd name="connsiteX117" fmla="*/ 1227011 w 1445601"/>
              <a:gd name="connsiteY117" fmla="*/ 129540 h 3169920"/>
              <a:gd name="connsiteX118" fmla="*/ 1249871 w 1445601"/>
              <a:gd name="connsiteY118" fmla="*/ 106680 h 3169920"/>
              <a:gd name="connsiteX119" fmla="*/ 1303211 w 1445601"/>
              <a:gd name="connsiteY119" fmla="*/ 76200 h 3169920"/>
              <a:gd name="connsiteX120" fmla="*/ 1326071 w 1445601"/>
              <a:gd name="connsiteY120" fmla="*/ 53340 h 3169920"/>
              <a:gd name="connsiteX121" fmla="*/ 1295591 w 1445601"/>
              <a:gd name="connsiteY121" fmla="*/ 0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445601" h="3169920">
                <a:moveTo>
                  <a:pt x="15431" y="3169920"/>
                </a:moveTo>
                <a:cubicBezTo>
                  <a:pt x="17727" y="3146958"/>
                  <a:pt x="11128" y="3092590"/>
                  <a:pt x="38291" y="3070860"/>
                </a:cubicBezTo>
                <a:cubicBezTo>
                  <a:pt x="44563" y="3065842"/>
                  <a:pt x="53531" y="3065780"/>
                  <a:pt x="61151" y="3063240"/>
                </a:cubicBezTo>
                <a:cubicBezTo>
                  <a:pt x="69140" y="3039273"/>
                  <a:pt x="67168" y="3033828"/>
                  <a:pt x="91631" y="3017520"/>
                </a:cubicBezTo>
                <a:cubicBezTo>
                  <a:pt x="98314" y="3013065"/>
                  <a:pt x="106871" y="3012440"/>
                  <a:pt x="114491" y="3009900"/>
                </a:cubicBezTo>
                <a:cubicBezTo>
                  <a:pt x="176347" y="2948044"/>
                  <a:pt x="96196" y="3020355"/>
                  <a:pt x="167831" y="2979420"/>
                </a:cubicBezTo>
                <a:cubicBezTo>
                  <a:pt x="177187" y="2974073"/>
                  <a:pt x="181922" y="2962824"/>
                  <a:pt x="190691" y="2956560"/>
                </a:cubicBezTo>
                <a:cubicBezTo>
                  <a:pt x="212147" y="2941234"/>
                  <a:pt x="227107" y="2939836"/>
                  <a:pt x="251651" y="2933700"/>
                </a:cubicBezTo>
                <a:cubicBezTo>
                  <a:pt x="284153" y="2912032"/>
                  <a:pt x="295047" y="2902039"/>
                  <a:pt x="327851" y="2887980"/>
                </a:cubicBezTo>
                <a:cubicBezTo>
                  <a:pt x="335234" y="2884816"/>
                  <a:pt x="343690" y="2884261"/>
                  <a:pt x="350711" y="2880360"/>
                </a:cubicBezTo>
                <a:cubicBezTo>
                  <a:pt x="366722" y="2871465"/>
                  <a:pt x="380048" y="2858071"/>
                  <a:pt x="396431" y="2849880"/>
                </a:cubicBezTo>
                <a:cubicBezTo>
                  <a:pt x="406591" y="2844800"/>
                  <a:pt x="417278" y="2840660"/>
                  <a:pt x="426911" y="2834640"/>
                </a:cubicBezTo>
                <a:cubicBezTo>
                  <a:pt x="437681" y="2827909"/>
                  <a:pt x="445253" y="2815515"/>
                  <a:pt x="457391" y="2811780"/>
                </a:cubicBezTo>
                <a:cubicBezTo>
                  <a:pt x="479375" y="2805016"/>
                  <a:pt x="503252" y="2807747"/>
                  <a:pt x="525971" y="2804160"/>
                </a:cubicBezTo>
                <a:cubicBezTo>
                  <a:pt x="551557" y="2800120"/>
                  <a:pt x="576468" y="2792133"/>
                  <a:pt x="602171" y="2788920"/>
                </a:cubicBezTo>
                <a:cubicBezTo>
                  <a:pt x="637546" y="2784498"/>
                  <a:pt x="673361" y="2784680"/>
                  <a:pt x="708851" y="2781300"/>
                </a:cubicBezTo>
                <a:cubicBezTo>
                  <a:pt x="726731" y="2779597"/>
                  <a:pt x="744411" y="2776220"/>
                  <a:pt x="762191" y="2773680"/>
                </a:cubicBezTo>
                <a:cubicBezTo>
                  <a:pt x="772351" y="2766060"/>
                  <a:pt x="782337" y="2758202"/>
                  <a:pt x="792671" y="2750820"/>
                </a:cubicBezTo>
                <a:cubicBezTo>
                  <a:pt x="800123" y="2745497"/>
                  <a:pt x="808496" y="2741443"/>
                  <a:pt x="815531" y="2735580"/>
                </a:cubicBezTo>
                <a:cubicBezTo>
                  <a:pt x="836758" y="2717891"/>
                  <a:pt x="844433" y="2704664"/>
                  <a:pt x="861251" y="2682240"/>
                </a:cubicBezTo>
                <a:cubicBezTo>
                  <a:pt x="874392" y="2642816"/>
                  <a:pt x="858696" y="2667852"/>
                  <a:pt x="906971" y="2651760"/>
                </a:cubicBezTo>
                <a:cubicBezTo>
                  <a:pt x="917747" y="2648168"/>
                  <a:pt x="927010" y="2640995"/>
                  <a:pt x="937451" y="2636520"/>
                </a:cubicBezTo>
                <a:cubicBezTo>
                  <a:pt x="980435" y="2618098"/>
                  <a:pt x="939234" y="2640614"/>
                  <a:pt x="990791" y="2621280"/>
                </a:cubicBezTo>
                <a:cubicBezTo>
                  <a:pt x="1001427" y="2617292"/>
                  <a:pt x="1010164" y="2608420"/>
                  <a:pt x="1021271" y="2606040"/>
                </a:cubicBezTo>
                <a:cubicBezTo>
                  <a:pt x="1046231" y="2600691"/>
                  <a:pt x="1072071" y="2600960"/>
                  <a:pt x="1097471" y="2598420"/>
                </a:cubicBezTo>
                <a:cubicBezTo>
                  <a:pt x="1120331" y="2590800"/>
                  <a:pt x="1158431" y="2598420"/>
                  <a:pt x="1166051" y="2575560"/>
                </a:cubicBezTo>
                <a:cubicBezTo>
                  <a:pt x="1176211" y="2545080"/>
                  <a:pt x="1166051" y="2555240"/>
                  <a:pt x="1196531" y="2545080"/>
                </a:cubicBezTo>
                <a:cubicBezTo>
                  <a:pt x="1215684" y="2487621"/>
                  <a:pt x="1189848" y="2558446"/>
                  <a:pt x="1219391" y="2499360"/>
                </a:cubicBezTo>
                <a:cubicBezTo>
                  <a:pt x="1222983" y="2492176"/>
                  <a:pt x="1224471" y="2484120"/>
                  <a:pt x="1227011" y="2476500"/>
                </a:cubicBezTo>
                <a:cubicBezTo>
                  <a:pt x="1219391" y="2473960"/>
                  <a:pt x="1211444" y="2472246"/>
                  <a:pt x="1204151" y="2468880"/>
                </a:cubicBezTo>
                <a:cubicBezTo>
                  <a:pt x="1178367" y="2456980"/>
                  <a:pt x="1154892" y="2439760"/>
                  <a:pt x="1127951" y="2430780"/>
                </a:cubicBezTo>
                <a:cubicBezTo>
                  <a:pt x="1112711" y="2425700"/>
                  <a:pt x="1096599" y="2422724"/>
                  <a:pt x="1082231" y="2415540"/>
                </a:cubicBezTo>
                <a:cubicBezTo>
                  <a:pt x="1044567" y="2396708"/>
                  <a:pt x="1062527" y="2403892"/>
                  <a:pt x="1028891" y="2392680"/>
                </a:cubicBezTo>
                <a:cubicBezTo>
                  <a:pt x="1021271" y="2385060"/>
                  <a:pt x="1015387" y="2375167"/>
                  <a:pt x="1006031" y="2369820"/>
                </a:cubicBezTo>
                <a:cubicBezTo>
                  <a:pt x="996938" y="2364624"/>
                  <a:pt x="983729" y="2368742"/>
                  <a:pt x="975551" y="2362200"/>
                </a:cubicBezTo>
                <a:cubicBezTo>
                  <a:pt x="969279" y="2357182"/>
                  <a:pt x="973611" y="2345020"/>
                  <a:pt x="967931" y="2339340"/>
                </a:cubicBezTo>
                <a:cubicBezTo>
                  <a:pt x="957458" y="2328867"/>
                  <a:pt x="942778" y="2323673"/>
                  <a:pt x="929831" y="2316480"/>
                </a:cubicBezTo>
                <a:cubicBezTo>
                  <a:pt x="911988" y="2306567"/>
                  <a:pt x="896111" y="2298525"/>
                  <a:pt x="876491" y="2293620"/>
                </a:cubicBezTo>
                <a:cubicBezTo>
                  <a:pt x="863926" y="2290479"/>
                  <a:pt x="850956" y="2289141"/>
                  <a:pt x="838391" y="2286000"/>
                </a:cubicBezTo>
                <a:cubicBezTo>
                  <a:pt x="725603" y="2257803"/>
                  <a:pt x="836099" y="2280970"/>
                  <a:pt x="746951" y="2263140"/>
                </a:cubicBezTo>
                <a:cubicBezTo>
                  <a:pt x="695305" y="2228709"/>
                  <a:pt x="759446" y="2266548"/>
                  <a:pt x="663131" y="2240280"/>
                </a:cubicBezTo>
                <a:cubicBezTo>
                  <a:pt x="654296" y="2237870"/>
                  <a:pt x="648640" y="2228759"/>
                  <a:pt x="640271" y="2225040"/>
                </a:cubicBezTo>
                <a:cubicBezTo>
                  <a:pt x="625591" y="2218516"/>
                  <a:pt x="608326" y="2218065"/>
                  <a:pt x="594551" y="2209800"/>
                </a:cubicBezTo>
                <a:cubicBezTo>
                  <a:pt x="581851" y="2202180"/>
                  <a:pt x="569852" y="2193246"/>
                  <a:pt x="556451" y="2186940"/>
                </a:cubicBezTo>
                <a:cubicBezTo>
                  <a:pt x="463325" y="2143116"/>
                  <a:pt x="487099" y="2151601"/>
                  <a:pt x="404051" y="2141220"/>
                </a:cubicBezTo>
                <a:cubicBezTo>
                  <a:pt x="334131" y="2117913"/>
                  <a:pt x="442975" y="2156872"/>
                  <a:pt x="350711" y="2110740"/>
                </a:cubicBezTo>
                <a:cubicBezTo>
                  <a:pt x="336343" y="2103556"/>
                  <a:pt x="319671" y="2102024"/>
                  <a:pt x="304991" y="2095500"/>
                </a:cubicBezTo>
                <a:cubicBezTo>
                  <a:pt x="296622" y="2091781"/>
                  <a:pt x="290194" y="2084602"/>
                  <a:pt x="282131" y="2080260"/>
                </a:cubicBezTo>
                <a:cubicBezTo>
                  <a:pt x="257127" y="2066796"/>
                  <a:pt x="226011" y="2062240"/>
                  <a:pt x="205931" y="2042160"/>
                </a:cubicBezTo>
                <a:cubicBezTo>
                  <a:pt x="198311" y="2034540"/>
                  <a:pt x="192427" y="2024647"/>
                  <a:pt x="183071" y="2019300"/>
                </a:cubicBezTo>
                <a:cubicBezTo>
                  <a:pt x="173978" y="2014104"/>
                  <a:pt x="162661" y="2014557"/>
                  <a:pt x="152591" y="2011680"/>
                </a:cubicBezTo>
                <a:cubicBezTo>
                  <a:pt x="144868" y="2009473"/>
                  <a:pt x="137351" y="2006600"/>
                  <a:pt x="129731" y="2004060"/>
                </a:cubicBezTo>
                <a:cubicBezTo>
                  <a:pt x="108875" y="1988418"/>
                  <a:pt x="93875" y="1974328"/>
                  <a:pt x="68771" y="1965960"/>
                </a:cubicBezTo>
                <a:cubicBezTo>
                  <a:pt x="56484" y="1961864"/>
                  <a:pt x="43371" y="1960880"/>
                  <a:pt x="30671" y="1958340"/>
                </a:cubicBezTo>
                <a:cubicBezTo>
                  <a:pt x="20511" y="1953260"/>
                  <a:pt x="2058" y="1954305"/>
                  <a:pt x="191" y="1943100"/>
                </a:cubicBezTo>
                <a:cubicBezTo>
                  <a:pt x="-1897" y="1930573"/>
                  <a:pt x="13559" y="1921057"/>
                  <a:pt x="23051" y="1912620"/>
                </a:cubicBezTo>
                <a:cubicBezTo>
                  <a:pt x="36741" y="1900451"/>
                  <a:pt x="54313" y="1893385"/>
                  <a:pt x="68771" y="1882140"/>
                </a:cubicBezTo>
                <a:cubicBezTo>
                  <a:pt x="77277" y="1875524"/>
                  <a:pt x="82275" y="1864627"/>
                  <a:pt x="91631" y="1859280"/>
                </a:cubicBezTo>
                <a:cubicBezTo>
                  <a:pt x="100724" y="1854084"/>
                  <a:pt x="112080" y="1854669"/>
                  <a:pt x="122111" y="1851660"/>
                </a:cubicBezTo>
                <a:cubicBezTo>
                  <a:pt x="239081" y="1816569"/>
                  <a:pt x="101009" y="1839204"/>
                  <a:pt x="350711" y="1828800"/>
                </a:cubicBezTo>
                <a:lnTo>
                  <a:pt x="404051" y="1813560"/>
                </a:lnTo>
                <a:cubicBezTo>
                  <a:pt x="411744" y="1811252"/>
                  <a:pt x="418963" y="1807099"/>
                  <a:pt x="426911" y="1805940"/>
                </a:cubicBezTo>
                <a:cubicBezTo>
                  <a:pt x="541016" y="1789300"/>
                  <a:pt x="655183" y="1772757"/>
                  <a:pt x="769811" y="1760220"/>
                </a:cubicBezTo>
                <a:cubicBezTo>
                  <a:pt x="817851" y="1754966"/>
                  <a:pt x="866393" y="1756127"/>
                  <a:pt x="914591" y="1752600"/>
                </a:cubicBezTo>
                <a:cubicBezTo>
                  <a:pt x="1016051" y="1745176"/>
                  <a:pt x="1062982" y="1739499"/>
                  <a:pt x="1150811" y="1729740"/>
                </a:cubicBezTo>
                <a:cubicBezTo>
                  <a:pt x="1249029" y="1697001"/>
                  <a:pt x="1135606" y="1731078"/>
                  <a:pt x="1272731" y="1706880"/>
                </a:cubicBezTo>
                <a:cubicBezTo>
                  <a:pt x="1290941" y="1703666"/>
                  <a:pt x="1307861" y="1694854"/>
                  <a:pt x="1326071" y="1691640"/>
                </a:cubicBezTo>
                <a:cubicBezTo>
                  <a:pt x="1351209" y="1687204"/>
                  <a:pt x="1376871" y="1686560"/>
                  <a:pt x="1402271" y="1684020"/>
                </a:cubicBezTo>
                <a:cubicBezTo>
                  <a:pt x="1447725" y="1649929"/>
                  <a:pt x="1467989" y="1649248"/>
                  <a:pt x="1409891" y="1562100"/>
                </a:cubicBezTo>
                <a:cubicBezTo>
                  <a:pt x="1399634" y="1546714"/>
                  <a:pt x="1374331" y="1551940"/>
                  <a:pt x="1356551" y="1546860"/>
                </a:cubicBezTo>
                <a:cubicBezTo>
                  <a:pt x="1233873" y="1459233"/>
                  <a:pt x="1369823" y="1543980"/>
                  <a:pt x="1249871" y="1501140"/>
                </a:cubicBezTo>
                <a:cubicBezTo>
                  <a:pt x="1089730" y="1443947"/>
                  <a:pt x="1278949" y="1491576"/>
                  <a:pt x="1158431" y="1455420"/>
                </a:cubicBezTo>
                <a:cubicBezTo>
                  <a:pt x="1063950" y="1427076"/>
                  <a:pt x="1193554" y="1481661"/>
                  <a:pt x="1051751" y="1424940"/>
                </a:cubicBezTo>
                <a:cubicBezTo>
                  <a:pt x="1035931" y="1418612"/>
                  <a:pt x="1021502" y="1409220"/>
                  <a:pt x="1006031" y="1402080"/>
                </a:cubicBezTo>
                <a:cubicBezTo>
                  <a:pt x="988467" y="1393974"/>
                  <a:pt x="970652" y="1386404"/>
                  <a:pt x="952691" y="1379220"/>
                </a:cubicBezTo>
                <a:cubicBezTo>
                  <a:pt x="945233" y="1376237"/>
                  <a:pt x="937015" y="1375192"/>
                  <a:pt x="929831" y="1371600"/>
                </a:cubicBezTo>
                <a:cubicBezTo>
                  <a:pt x="916584" y="1364976"/>
                  <a:pt x="904978" y="1355364"/>
                  <a:pt x="891731" y="1348740"/>
                </a:cubicBezTo>
                <a:cubicBezTo>
                  <a:pt x="874429" y="1340089"/>
                  <a:pt x="855693" y="1334531"/>
                  <a:pt x="838391" y="1325880"/>
                </a:cubicBezTo>
                <a:cubicBezTo>
                  <a:pt x="820075" y="1316722"/>
                  <a:pt x="802611" y="1305936"/>
                  <a:pt x="785051" y="1295400"/>
                </a:cubicBezTo>
                <a:cubicBezTo>
                  <a:pt x="777198" y="1290688"/>
                  <a:pt x="770382" y="1284256"/>
                  <a:pt x="762191" y="1280160"/>
                </a:cubicBezTo>
                <a:cubicBezTo>
                  <a:pt x="755007" y="1276568"/>
                  <a:pt x="746951" y="1275080"/>
                  <a:pt x="739331" y="1272540"/>
                </a:cubicBezTo>
                <a:cubicBezTo>
                  <a:pt x="729171" y="1264920"/>
                  <a:pt x="719878" y="1255981"/>
                  <a:pt x="708851" y="1249680"/>
                </a:cubicBezTo>
                <a:cubicBezTo>
                  <a:pt x="701877" y="1245695"/>
                  <a:pt x="692674" y="1246515"/>
                  <a:pt x="685991" y="1242060"/>
                </a:cubicBezTo>
                <a:cubicBezTo>
                  <a:pt x="677025" y="1236082"/>
                  <a:pt x="671313" y="1226213"/>
                  <a:pt x="663131" y="1219200"/>
                </a:cubicBezTo>
                <a:cubicBezTo>
                  <a:pt x="653488" y="1210935"/>
                  <a:pt x="642811" y="1203960"/>
                  <a:pt x="632651" y="1196340"/>
                </a:cubicBezTo>
                <a:cubicBezTo>
                  <a:pt x="881870" y="1138828"/>
                  <a:pt x="593543" y="1209596"/>
                  <a:pt x="815531" y="1143000"/>
                </a:cubicBezTo>
                <a:cubicBezTo>
                  <a:pt x="837961" y="1136271"/>
                  <a:pt x="861148" y="1132353"/>
                  <a:pt x="884111" y="1127760"/>
                </a:cubicBezTo>
                <a:cubicBezTo>
                  <a:pt x="933010" y="1117980"/>
                  <a:pt x="1013166" y="1109933"/>
                  <a:pt x="1051751" y="1104900"/>
                </a:cubicBezTo>
                <a:cubicBezTo>
                  <a:pt x="1151802" y="1091850"/>
                  <a:pt x="1056881" y="1103938"/>
                  <a:pt x="1173671" y="1082040"/>
                </a:cubicBezTo>
                <a:cubicBezTo>
                  <a:pt x="1221453" y="1073081"/>
                  <a:pt x="1270140" y="1070826"/>
                  <a:pt x="1318451" y="1066800"/>
                </a:cubicBezTo>
                <a:cubicBezTo>
                  <a:pt x="1336231" y="1059180"/>
                  <a:pt x="1354809" y="1053203"/>
                  <a:pt x="1371791" y="1043940"/>
                </a:cubicBezTo>
                <a:cubicBezTo>
                  <a:pt x="1382940" y="1037859"/>
                  <a:pt x="1391704" y="1028125"/>
                  <a:pt x="1402271" y="1021080"/>
                </a:cubicBezTo>
                <a:cubicBezTo>
                  <a:pt x="1414594" y="1012865"/>
                  <a:pt x="1427671" y="1005840"/>
                  <a:pt x="1440371" y="998220"/>
                </a:cubicBezTo>
                <a:lnTo>
                  <a:pt x="1287971" y="944880"/>
                </a:lnTo>
                <a:cubicBezTo>
                  <a:pt x="1262813" y="936494"/>
                  <a:pt x="1236630" y="931253"/>
                  <a:pt x="1211771" y="922020"/>
                </a:cubicBezTo>
                <a:cubicBezTo>
                  <a:pt x="1147659" y="898207"/>
                  <a:pt x="1085509" y="869292"/>
                  <a:pt x="1021271" y="845820"/>
                </a:cubicBezTo>
                <a:cubicBezTo>
                  <a:pt x="953372" y="821011"/>
                  <a:pt x="815531" y="777240"/>
                  <a:pt x="815531" y="777240"/>
                </a:cubicBezTo>
                <a:cubicBezTo>
                  <a:pt x="805371" y="767080"/>
                  <a:pt x="772867" y="754375"/>
                  <a:pt x="785051" y="746760"/>
                </a:cubicBezTo>
                <a:cubicBezTo>
                  <a:pt x="839549" y="712699"/>
                  <a:pt x="947390" y="674128"/>
                  <a:pt x="1028891" y="655320"/>
                </a:cubicBezTo>
                <a:cubicBezTo>
                  <a:pt x="1051709" y="650054"/>
                  <a:pt x="1074410" y="644150"/>
                  <a:pt x="1097471" y="640080"/>
                </a:cubicBezTo>
                <a:cubicBezTo>
                  <a:pt x="1276389" y="608506"/>
                  <a:pt x="1030122" y="660973"/>
                  <a:pt x="1227011" y="617220"/>
                </a:cubicBezTo>
                <a:cubicBezTo>
                  <a:pt x="1330858" y="565296"/>
                  <a:pt x="1215310" y="620376"/>
                  <a:pt x="1318451" y="579120"/>
                </a:cubicBezTo>
                <a:cubicBezTo>
                  <a:pt x="1328998" y="574901"/>
                  <a:pt x="1338490" y="568355"/>
                  <a:pt x="1348931" y="563880"/>
                </a:cubicBezTo>
                <a:cubicBezTo>
                  <a:pt x="1356314" y="560716"/>
                  <a:pt x="1364270" y="559080"/>
                  <a:pt x="1371791" y="556260"/>
                </a:cubicBezTo>
                <a:cubicBezTo>
                  <a:pt x="1384598" y="551457"/>
                  <a:pt x="1397191" y="546100"/>
                  <a:pt x="1409891" y="541020"/>
                </a:cubicBezTo>
                <a:cubicBezTo>
                  <a:pt x="1439769" y="496203"/>
                  <a:pt x="1435694" y="518505"/>
                  <a:pt x="1364171" y="457200"/>
                </a:cubicBezTo>
                <a:cubicBezTo>
                  <a:pt x="1346391" y="441960"/>
                  <a:pt x="1330015" y="424909"/>
                  <a:pt x="1310831" y="411480"/>
                </a:cubicBezTo>
                <a:cubicBezTo>
                  <a:pt x="1304251" y="406874"/>
                  <a:pt x="1295520" y="406605"/>
                  <a:pt x="1287971" y="403860"/>
                </a:cubicBezTo>
                <a:cubicBezTo>
                  <a:pt x="1267576" y="396444"/>
                  <a:pt x="1247921" y="386808"/>
                  <a:pt x="1227011" y="381000"/>
                </a:cubicBezTo>
                <a:cubicBezTo>
                  <a:pt x="1080372" y="340267"/>
                  <a:pt x="1204975" y="387425"/>
                  <a:pt x="1112711" y="350520"/>
                </a:cubicBezTo>
                <a:cubicBezTo>
                  <a:pt x="1100011" y="337820"/>
                  <a:pt x="1088979" y="323196"/>
                  <a:pt x="1074611" y="312420"/>
                </a:cubicBezTo>
                <a:cubicBezTo>
                  <a:pt x="1068185" y="307601"/>
                  <a:pt x="1059091" y="308062"/>
                  <a:pt x="1051751" y="304800"/>
                </a:cubicBezTo>
                <a:cubicBezTo>
                  <a:pt x="1015731" y="288791"/>
                  <a:pt x="987154" y="271153"/>
                  <a:pt x="952691" y="251460"/>
                </a:cubicBezTo>
                <a:cubicBezTo>
                  <a:pt x="947611" y="243840"/>
                  <a:pt x="932739" y="236453"/>
                  <a:pt x="937451" y="228600"/>
                </a:cubicBezTo>
                <a:cubicBezTo>
                  <a:pt x="944488" y="216871"/>
                  <a:pt x="962281" y="216677"/>
                  <a:pt x="975551" y="213360"/>
                </a:cubicBezTo>
                <a:cubicBezTo>
                  <a:pt x="1023396" y="201399"/>
                  <a:pt x="1120331" y="182880"/>
                  <a:pt x="1120331" y="182880"/>
                </a:cubicBezTo>
                <a:cubicBezTo>
                  <a:pt x="1127951" y="175260"/>
                  <a:pt x="1133950" y="165564"/>
                  <a:pt x="1143191" y="160020"/>
                </a:cubicBezTo>
                <a:cubicBezTo>
                  <a:pt x="1175316" y="140745"/>
                  <a:pt x="1194461" y="137677"/>
                  <a:pt x="1227011" y="129540"/>
                </a:cubicBezTo>
                <a:cubicBezTo>
                  <a:pt x="1234631" y="121920"/>
                  <a:pt x="1241592" y="113579"/>
                  <a:pt x="1249871" y="106680"/>
                </a:cubicBezTo>
                <a:cubicBezTo>
                  <a:pt x="1293066" y="70684"/>
                  <a:pt x="1251040" y="113465"/>
                  <a:pt x="1303211" y="76200"/>
                </a:cubicBezTo>
                <a:cubicBezTo>
                  <a:pt x="1311980" y="69936"/>
                  <a:pt x="1318451" y="60960"/>
                  <a:pt x="1326071" y="53340"/>
                </a:cubicBezTo>
                <a:cubicBezTo>
                  <a:pt x="1309035" y="2232"/>
                  <a:pt x="1325199" y="14804"/>
                  <a:pt x="1295591" y="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6">
            <a:extLst>
              <a:ext uri="{FF2B5EF4-FFF2-40B4-BE49-F238E27FC236}">
                <a16:creationId xmlns="" xmlns:a16="http://schemas.microsoft.com/office/drawing/2014/main" id="{518A4AED-CB87-D1C2-A66D-DA93F187695B}"/>
              </a:ext>
            </a:extLst>
          </p:cNvPr>
          <p:cNvSpPr/>
          <p:nvPr/>
        </p:nvSpPr>
        <p:spPr bwMode="auto">
          <a:xfrm>
            <a:off x="209553" y="318343"/>
            <a:ext cx="5243018" cy="507831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 There is a man of God who lives here in this town.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is held in high honor by all the people because everything he says comes true.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Let’s go find him.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Perhaps he can tell us which way to go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25F71D-7C4A-A4CF-4B7C-72EEBBE4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</p:spTree>
    <p:extLst>
      <p:ext uri="{BB962C8B-B14F-4D97-AF65-F5344CB8AC3E}">
        <p14:creationId xmlns:p14="http://schemas.microsoft.com/office/powerpoint/2010/main" val="39813478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F7E146F-A1FD-C44B-AA05-B022B6D12336}"/>
              </a:ext>
            </a:extLst>
          </p:cNvPr>
          <p:cNvGrpSpPr/>
          <p:nvPr/>
        </p:nvGrpSpPr>
        <p:grpSpPr>
          <a:xfrm>
            <a:off x="3542029" y="723900"/>
            <a:ext cx="6408418" cy="4267200"/>
            <a:chOff x="3542029" y="723900"/>
            <a:chExt cx="6408418" cy="426720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A5AF68B-D9D0-0D7F-C899-86A2DCA0C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42029" y="723900"/>
              <a:ext cx="6408418" cy="4267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7D3A233-1044-48A2-3739-2B23E50FE12E}"/>
                </a:ext>
              </a:extLst>
            </p:cNvPr>
            <p:cNvSpPr txBox="1"/>
            <p:nvPr/>
          </p:nvSpPr>
          <p:spPr>
            <a:xfrm>
              <a:off x="7004496" y="3240454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tx1"/>
                  </a:solidFill>
                </a:rPr>
                <a:t>Mizpah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C9D4394-CA51-C156-0472-3DB6A738CF6D}"/>
                </a:ext>
              </a:extLst>
            </p:cNvPr>
            <p:cNvSpPr txBox="1"/>
            <p:nvPr/>
          </p:nvSpPr>
          <p:spPr>
            <a:xfrm>
              <a:off x="8353236" y="4042649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Gibeah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E6014204-735A-3B3A-F640-A09BA124D39B}"/>
              </a:ext>
            </a:extLst>
          </p:cNvPr>
          <p:cNvGrpSpPr/>
          <p:nvPr/>
        </p:nvGrpSpPr>
        <p:grpSpPr>
          <a:xfrm>
            <a:off x="7057836" y="3707369"/>
            <a:ext cx="1245422" cy="369331"/>
            <a:chOff x="7057836" y="3707369"/>
            <a:chExt cx="1245422" cy="369331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927A05B-4C1D-12EE-48F5-9F3861EE9794}"/>
                </a:ext>
              </a:extLst>
            </p:cNvPr>
            <p:cNvSpPr txBox="1"/>
            <p:nvPr/>
          </p:nvSpPr>
          <p:spPr>
            <a:xfrm>
              <a:off x="7057836" y="3707369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tx1"/>
                  </a:solidFill>
                </a:rPr>
                <a:t>Ramah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63C8E0EE-8A02-F5EC-B646-F76A57F974C5}"/>
                </a:ext>
              </a:extLst>
            </p:cNvPr>
            <p:cNvSpPr/>
            <p:nvPr/>
          </p:nvSpPr>
          <p:spPr bwMode="auto">
            <a:xfrm>
              <a:off x="8177070" y="3886200"/>
              <a:ext cx="126188" cy="95629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EF898CF7-3BA8-8B0E-3C5A-58B331BD3BCA}"/>
              </a:ext>
            </a:extLst>
          </p:cNvPr>
          <p:cNvSpPr/>
          <p:nvPr/>
        </p:nvSpPr>
        <p:spPr bwMode="auto">
          <a:xfrm>
            <a:off x="6934200" y="1087780"/>
            <a:ext cx="2735580" cy="855320"/>
          </a:xfrm>
          <a:custGeom>
            <a:avLst/>
            <a:gdLst>
              <a:gd name="connsiteX0" fmla="*/ 2735580 w 2735580"/>
              <a:gd name="connsiteY0" fmla="*/ 115631 h 1014791"/>
              <a:gd name="connsiteX1" fmla="*/ 2606040 w 2735580"/>
              <a:gd name="connsiteY1" fmla="*/ 92771 h 1014791"/>
              <a:gd name="connsiteX2" fmla="*/ 2529840 w 2735580"/>
              <a:gd name="connsiteY2" fmla="*/ 54671 h 1014791"/>
              <a:gd name="connsiteX3" fmla="*/ 2468880 w 2735580"/>
              <a:gd name="connsiteY3" fmla="*/ 39431 h 1014791"/>
              <a:gd name="connsiteX4" fmla="*/ 2438400 w 2735580"/>
              <a:gd name="connsiteY4" fmla="*/ 16571 h 1014791"/>
              <a:gd name="connsiteX5" fmla="*/ 2308860 w 2735580"/>
              <a:gd name="connsiteY5" fmla="*/ 8951 h 1014791"/>
              <a:gd name="connsiteX6" fmla="*/ 2278380 w 2735580"/>
              <a:gd name="connsiteY6" fmla="*/ 31811 h 1014791"/>
              <a:gd name="connsiteX7" fmla="*/ 2232660 w 2735580"/>
              <a:gd name="connsiteY7" fmla="*/ 47051 h 1014791"/>
              <a:gd name="connsiteX8" fmla="*/ 2194560 w 2735580"/>
              <a:gd name="connsiteY8" fmla="*/ 92771 h 1014791"/>
              <a:gd name="connsiteX9" fmla="*/ 2171700 w 2735580"/>
              <a:gd name="connsiteY9" fmla="*/ 168971 h 1014791"/>
              <a:gd name="connsiteX10" fmla="*/ 2156460 w 2735580"/>
              <a:gd name="connsiteY10" fmla="*/ 222311 h 1014791"/>
              <a:gd name="connsiteX11" fmla="*/ 2148840 w 2735580"/>
              <a:gd name="connsiteY11" fmla="*/ 321371 h 1014791"/>
              <a:gd name="connsiteX12" fmla="*/ 2095500 w 2735580"/>
              <a:gd name="connsiteY12" fmla="*/ 389951 h 1014791"/>
              <a:gd name="connsiteX13" fmla="*/ 2072640 w 2735580"/>
              <a:gd name="connsiteY13" fmla="*/ 405191 h 1014791"/>
              <a:gd name="connsiteX14" fmla="*/ 2049780 w 2735580"/>
              <a:gd name="connsiteY14" fmla="*/ 428051 h 1014791"/>
              <a:gd name="connsiteX15" fmla="*/ 2026920 w 2735580"/>
              <a:gd name="connsiteY15" fmla="*/ 473771 h 1014791"/>
              <a:gd name="connsiteX16" fmla="*/ 2019300 w 2735580"/>
              <a:gd name="connsiteY16" fmla="*/ 496631 h 1014791"/>
              <a:gd name="connsiteX17" fmla="*/ 1889760 w 2735580"/>
              <a:gd name="connsiteY17" fmla="*/ 527111 h 1014791"/>
              <a:gd name="connsiteX18" fmla="*/ 1851660 w 2735580"/>
              <a:gd name="connsiteY18" fmla="*/ 534731 h 1014791"/>
              <a:gd name="connsiteX19" fmla="*/ 1668780 w 2735580"/>
              <a:gd name="connsiteY19" fmla="*/ 527111 h 1014791"/>
              <a:gd name="connsiteX20" fmla="*/ 1592580 w 2735580"/>
              <a:gd name="connsiteY20" fmla="*/ 481391 h 1014791"/>
              <a:gd name="connsiteX21" fmla="*/ 1569720 w 2735580"/>
              <a:gd name="connsiteY21" fmla="*/ 458531 h 1014791"/>
              <a:gd name="connsiteX22" fmla="*/ 1539240 w 2735580"/>
              <a:gd name="connsiteY22" fmla="*/ 450911 h 1014791"/>
              <a:gd name="connsiteX23" fmla="*/ 1531620 w 2735580"/>
              <a:gd name="connsiteY23" fmla="*/ 428051 h 1014791"/>
              <a:gd name="connsiteX24" fmla="*/ 1485900 w 2735580"/>
              <a:gd name="connsiteY24" fmla="*/ 397571 h 1014791"/>
              <a:gd name="connsiteX25" fmla="*/ 1440180 w 2735580"/>
              <a:gd name="connsiteY25" fmla="*/ 359471 h 1014791"/>
              <a:gd name="connsiteX26" fmla="*/ 1424940 w 2735580"/>
              <a:gd name="connsiteY26" fmla="*/ 336611 h 1014791"/>
              <a:gd name="connsiteX27" fmla="*/ 1379220 w 2735580"/>
              <a:gd name="connsiteY27" fmla="*/ 321371 h 1014791"/>
              <a:gd name="connsiteX28" fmla="*/ 1363980 w 2735580"/>
              <a:gd name="connsiteY28" fmla="*/ 298511 h 1014791"/>
              <a:gd name="connsiteX29" fmla="*/ 1325880 w 2735580"/>
              <a:gd name="connsiteY29" fmla="*/ 283271 h 1014791"/>
              <a:gd name="connsiteX30" fmla="*/ 1226820 w 2735580"/>
              <a:gd name="connsiteY30" fmla="*/ 252791 h 1014791"/>
              <a:gd name="connsiteX31" fmla="*/ 1143000 w 2735580"/>
              <a:gd name="connsiteY31" fmla="*/ 260411 h 1014791"/>
              <a:gd name="connsiteX32" fmla="*/ 1120140 w 2735580"/>
              <a:gd name="connsiteY32" fmla="*/ 268031 h 1014791"/>
              <a:gd name="connsiteX33" fmla="*/ 1074420 w 2735580"/>
              <a:gd name="connsiteY33" fmla="*/ 298511 h 1014791"/>
              <a:gd name="connsiteX34" fmla="*/ 1043940 w 2735580"/>
              <a:gd name="connsiteY34" fmla="*/ 328991 h 1014791"/>
              <a:gd name="connsiteX35" fmla="*/ 1005840 w 2735580"/>
              <a:gd name="connsiteY35" fmla="*/ 367091 h 1014791"/>
              <a:gd name="connsiteX36" fmla="*/ 998220 w 2735580"/>
              <a:gd name="connsiteY36" fmla="*/ 389951 h 1014791"/>
              <a:gd name="connsiteX37" fmla="*/ 990600 w 2735580"/>
              <a:gd name="connsiteY37" fmla="*/ 420431 h 1014791"/>
              <a:gd name="connsiteX38" fmla="*/ 967740 w 2735580"/>
              <a:gd name="connsiteY38" fmla="*/ 443291 h 1014791"/>
              <a:gd name="connsiteX39" fmla="*/ 952500 w 2735580"/>
              <a:gd name="connsiteY39" fmla="*/ 473771 h 1014791"/>
              <a:gd name="connsiteX40" fmla="*/ 937260 w 2735580"/>
              <a:gd name="connsiteY40" fmla="*/ 527111 h 1014791"/>
              <a:gd name="connsiteX41" fmla="*/ 922020 w 2735580"/>
              <a:gd name="connsiteY41" fmla="*/ 557591 h 1014791"/>
              <a:gd name="connsiteX42" fmla="*/ 899160 w 2735580"/>
              <a:gd name="connsiteY42" fmla="*/ 671891 h 1014791"/>
              <a:gd name="connsiteX43" fmla="*/ 861060 w 2735580"/>
              <a:gd name="connsiteY43" fmla="*/ 709991 h 1014791"/>
              <a:gd name="connsiteX44" fmla="*/ 815340 w 2735580"/>
              <a:gd name="connsiteY44" fmla="*/ 748091 h 1014791"/>
              <a:gd name="connsiteX45" fmla="*/ 784860 w 2735580"/>
              <a:gd name="connsiteY45" fmla="*/ 755711 h 1014791"/>
              <a:gd name="connsiteX46" fmla="*/ 762000 w 2735580"/>
              <a:gd name="connsiteY46" fmla="*/ 763331 h 1014791"/>
              <a:gd name="connsiteX47" fmla="*/ 746760 w 2735580"/>
              <a:gd name="connsiteY47" fmla="*/ 786191 h 1014791"/>
              <a:gd name="connsiteX48" fmla="*/ 693420 w 2735580"/>
              <a:gd name="connsiteY48" fmla="*/ 809051 h 1014791"/>
              <a:gd name="connsiteX49" fmla="*/ 617220 w 2735580"/>
              <a:gd name="connsiteY49" fmla="*/ 839531 h 1014791"/>
              <a:gd name="connsiteX50" fmla="*/ 586740 w 2735580"/>
              <a:gd name="connsiteY50" fmla="*/ 854771 h 1014791"/>
              <a:gd name="connsiteX51" fmla="*/ 541020 w 2735580"/>
              <a:gd name="connsiteY51" fmla="*/ 862391 h 1014791"/>
              <a:gd name="connsiteX52" fmla="*/ 510540 w 2735580"/>
              <a:gd name="connsiteY52" fmla="*/ 885251 h 1014791"/>
              <a:gd name="connsiteX53" fmla="*/ 373380 w 2735580"/>
              <a:gd name="connsiteY53" fmla="*/ 862391 h 1014791"/>
              <a:gd name="connsiteX54" fmla="*/ 335280 w 2735580"/>
              <a:gd name="connsiteY54" fmla="*/ 847151 h 1014791"/>
              <a:gd name="connsiteX55" fmla="*/ 281940 w 2735580"/>
              <a:gd name="connsiteY55" fmla="*/ 839531 h 1014791"/>
              <a:gd name="connsiteX56" fmla="*/ 152400 w 2735580"/>
              <a:gd name="connsiteY56" fmla="*/ 854771 h 1014791"/>
              <a:gd name="connsiteX57" fmla="*/ 99060 w 2735580"/>
              <a:gd name="connsiteY57" fmla="*/ 885251 h 1014791"/>
              <a:gd name="connsiteX58" fmla="*/ 68580 w 2735580"/>
              <a:gd name="connsiteY58" fmla="*/ 915731 h 1014791"/>
              <a:gd name="connsiteX59" fmla="*/ 45720 w 2735580"/>
              <a:gd name="connsiteY59" fmla="*/ 930971 h 1014791"/>
              <a:gd name="connsiteX60" fmla="*/ 15240 w 2735580"/>
              <a:gd name="connsiteY60" fmla="*/ 991931 h 1014791"/>
              <a:gd name="connsiteX61" fmla="*/ 0 w 2735580"/>
              <a:gd name="connsiteY61" fmla="*/ 1014791 h 10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35580" h="1014791">
                <a:moveTo>
                  <a:pt x="2735580" y="115631"/>
                </a:moveTo>
                <a:cubicBezTo>
                  <a:pt x="2692400" y="108011"/>
                  <a:pt x="2648081" y="105227"/>
                  <a:pt x="2606040" y="92771"/>
                </a:cubicBezTo>
                <a:cubicBezTo>
                  <a:pt x="2578812" y="84703"/>
                  <a:pt x="2557687" y="60240"/>
                  <a:pt x="2529840" y="54671"/>
                </a:cubicBezTo>
                <a:cubicBezTo>
                  <a:pt x="2483864" y="45476"/>
                  <a:pt x="2504027" y="51147"/>
                  <a:pt x="2468880" y="39431"/>
                </a:cubicBezTo>
                <a:cubicBezTo>
                  <a:pt x="2458720" y="31811"/>
                  <a:pt x="2449502" y="22739"/>
                  <a:pt x="2438400" y="16571"/>
                </a:cubicBezTo>
                <a:cubicBezTo>
                  <a:pt x="2388093" y="-11377"/>
                  <a:pt x="2377727" y="3212"/>
                  <a:pt x="2308860" y="8951"/>
                </a:cubicBezTo>
                <a:cubicBezTo>
                  <a:pt x="2298700" y="16571"/>
                  <a:pt x="2289739" y="26131"/>
                  <a:pt x="2278380" y="31811"/>
                </a:cubicBezTo>
                <a:cubicBezTo>
                  <a:pt x="2264012" y="38995"/>
                  <a:pt x="2232660" y="47051"/>
                  <a:pt x="2232660" y="47051"/>
                </a:cubicBezTo>
                <a:cubicBezTo>
                  <a:pt x="2218304" y="61407"/>
                  <a:pt x="2203047" y="73675"/>
                  <a:pt x="2194560" y="92771"/>
                </a:cubicBezTo>
                <a:cubicBezTo>
                  <a:pt x="2181673" y="121766"/>
                  <a:pt x="2179523" y="140287"/>
                  <a:pt x="2171700" y="168971"/>
                </a:cubicBezTo>
                <a:cubicBezTo>
                  <a:pt x="2166835" y="186811"/>
                  <a:pt x="2161540" y="204531"/>
                  <a:pt x="2156460" y="222311"/>
                </a:cubicBezTo>
                <a:cubicBezTo>
                  <a:pt x="2153920" y="255331"/>
                  <a:pt x="2154595" y="288757"/>
                  <a:pt x="2148840" y="321371"/>
                </a:cubicBezTo>
                <a:cubicBezTo>
                  <a:pt x="2144137" y="348020"/>
                  <a:pt x="2112271" y="375276"/>
                  <a:pt x="2095500" y="389951"/>
                </a:cubicBezTo>
                <a:cubicBezTo>
                  <a:pt x="2088608" y="395982"/>
                  <a:pt x="2079675" y="399328"/>
                  <a:pt x="2072640" y="405191"/>
                </a:cubicBezTo>
                <a:cubicBezTo>
                  <a:pt x="2064361" y="412090"/>
                  <a:pt x="2057400" y="420431"/>
                  <a:pt x="2049780" y="428051"/>
                </a:cubicBezTo>
                <a:cubicBezTo>
                  <a:pt x="2030627" y="485510"/>
                  <a:pt x="2056463" y="414685"/>
                  <a:pt x="2026920" y="473771"/>
                </a:cubicBezTo>
                <a:cubicBezTo>
                  <a:pt x="2023328" y="480955"/>
                  <a:pt x="2026188" y="492498"/>
                  <a:pt x="2019300" y="496631"/>
                </a:cubicBezTo>
                <a:cubicBezTo>
                  <a:pt x="1977438" y="521748"/>
                  <a:pt x="1935415" y="520087"/>
                  <a:pt x="1889760" y="527111"/>
                </a:cubicBezTo>
                <a:cubicBezTo>
                  <a:pt x="1876959" y="529080"/>
                  <a:pt x="1864360" y="532191"/>
                  <a:pt x="1851660" y="534731"/>
                </a:cubicBezTo>
                <a:cubicBezTo>
                  <a:pt x="1790700" y="532191"/>
                  <a:pt x="1729469" y="533389"/>
                  <a:pt x="1668780" y="527111"/>
                </a:cubicBezTo>
                <a:cubicBezTo>
                  <a:pt x="1640015" y="524135"/>
                  <a:pt x="1612306" y="498651"/>
                  <a:pt x="1592580" y="481391"/>
                </a:cubicBezTo>
                <a:cubicBezTo>
                  <a:pt x="1584470" y="474295"/>
                  <a:pt x="1579076" y="463878"/>
                  <a:pt x="1569720" y="458531"/>
                </a:cubicBezTo>
                <a:cubicBezTo>
                  <a:pt x="1560627" y="453335"/>
                  <a:pt x="1549400" y="453451"/>
                  <a:pt x="1539240" y="450911"/>
                </a:cubicBezTo>
                <a:cubicBezTo>
                  <a:pt x="1536700" y="443291"/>
                  <a:pt x="1537300" y="433731"/>
                  <a:pt x="1531620" y="428051"/>
                </a:cubicBezTo>
                <a:cubicBezTo>
                  <a:pt x="1518668" y="415099"/>
                  <a:pt x="1498852" y="410523"/>
                  <a:pt x="1485900" y="397571"/>
                </a:cubicBezTo>
                <a:cubicBezTo>
                  <a:pt x="1456564" y="368235"/>
                  <a:pt x="1472006" y="380689"/>
                  <a:pt x="1440180" y="359471"/>
                </a:cubicBezTo>
                <a:cubicBezTo>
                  <a:pt x="1435100" y="351851"/>
                  <a:pt x="1432706" y="341465"/>
                  <a:pt x="1424940" y="336611"/>
                </a:cubicBezTo>
                <a:cubicBezTo>
                  <a:pt x="1411317" y="328097"/>
                  <a:pt x="1379220" y="321371"/>
                  <a:pt x="1379220" y="321371"/>
                </a:cubicBezTo>
                <a:cubicBezTo>
                  <a:pt x="1374140" y="313751"/>
                  <a:pt x="1371432" y="303834"/>
                  <a:pt x="1363980" y="298511"/>
                </a:cubicBezTo>
                <a:cubicBezTo>
                  <a:pt x="1352849" y="290561"/>
                  <a:pt x="1338735" y="287945"/>
                  <a:pt x="1325880" y="283271"/>
                </a:cubicBezTo>
                <a:cubicBezTo>
                  <a:pt x="1287220" y="269213"/>
                  <a:pt x="1267287" y="264353"/>
                  <a:pt x="1226820" y="252791"/>
                </a:cubicBezTo>
                <a:cubicBezTo>
                  <a:pt x="1198880" y="255331"/>
                  <a:pt x="1170773" y="256443"/>
                  <a:pt x="1143000" y="260411"/>
                </a:cubicBezTo>
                <a:cubicBezTo>
                  <a:pt x="1135049" y="261547"/>
                  <a:pt x="1126823" y="263576"/>
                  <a:pt x="1120140" y="268031"/>
                </a:cubicBezTo>
                <a:cubicBezTo>
                  <a:pt x="1063061" y="306084"/>
                  <a:pt x="1128775" y="280393"/>
                  <a:pt x="1074420" y="298511"/>
                </a:cubicBezTo>
                <a:cubicBezTo>
                  <a:pt x="1058616" y="345924"/>
                  <a:pt x="1080064" y="301898"/>
                  <a:pt x="1043940" y="328991"/>
                </a:cubicBezTo>
                <a:cubicBezTo>
                  <a:pt x="1029572" y="339767"/>
                  <a:pt x="1018540" y="354391"/>
                  <a:pt x="1005840" y="367091"/>
                </a:cubicBezTo>
                <a:cubicBezTo>
                  <a:pt x="1003300" y="374711"/>
                  <a:pt x="1000427" y="382228"/>
                  <a:pt x="998220" y="389951"/>
                </a:cubicBezTo>
                <a:cubicBezTo>
                  <a:pt x="995343" y="400021"/>
                  <a:pt x="995796" y="411338"/>
                  <a:pt x="990600" y="420431"/>
                </a:cubicBezTo>
                <a:cubicBezTo>
                  <a:pt x="985253" y="429787"/>
                  <a:pt x="974004" y="434522"/>
                  <a:pt x="967740" y="443291"/>
                </a:cubicBezTo>
                <a:cubicBezTo>
                  <a:pt x="961138" y="452534"/>
                  <a:pt x="956975" y="463330"/>
                  <a:pt x="952500" y="473771"/>
                </a:cubicBezTo>
                <a:cubicBezTo>
                  <a:pt x="934078" y="516755"/>
                  <a:pt x="956594" y="475554"/>
                  <a:pt x="937260" y="527111"/>
                </a:cubicBezTo>
                <a:cubicBezTo>
                  <a:pt x="933272" y="537747"/>
                  <a:pt x="927100" y="547431"/>
                  <a:pt x="922020" y="557591"/>
                </a:cubicBezTo>
                <a:cubicBezTo>
                  <a:pt x="914400" y="595691"/>
                  <a:pt x="913590" y="635815"/>
                  <a:pt x="899160" y="671891"/>
                </a:cubicBezTo>
                <a:cubicBezTo>
                  <a:pt x="892490" y="688567"/>
                  <a:pt x="874350" y="697909"/>
                  <a:pt x="861060" y="709991"/>
                </a:cubicBezTo>
                <a:cubicBezTo>
                  <a:pt x="846381" y="723336"/>
                  <a:pt x="832351" y="737884"/>
                  <a:pt x="815340" y="748091"/>
                </a:cubicBezTo>
                <a:cubicBezTo>
                  <a:pt x="806360" y="753479"/>
                  <a:pt x="794930" y="752834"/>
                  <a:pt x="784860" y="755711"/>
                </a:cubicBezTo>
                <a:cubicBezTo>
                  <a:pt x="777137" y="757918"/>
                  <a:pt x="769620" y="760791"/>
                  <a:pt x="762000" y="763331"/>
                </a:cubicBezTo>
                <a:cubicBezTo>
                  <a:pt x="756920" y="770951"/>
                  <a:pt x="753795" y="780328"/>
                  <a:pt x="746760" y="786191"/>
                </a:cubicBezTo>
                <a:cubicBezTo>
                  <a:pt x="734205" y="796653"/>
                  <a:pt x="709301" y="803757"/>
                  <a:pt x="693420" y="809051"/>
                </a:cubicBezTo>
                <a:cubicBezTo>
                  <a:pt x="651002" y="851469"/>
                  <a:pt x="692658" y="818957"/>
                  <a:pt x="617220" y="839531"/>
                </a:cubicBezTo>
                <a:cubicBezTo>
                  <a:pt x="606261" y="842520"/>
                  <a:pt x="597620" y="851507"/>
                  <a:pt x="586740" y="854771"/>
                </a:cubicBezTo>
                <a:cubicBezTo>
                  <a:pt x="571941" y="859211"/>
                  <a:pt x="556260" y="859851"/>
                  <a:pt x="541020" y="862391"/>
                </a:cubicBezTo>
                <a:cubicBezTo>
                  <a:pt x="530860" y="870011"/>
                  <a:pt x="523220" y="884547"/>
                  <a:pt x="510540" y="885251"/>
                </a:cubicBezTo>
                <a:cubicBezTo>
                  <a:pt x="501227" y="885768"/>
                  <a:pt x="407299" y="873697"/>
                  <a:pt x="373380" y="862391"/>
                </a:cubicBezTo>
                <a:cubicBezTo>
                  <a:pt x="360404" y="858066"/>
                  <a:pt x="348550" y="850468"/>
                  <a:pt x="335280" y="847151"/>
                </a:cubicBezTo>
                <a:cubicBezTo>
                  <a:pt x="317856" y="842795"/>
                  <a:pt x="299720" y="842071"/>
                  <a:pt x="281940" y="839531"/>
                </a:cubicBezTo>
                <a:cubicBezTo>
                  <a:pt x="238760" y="844611"/>
                  <a:pt x="195397" y="848321"/>
                  <a:pt x="152400" y="854771"/>
                </a:cubicBezTo>
                <a:cubicBezTo>
                  <a:pt x="130343" y="858079"/>
                  <a:pt x="115645" y="870739"/>
                  <a:pt x="99060" y="885251"/>
                </a:cubicBezTo>
                <a:cubicBezTo>
                  <a:pt x="88247" y="894713"/>
                  <a:pt x="79489" y="906380"/>
                  <a:pt x="68580" y="915731"/>
                </a:cubicBezTo>
                <a:cubicBezTo>
                  <a:pt x="61627" y="921691"/>
                  <a:pt x="53340" y="925891"/>
                  <a:pt x="45720" y="930971"/>
                </a:cubicBezTo>
                <a:cubicBezTo>
                  <a:pt x="35560" y="951291"/>
                  <a:pt x="27842" y="973028"/>
                  <a:pt x="15240" y="991931"/>
                </a:cubicBezTo>
                <a:lnTo>
                  <a:pt x="0" y="1014791"/>
                </a:ln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7FB97478-3A6F-57A4-C0A9-6A436230BFF7}"/>
              </a:ext>
            </a:extLst>
          </p:cNvPr>
          <p:cNvSpPr/>
          <p:nvPr/>
        </p:nvSpPr>
        <p:spPr bwMode="auto">
          <a:xfrm>
            <a:off x="6957060" y="1743100"/>
            <a:ext cx="2042160" cy="504800"/>
          </a:xfrm>
          <a:custGeom>
            <a:avLst/>
            <a:gdLst>
              <a:gd name="connsiteX0" fmla="*/ 0 w 2042160"/>
              <a:gd name="connsiteY0" fmla="*/ 266700 h 611480"/>
              <a:gd name="connsiteX1" fmla="*/ 60960 w 2042160"/>
              <a:gd name="connsiteY1" fmla="*/ 274320 h 611480"/>
              <a:gd name="connsiteX2" fmla="*/ 160020 w 2042160"/>
              <a:gd name="connsiteY2" fmla="*/ 281940 h 611480"/>
              <a:gd name="connsiteX3" fmla="*/ 205740 w 2042160"/>
              <a:gd name="connsiteY3" fmla="*/ 297180 h 611480"/>
              <a:gd name="connsiteX4" fmla="*/ 312420 w 2042160"/>
              <a:gd name="connsiteY4" fmla="*/ 304800 h 611480"/>
              <a:gd name="connsiteX5" fmla="*/ 502920 w 2042160"/>
              <a:gd name="connsiteY5" fmla="*/ 320040 h 611480"/>
              <a:gd name="connsiteX6" fmla="*/ 533400 w 2042160"/>
              <a:gd name="connsiteY6" fmla="*/ 350520 h 611480"/>
              <a:gd name="connsiteX7" fmla="*/ 541020 w 2042160"/>
              <a:gd name="connsiteY7" fmla="*/ 381000 h 611480"/>
              <a:gd name="connsiteX8" fmla="*/ 556260 w 2042160"/>
              <a:gd name="connsiteY8" fmla="*/ 403860 h 611480"/>
              <a:gd name="connsiteX9" fmla="*/ 563880 w 2042160"/>
              <a:gd name="connsiteY9" fmla="*/ 426720 h 611480"/>
              <a:gd name="connsiteX10" fmla="*/ 586740 w 2042160"/>
              <a:gd name="connsiteY10" fmla="*/ 449580 h 611480"/>
              <a:gd name="connsiteX11" fmla="*/ 609600 w 2042160"/>
              <a:gd name="connsiteY11" fmla="*/ 480060 h 611480"/>
              <a:gd name="connsiteX12" fmla="*/ 617220 w 2042160"/>
              <a:gd name="connsiteY12" fmla="*/ 510540 h 611480"/>
              <a:gd name="connsiteX13" fmla="*/ 662940 w 2042160"/>
              <a:gd name="connsiteY13" fmla="*/ 556260 h 611480"/>
              <a:gd name="connsiteX14" fmla="*/ 685800 w 2042160"/>
              <a:gd name="connsiteY14" fmla="*/ 563880 h 611480"/>
              <a:gd name="connsiteX15" fmla="*/ 762000 w 2042160"/>
              <a:gd name="connsiteY15" fmla="*/ 586740 h 611480"/>
              <a:gd name="connsiteX16" fmla="*/ 899160 w 2042160"/>
              <a:gd name="connsiteY16" fmla="*/ 594360 h 611480"/>
              <a:gd name="connsiteX17" fmla="*/ 929640 w 2042160"/>
              <a:gd name="connsiteY17" fmla="*/ 548640 h 611480"/>
              <a:gd name="connsiteX18" fmla="*/ 952500 w 2042160"/>
              <a:gd name="connsiteY18" fmla="*/ 541020 h 611480"/>
              <a:gd name="connsiteX19" fmla="*/ 967740 w 2042160"/>
              <a:gd name="connsiteY19" fmla="*/ 518160 h 611480"/>
              <a:gd name="connsiteX20" fmla="*/ 990600 w 2042160"/>
              <a:gd name="connsiteY20" fmla="*/ 495300 h 611480"/>
              <a:gd name="connsiteX21" fmla="*/ 1005840 w 2042160"/>
              <a:gd name="connsiteY21" fmla="*/ 434340 h 611480"/>
              <a:gd name="connsiteX22" fmla="*/ 1021080 w 2042160"/>
              <a:gd name="connsiteY22" fmla="*/ 312420 h 611480"/>
              <a:gd name="connsiteX23" fmla="*/ 1028700 w 2042160"/>
              <a:gd name="connsiteY23" fmla="*/ 266700 h 611480"/>
              <a:gd name="connsiteX24" fmla="*/ 1043940 w 2042160"/>
              <a:gd name="connsiteY24" fmla="*/ 228600 h 611480"/>
              <a:gd name="connsiteX25" fmla="*/ 1066800 w 2042160"/>
              <a:gd name="connsiteY25" fmla="*/ 213360 h 611480"/>
              <a:gd name="connsiteX26" fmla="*/ 1074420 w 2042160"/>
              <a:gd name="connsiteY26" fmla="*/ 182880 h 611480"/>
              <a:gd name="connsiteX27" fmla="*/ 1097280 w 2042160"/>
              <a:gd name="connsiteY27" fmla="*/ 175260 h 611480"/>
              <a:gd name="connsiteX28" fmla="*/ 1135380 w 2042160"/>
              <a:gd name="connsiteY28" fmla="*/ 152400 h 611480"/>
              <a:gd name="connsiteX29" fmla="*/ 1158240 w 2042160"/>
              <a:gd name="connsiteY29" fmla="*/ 137160 h 611480"/>
              <a:gd name="connsiteX30" fmla="*/ 1211580 w 2042160"/>
              <a:gd name="connsiteY30" fmla="*/ 129540 h 611480"/>
              <a:gd name="connsiteX31" fmla="*/ 1363980 w 2042160"/>
              <a:gd name="connsiteY31" fmla="*/ 152400 h 611480"/>
              <a:gd name="connsiteX32" fmla="*/ 1409700 w 2042160"/>
              <a:gd name="connsiteY32" fmla="*/ 198120 h 611480"/>
              <a:gd name="connsiteX33" fmla="*/ 1478280 w 2042160"/>
              <a:gd name="connsiteY33" fmla="*/ 259080 h 611480"/>
              <a:gd name="connsiteX34" fmla="*/ 1508760 w 2042160"/>
              <a:gd name="connsiteY34" fmla="*/ 281940 h 611480"/>
              <a:gd name="connsiteX35" fmla="*/ 1691640 w 2042160"/>
              <a:gd name="connsiteY35" fmla="*/ 266700 h 611480"/>
              <a:gd name="connsiteX36" fmla="*/ 1714500 w 2042160"/>
              <a:gd name="connsiteY36" fmla="*/ 236220 h 611480"/>
              <a:gd name="connsiteX37" fmla="*/ 1760220 w 2042160"/>
              <a:gd name="connsiteY37" fmla="*/ 182880 h 611480"/>
              <a:gd name="connsiteX38" fmla="*/ 1775460 w 2042160"/>
              <a:gd name="connsiteY38" fmla="*/ 129540 h 611480"/>
              <a:gd name="connsiteX39" fmla="*/ 1790700 w 2042160"/>
              <a:gd name="connsiteY39" fmla="*/ 106680 h 611480"/>
              <a:gd name="connsiteX40" fmla="*/ 1836420 w 2042160"/>
              <a:gd name="connsiteY40" fmla="*/ 45720 h 611480"/>
              <a:gd name="connsiteX41" fmla="*/ 1851660 w 2042160"/>
              <a:gd name="connsiteY41" fmla="*/ 22860 h 611480"/>
              <a:gd name="connsiteX42" fmla="*/ 1897380 w 2042160"/>
              <a:gd name="connsiteY42" fmla="*/ 0 h 611480"/>
              <a:gd name="connsiteX43" fmla="*/ 2042160 w 2042160"/>
              <a:gd name="connsiteY43" fmla="*/ 22860 h 6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42160" h="611480">
                <a:moveTo>
                  <a:pt x="0" y="266700"/>
                </a:moveTo>
                <a:cubicBezTo>
                  <a:pt x="20320" y="269240"/>
                  <a:pt x="40574" y="272378"/>
                  <a:pt x="60960" y="274320"/>
                </a:cubicBezTo>
                <a:cubicBezTo>
                  <a:pt x="93928" y="277460"/>
                  <a:pt x="127308" y="276775"/>
                  <a:pt x="160020" y="281940"/>
                </a:cubicBezTo>
                <a:cubicBezTo>
                  <a:pt x="175888" y="284445"/>
                  <a:pt x="189853" y="294797"/>
                  <a:pt x="205740" y="297180"/>
                </a:cubicBezTo>
                <a:cubicBezTo>
                  <a:pt x="240996" y="302468"/>
                  <a:pt x="276874" y="302066"/>
                  <a:pt x="312420" y="304800"/>
                </a:cubicBezTo>
                <a:lnTo>
                  <a:pt x="502920" y="320040"/>
                </a:lnTo>
                <a:cubicBezTo>
                  <a:pt x="513080" y="330200"/>
                  <a:pt x="525785" y="338336"/>
                  <a:pt x="533400" y="350520"/>
                </a:cubicBezTo>
                <a:cubicBezTo>
                  <a:pt x="538951" y="359401"/>
                  <a:pt x="536895" y="371374"/>
                  <a:pt x="541020" y="381000"/>
                </a:cubicBezTo>
                <a:cubicBezTo>
                  <a:pt x="544628" y="389418"/>
                  <a:pt x="552164" y="395669"/>
                  <a:pt x="556260" y="403860"/>
                </a:cubicBezTo>
                <a:cubicBezTo>
                  <a:pt x="559852" y="411044"/>
                  <a:pt x="559425" y="420037"/>
                  <a:pt x="563880" y="426720"/>
                </a:cubicBezTo>
                <a:cubicBezTo>
                  <a:pt x="569858" y="435686"/>
                  <a:pt x="579727" y="441398"/>
                  <a:pt x="586740" y="449580"/>
                </a:cubicBezTo>
                <a:cubicBezTo>
                  <a:pt x="595005" y="459223"/>
                  <a:pt x="601980" y="469900"/>
                  <a:pt x="609600" y="480060"/>
                </a:cubicBezTo>
                <a:cubicBezTo>
                  <a:pt x="612140" y="490220"/>
                  <a:pt x="612536" y="501173"/>
                  <a:pt x="617220" y="510540"/>
                </a:cubicBezTo>
                <a:cubicBezTo>
                  <a:pt x="627822" y="531744"/>
                  <a:pt x="642315" y="545947"/>
                  <a:pt x="662940" y="556260"/>
                </a:cubicBezTo>
                <a:cubicBezTo>
                  <a:pt x="670124" y="559852"/>
                  <a:pt x="678616" y="560288"/>
                  <a:pt x="685800" y="563880"/>
                </a:cubicBezTo>
                <a:cubicBezTo>
                  <a:pt x="741246" y="591603"/>
                  <a:pt x="664995" y="572882"/>
                  <a:pt x="762000" y="586740"/>
                </a:cubicBezTo>
                <a:cubicBezTo>
                  <a:pt x="810938" y="611209"/>
                  <a:pt x="823296" y="623863"/>
                  <a:pt x="899160" y="594360"/>
                </a:cubicBezTo>
                <a:cubicBezTo>
                  <a:pt x="916231" y="587721"/>
                  <a:pt x="919480" y="563880"/>
                  <a:pt x="929640" y="548640"/>
                </a:cubicBezTo>
                <a:cubicBezTo>
                  <a:pt x="934095" y="541957"/>
                  <a:pt x="944880" y="543560"/>
                  <a:pt x="952500" y="541020"/>
                </a:cubicBezTo>
                <a:cubicBezTo>
                  <a:pt x="957580" y="533400"/>
                  <a:pt x="961877" y="525195"/>
                  <a:pt x="967740" y="518160"/>
                </a:cubicBezTo>
                <a:cubicBezTo>
                  <a:pt x="974639" y="509881"/>
                  <a:pt x="986141" y="505110"/>
                  <a:pt x="990600" y="495300"/>
                </a:cubicBezTo>
                <a:cubicBezTo>
                  <a:pt x="999267" y="476232"/>
                  <a:pt x="1003242" y="455124"/>
                  <a:pt x="1005840" y="434340"/>
                </a:cubicBezTo>
                <a:cubicBezTo>
                  <a:pt x="1010920" y="393700"/>
                  <a:pt x="1015546" y="353001"/>
                  <a:pt x="1021080" y="312420"/>
                </a:cubicBezTo>
                <a:cubicBezTo>
                  <a:pt x="1023168" y="297111"/>
                  <a:pt x="1024635" y="281606"/>
                  <a:pt x="1028700" y="266700"/>
                </a:cubicBezTo>
                <a:cubicBezTo>
                  <a:pt x="1032299" y="253504"/>
                  <a:pt x="1035990" y="239731"/>
                  <a:pt x="1043940" y="228600"/>
                </a:cubicBezTo>
                <a:cubicBezTo>
                  <a:pt x="1049263" y="221148"/>
                  <a:pt x="1059180" y="218440"/>
                  <a:pt x="1066800" y="213360"/>
                </a:cubicBezTo>
                <a:cubicBezTo>
                  <a:pt x="1069340" y="203200"/>
                  <a:pt x="1067878" y="191058"/>
                  <a:pt x="1074420" y="182880"/>
                </a:cubicBezTo>
                <a:cubicBezTo>
                  <a:pt x="1079438" y="176608"/>
                  <a:pt x="1090096" y="178852"/>
                  <a:pt x="1097280" y="175260"/>
                </a:cubicBezTo>
                <a:cubicBezTo>
                  <a:pt x="1110527" y="168636"/>
                  <a:pt x="1122821" y="160250"/>
                  <a:pt x="1135380" y="152400"/>
                </a:cubicBezTo>
                <a:cubicBezTo>
                  <a:pt x="1143146" y="147546"/>
                  <a:pt x="1149468" y="139792"/>
                  <a:pt x="1158240" y="137160"/>
                </a:cubicBezTo>
                <a:cubicBezTo>
                  <a:pt x="1175443" y="131999"/>
                  <a:pt x="1193800" y="132080"/>
                  <a:pt x="1211580" y="129540"/>
                </a:cubicBezTo>
                <a:cubicBezTo>
                  <a:pt x="1262380" y="137160"/>
                  <a:pt x="1314030" y="140412"/>
                  <a:pt x="1363980" y="152400"/>
                </a:cubicBezTo>
                <a:cubicBezTo>
                  <a:pt x="1430671" y="168406"/>
                  <a:pt x="1385626" y="167168"/>
                  <a:pt x="1409700" y="198120"/>
                </a:cubicBezTo>
                <a:cubicBezTo>
                  <a:pt x="1443798" y="241960"/>
                  <a:pt x="1445177" y="235435"/>
                  <a:pt x="1478280" y="259080"/>
                </a:cubicBezTo>
                <a:cubicBezTo>
                  <a:pt x="1488614" y="266462"/>
                  <a:pt x="1498600" y="274320"/>
                  <a:pt x="1508760" y="281940"/>
                </a:cubicBezTo>
                <a:cubicBezTo>
                  <a:pt x="1569720" y="276860"/>
                  <a:pt x="1631925" y="279970"/>
                  <a:pt x="1691640" y="266700"/>
                </a:cubicBezTo>
                <a:cubicBezTo>
                  <a:pt x="1704038" y="263945"/>
                  <a:pt x="1706137" y="245778"/>
                  <a:pt x="1714500" y="236220"/>
                </a:cubicBezTo>
                <a:cubicBezTo>
                  <a:pt x="1736373" y="211222"/>
                  <a:pt x="1746623" y="210073"/>
                  <a:pt x="1760220" y="182880"/>
                </a:cubicBezTo>
                <a:cubicBezTo>
                  <a:pt x="1775048" y="153223"/>
                  <a:pt x="1760811" y="163720"/>
                  <a:pt x="1775460" y="129540"/>
                </a:cubicBezTo>
                <a:cubicBezTo>
                  <a:pt x="1779068" y="121122"/>
                  <a:pt x="1785620" y="114300"/>
                  <a:pt x="1790700" y="106680"/>
                </a:cubicBezTo>
                <a:cubicBezTo>
                  <a:pt x="1804251" y="52475"/>
                  <a:pt x="1787057" y="95083"/>
                  <a:pt x="1836420" y="45720"/>
                </a:cubicBezTo>
                <a:cubicBezTo>
                  <a:pt x="1842896" y="39244"/>
                  <a:pt x="1845184" y="29336"/>
                  <a:pt x="1851660" y="22860"/>
                </a:cubicBezTo>
                <a:cubicBezTo>
                  <a:pt x="1866432" y="8088"/>
                  <a:pt x="1878787" y="6198"/>
                  <a:pt x="1897380" y="0"/>
                </a:cubicBezTo>
                <a:cubicBezTo>
                  <a:pt x="2027270" y="16236"/>
                  <a:pt x="1980445" y="2288"/>
                  <a:pt x="2042160" y="2286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FFB72022-6818-A35B-F357-AB9B4D7D3399}"/>
              </a:ext>
            </a:extLst>
          </p:cNvPr>
          <p:cNvSpPr/>
          <p:nvPr/>
        </p:nvSpPr>
        <p:spPr bwMode="auto">
          <a:xfrm>
            <a:off x="6530340" y="1743100"/>
            <a:ext cx="2522940" cy="1381100"/>
          </a:xfrm>
          <a:custGeom>
            <a:avLst/>
            <a:gdLst>
              <a:gd name="connsiteX0" fmla="*/ 2499360 w 2522940"/>
              <a:gd name="connsiteY0" fmla="*/ 0 h 1470660"/>
              <a:gd name="connsiteX1" fmla="*/ 2522220 w 2522940"/>
              <a:gd name="connsiteY1" fmla="*/ 144780 h 1470660"/>
              <a:gd name="connsiteX2" fmla="*/ 2506980 w 2522940"/>
              <a:gd name="connsiteY2" fmla="*/ 251460 h 1470660"/>
              <a:gd name="connsiteX3" fmla="*/ 2453640 w 2522940"/>
              <a:gd name="connsiteY3" fmla="*/ 259080 h 1470660"/>
              <a:gd name="connsiteX4" fmla="*/ 2392680 w 2522940"/>
              <a:gd name="connsiteY4" fmla="*/ 304800 h 1470660"/>
              <a:gd name="connsiteX5" fmla="*/ 2369820 w 2522940"/>
              <a:gd name="connsiteY5" fmla="*/ 327660 h 1470660"/>
              <a:gd name="connsiteX6" fmla="*/ 2346960 w 2522940"/>
              <a:gd name="connsiteY6" fmla="*/ 335280 h 1470660"/>
              <a:gd name="connsiteX7" fmla="*/ 2324100 w 2522940"/>
              <a:gd name="connsiteY7" fmla="*/ 358140 h 1470660"/>
              <a:gd name="connsiteX8" fmla="*/ 2293620 w 2522940"/>
              <a:gd name="connsiteY8" fmla="*/ 365760 h 1470660"/>
              <a:gd name="connsiteX9" fmla="*/ 2286000 w 2522940"/>
              <a:gd name="connsiteY9" fmla="*/ 388620 h 1470660"/>
              <a:gd name="connsiteX10" fmla="*/ 2209800 w 2522940"/>
              <a:gd name="connsiteY10" fmla="*/ 411480 h 1470660"/>
              <a:gd name="connsiteX11" fmla="*/ 2118360 w 2522940"/>
              <a:gd name="connsiteY11" fmla="*/ 464820 h 1470660"/>
              <a:gd name="connsiteX12" fmla="*/ 2080260 w 2522940"/>
              <a:gd name="connsiteY12" fmla="*/ 487680 h 1470660"/>
              <a:gd name="connsiteX13" fmla="*/ 2019300 w 2522940"/>
              <a:gd name="connsiteY13" fmla="*/ 510540 h 1470660"/>
              <a:gd name="connsiteX14" fmla="*/ 1981200 w 2522940"/>
              <a:gd name="connsiteY14" fmla="*/ 518160 h 1470660"/>
              <a:gd name="connsiteX15" fmla="*/ 1958340 w 2522940"/>
              <a:gd name="connsiteY15" fmla="*/ 533400 h 1470660"/>
              <a:gd name="connsiteX16" fmla="*/ 1935480 w 2522940"/>
              <a:gd name="connsiteY16" fmla="*/ 541020 h 1470660"/>
              <a:gd name="connsiteX17" fmla="*/ 1912620 w 2522940"/>
              <a:gd name="connsiteY17" fmla="*/ 563880 h 1470660"/>
              <a:gd name="connsiteX18" fmla="*/ 1828800 w 2522940"/>
              <a:gd name="connsiteY18" fmla="*/ 594360 h 1470660"/>
              <a:gd name="connsiteX19" fmla="*/ 1805940 w 2522940"/>
              <a:gd name="connsiteY19" fmla="*/ 609600 h 1470660"/>
              <a:gd name="connsiteX20" fmla="*/ 1737360 w 2522940"/>
              <a:gd name="connsiteY20" fmla="*/ 647700 h 1470660"/>
              <a:gd name="connsiteX21" fmla="*/ 1684020 w 2522940"/>
              <a:gd name="connsiteY21" fmla="*/ 708660 h 1470660"/>
              <a:gd name="connsiteX22" fmla="*/ 1668780 w 2522940"/>
              <a:gd name="connsiteY22" fmla="*/ 746760 h 1470660"/>
              <a:gd name="connsiteX23" fmla="*/ 1630680 w 2522940"/>
              <a:gd name="connsiteY23" fmla="*/ 792480 h 1470660"/>
              <a:gd name="connsiteX24" fmla="*/ 1623060 w 2522940"/>
              <a:gd name="connsiteY24" fmla="*/ 815340 h 1470660"/>
              <a:gd name="connsiteX25" fmla="*/ 1607820 w 2522940"/>
              <a:gd name="connsiteY25" fmla="*/ 838200 h 1470660"/>
              <a:gd name="connsiteX26" fmla="*/ 1577340 w 2522940"/>
              <a:gd name="connsiteY26" fmla="*/ 891540 h 1470660"/>
              <a:gd name="connsiteX27" fmla="*/ 1569720 w 2522940"/>
              <a:gd name="connsiteY27" fmla="*/ 922020 h 1470660"/>
              <a:gd name="connsiteX28" fmla="*/ 1554480 w 2522940"/>
              <a:gd name="connsiteY28" fmla="*/ 1082040 h 1470660"/>
              <a:gd name="connsiteX29" fmla="*/ 1493520 w 2522940"/>
              <a:gd name="connsiteY29" fmla="*/ 1120140 h 1470660"/>
              <a:gd name="connsiteX30" fmla="*/ 1447800 w 2522940"/>
              <a:gd name="connsiteY30" fmla="*/ 1135380 h 1470660"/>
              <a:gd name="connsiteX31" fmla="*/ 1424940 w 2522940"/>
              <a:gd name="connsiteY31" fmla="*/ 1150620 h 1470660"/>
              <a:gd name="connsiteX32" fmla="*/ 1348740 w 2522940"/>
              <a:gd name="connsiteY32" fmla="*/ 1158240 h 1470660"/>
              <a:gd name="connsiteX33" fmla="*/ 1272540 w 2522940"/>
              <a:gd name="connsiteY33" fmla="*/ 1143000 h 1470660"/>
              <a:gd name="connsiteX34" fmla="*/ 1249680 w 2522940"/>
              <a:gd name="connsiteY34" fmla="*/ 1135380 h 1470660"/>
              <a:gd name="connsiteX35" fmla="*/ 1211580 w 2522940"/>
              <a:gd name="connsiteY35" fmla="*/ 1104900 h 1470660"/>
              <a:gd name="connsiteX36" fmla="*/ 1181100 w 2522940"/>
              <a:gd name="connsiteY36" fmla="*/ 1028700 h 1470660"/>
              <a:gd name="connsiteX37" fmla="*/ 1165860 w 2522940"/>
              <a:gd name="connsiteY37" fmla="*/ 982980 h 1470660"/>
              <a:gd name="connsiteX38" fmla="*/ 1158240 w 2522940"/>
              <a:gd name="connsiteY38" fmla="*/ 960120 h 1470660"/>
              <a:gd name="connsiteX39" fmla="*/ 1135380 w 2522940"/>
              <a:gd name="connsiteY39" fmla="*/ 952500 h 1470660"/>
              <a:gd name="connsiteX40" fmla="*/ 1120140 w 2522940"/>
              <a:gd name="connsiteY40" fmla="*/ 922020 h 1470660"/>
              <a:gd name="connsiteX41" fmla="*/ 1089660 w 2522940"/>
              <a:gd name="connsiteY41" fmla="*/ 876300 h 1470660"/>
              <a:gd name="connsiteX42" fmla="*/ 1082040 w 2522940"/>
              <a:gd name="connsiteY42" fmla="*/ 853440 h 1470660"/>
              <a:gd name="connsiteX43" fmla="*/ 1036320 w 2522940"/>
              <a:gd name="connsiteY43" fmla="*/ 807720 h 1470660"/>
              <a:gd name="connsiteX44" fmla="*/ 1013460 w 2522940"/>
              <a:gd name="connsiteY44" fmla="*/ 777240 h 1470660"/>
              <a:gd name="connsiteX45" fmla="*/ 952500 w 2522940"/>
              <a:gd name="connsiteY45" fmla="*/ 723900 h 1470660"/>
              <a:gd name="connsiteX46" fmla="*/ 929640 w 2522940"/>
              <a:gd name="connsiteY46" fmla="*/ 716280 h 1470660"/>
              <a:gd name="connsiteX47" fmla="*/ 723900 w 2522940"/>
              <a:gd name="connsiteY47" fmla="*/ 723900 h 1470660"/>
              <a:gd name="connsiteX48" fmla="*/ 693420 w 2522940"/>
              <a:gd name="connsiteY48" fmla="*/ 769620 h 1470660"/>
              <a:gd name="connsiteX49" fmla="*/ 632460 w 2522940"/>
              <a:gd name="connsiteY49" fmla="*/ 838200 h 1470660"/>
              <a:gd name="connsiteX50" fmla="*/ 624840 w 2522940"/>
              <a:gd name="connsiteY50" fmla="*/ 861060 h 1470660"/>
              <a:gd name="connsiteX51" fmla="*/ 571500 w 2522940"/>
              <a:gd name="connsiteY51" fmla="*/ 922020 h 1470660"/>
              <a:gd name="connsiteX52" fmla="*/ 548640 w 2522940"/>
              <a:gd name="connsiteY52" fmla="*/ 967740 h 1470660"/>
              <a:gd name="connsiteX53" fmla="*/ 525780 w 2522940"/>
              <a:gd name="connsiteY53" fmla="*/ 990600 h 1470660"/>
              <a:gd name="connsiteX54" fmla="*/ 464820 w 2522940"/>
              <a:gd name="connsiteY54" fmla="*/ 1005840 h 1470660"/>
              <a:gd name="connsiteX55" fmla="*/ 251460 w 2522940"/>
              <a:gd name="connsiteY55" fmla="*/ 1059180 h 1470660"/>
              <a:gd name="connsiteX56" fmla="*/ 182880 w 2522940"/>
              <a:gd name="connsiteY56" fmla="*/ 1089660 h 1470660"/>
              <a:gd name="connsiteX57" fmla="*/ 175260 w 2522940"/>
              <a:gd name="connsiteY57" fmla="*/ 1112520 h 1470660"/>
              <a:gd name="connsiteX58" fmla="*/ 152400 w 2522940"/>
              <a:gd name="connsiteY58" fmla="*/ 1135380 h 1470660"/>
              <a:gd name="connsiteX59" fmla="*/ 144780 w 2522940"/>
              <a:gd name="connsiteY59" fmla="*/ 1203960 h 1470660"/>
              <a:gd name="connsiteX60" fmla="*/ 129540 w 2522940"/>
              <a:gd name="connsiteY60" fmla="*/ 1257300 h 1470660"/>
              <a:gd name="connsiteX61" fmla="*/ 121920 w 2522940"/>
              <a:gd name="connsiteY61" fmla="*/ 1287780 h 1470660"/>
              <a:gd name="connsiteX62" fmla="*/ 106680 w 2522940"/>
              <a:gd name="connsiteY62" fmla="*/ 1310640 h 1470660"/>
              <a:gd name="connsiteX63" fmla="*/ 99060 w 2522940"/>
              <a:gd name="connsiteY63" fmla="*/ 1333500 h 1470660"/>
              <a:gd name="connsiteX64" fmla="*/ 76200 w 2522940"/>
              <a:gd name="connsiteY64" fmla="*/ 1356360 h 1470660"/>
              <a:gd name="connsiteX65" fmla="*/ 45720 w 2522940"/>
              <a:gd name="connsiteY65" fmla="*/ 1432560 h 1470660"/>
              <a:gd name="connsiteX66" fmla="*/ 7620 w 2522940"/>
              <a:gd name="connsiteY66" fmla="*/ 1447800 h 1470660"/>
              <a:gd name="connsiteX67" fmla="*/ 0 w 2522940"/>
              <a:gd name="connsiteY67" fmla="*/ 1470660 h 1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522940" h="1470660">
                <a:moveTo>
                  <a:pt x="2499360" y="0"/>
                </a:moveTo>
                <a:cubicBezTo>
                  <a:pt x="2519348" y="59963"/>
                  <a:pt x="2525171" y="65111"/>
                  <a:pt x="2522220" y="144780"/>
                </a:cubicBezTo>
                <a:cubicBezTo>
                  <a:pt x="2520891" y="180676"/>
                  <a:pt x="2525461" y="220658"/>
                  <a:pt x="2506980" y="251460"/>
                </a:cubicBezTo>
                <a:cubicBezTo>
                  <a:pt x="2497739" y="266861"/>
                  <a:pt x="2471420" y="256540"/>
                  <a:pt x="2453640" y="259080"/>
                </a:cubicBezTo>
                <a:cubicBezTo>
                  <a:pt x="2433320" y="274320"/>
                  <a:pt x="2410641" y="286839"/>
                  <a:pt x="2392680" y="304800"/>
                </a:cubicBezTo>
                <a:cubicBezTo>
                  <a:pt x="2385060" y="312420"/>
                  <a:pt x="2378786" y="321682"/>
                  <a:pt x="2369820" y="327660"/>
                </a:cubicBezTo>
                <a:cubicBezTo>
                  <a:pt x="2363137" y="332115"/>
                  <a:pt x="2354580" y="332740"/>
                  <a:pt x="2346960" y="335280"/>
                </a:cubicBezTo>
                <a:cubicBezTo>
                  <a:pt x="2339340" y="342900"/>
                  <a:pt x="2333456" y="352793"/>
                  <a:pt x="2324100" y="358140"/>
                </a:cubicBezTo>
                <a:cubicBezTo>
                  <a:pt x="2315007" y="363336"/>
                  <a:pt x="2301798" y="359218"/>
                  <a:pt x="2293620" y="365760"/>
                </a:cubicBezTo>
                <a:cubicBezTo>
                  <a:pt x="2287348" y="370778"/>
                  <a:pt x="2292170" y="383478"/>
                  <a:pt x="2286000" y="388620"/>
                </a:cubicBezTo>
                <a:cubicBezTo>
                  <a:pt x="2270171" y="401811"/>
                  <a:pt x="2228839" y="407672"/>
                  <a:pt x="2209800" y="411480"/>
                </a:cubicBezTo>
                <a:cubicBezTo>
                  <a:pt x="2124869" y="468101"/>
                  <a:pt x="2203751" y="418243"/>
                  <a:pt x="2118360" y="464820"/>
                </a:cubicBezTo>
                <a:cubicBezTo>
                  <a:pt x="2105358" y="471912"/>
                  <a:pt x="2093507" y="481056"/>
                  <a:pt x="2080260" y="487680"/>
                </a:cubicBezTo>
                <a:cubicBezTo>
                  <a:pt x="2073268" y="491176"/>
                  <a:pt x="2032490" y="507243"/>
                  <a:pt x="2019300" y="510540"/>
                </a:cubicBezTo>
                <a:cubicBezTo>
                  <a:pt x="2006735" y="513681"/>
                  <a:pt x="1993900" y="515620"/>
                  <a:pt x="1981200" y="518160"/>
                </a:cubicBezTo>
                <a:cubicBezTo>
                  <a:pt x="1973580" y="523240"/>
                  <a:pt x="1966531" y="529304"/>
                  <a:pt x="1958340" y="533400"/>
                </a:cubicBezTo>
                <a:cubicBezTo>
                  <a:pt x="1951156" y="536992"/>
                  <a:pt x="1942163" y="536565"/>
                  <a:pt x="1935480" y="541020"/>
                </a:cubicBezTo>
                <a:cubicBezTo>
                  <a:pt x="1926514" y="546998"/>
                  <a:pt x="1921389" y="557616"/>
                  <a:pt x="1912620" y="563880"/>
                </a:cubicBezTo>
                <a:cubicBezTo>
                  <a:pt x="1889110" y="580673"/>
                  <a:pt x="1854791" y="586934"/>
                  <a:pt x="1828800" y="594360"/>
                </a:cubicBezTo>
                <a:cubicBezTo>
                  <a:pt x="1821180" y="599440"/>
                  <a:pt x="1814131" y="605504"/>
                  <a:pt x="1805940" y="609600"/>
                </a:cubicBezTo>
                <a:cubicBezTo>
                  <a:pt x="1774636" y="625252"/>
                  <a:pt x="1769395" y="607657"/>
                  <a:pt x="1737360" y="647700"/>
                </a:cubicBezTo>
                <a:cubicBezTo>
                  <a:pt x="1700148" y="694215"/>
                  <a:pt x="1718380" y="674300"/>
                  <a:pt x="1684020" y="708660"/>
                </a:cubicBezTo>
                <a:cubicBezTo>
                  <a:pt x="1678940" y="721360"/>
                  <a:pt x="1676029" y="735161"/>
                  <a:pt x="1668780" y="746760"/>
                </a:cubicBezTo>
                <a:cubicBezTo>
                  <a:pt x="1626649" y="814170"/>
                  <a:pt x="1662771" y="728297"/>
                  <a:pt x="1630680" y="792480"/>
                </a:cubicBezTo>
                <a:cubicBezTo>
                  <a:pt x="1627088" y="799664"/>
                  <a:pt x="1626652" y="808156"/>
                  <a:pt x="1623060" y="815340"/>
                </a:cubicBezTo>
                <a:cubicBezTo>
                  <a:pt x="1618964" y="823531"/>
                  <a:pt x="1611916" y="830009"/>
                  <a:pt x="1607820" y="838200"/>
                </a:cubicBezTo>
                <a:cubicBezTo>
                  <a:pt x="1578730" y="896380"/>
                  <a:pt x="1632617" y="817838"/>
                  <a:pt x="1577340" y="891540"/>
                </a:cubicBezTo>
                <a:cubicBezTo>
                  <a:pt x="1574800" y="901700"/>
                  <a:pt x="1570968" y="911622"/>
                  <a:pt x="1569720" y="922020"/>
                </a:cubicBezTo>
                <a:cubicBezTo>
                  <a:pt x="1563336" y="975220"/>
                  <a:pt x="1573715" y="1032030"/>
                  <a:pt x="1554480" y="1082040"/>
                </a:cubicBezTo>
                <a:cubicBezTo>
                  <a:pt x="1545878" y="1104405"/>
                  <a:pt x="1516253" y="1112562"/>
                  <a:pt x="1493520" y="1120140"/>
                </a:cubicBezTo>
                <a:cubicBezTo>
                  <a:pt x="1478280" y="1125220"/>
                  <a:pt x="1461166" y="1126469"/>
                  <a:pt x="1447800" y="1135380"/>
                </a:cubicBezTo>
                <a:cubicBezTo>
                  <a:pt x="1440180" y="1140460"/>
                  <a:pt x="1433864" y="1148561"/>
                  <a:pt x="1424940" y="1150620"/>
                </a:cubicBezTo>
                <a:cubicBezTo>
                  <a:pt x="1400067" y="1156360"/>
                  <a:pt x="1374140" y="1155700"/>
                  <a:pt x="1348740" y="1158240"/>
                </a:cubicBezTo>
                <a:cubicBezTo>
                  <a:pt x="1323340" y="1153160"/>
                  <a:pt x="1297780" y="1148825"/>
                  <a:pt x="1272540" y="1143000"/>
                </a:cubicBezTo>
                <a:cubicBezTo>
                  <a:pt x="1264714" y="1141194"/>
                  <a:pt x="1255952" y="1140398"/>
                  <a:pt x="1249680" y="1135380"/>
                </a:cubicBezTo>
                <a:cubicBezTo>
                  <a:pt x="1200441" y="1095989"/>
                  <a:pt x="1269039" y="1124053"/>
                  <a:pt x="1211580" y="1104900"/>
                </a:cubicBezTo>
                <a:cubicBezTo>
                  <a:pt x="1189156" y="1060052"/>
                  <a:pt x="1199932" y="1085196"/>
                  <a:pt x="1181100" y="1028700"/>
                </a:cubicBezTo>
                <a:lnTo>
                  <a:pt x="1165860" y="982980"/>
                </a:lnTo>
                <a:cubicBezTo>
                  <a:pt x="1163320" y="975360"/>
                  <a:pt x="1165860" y="962660"/>
                  <a:pt x="1158240" y="960120"/>
                </a:cubicBezTo>
                <a:lnTo>
                  <a:pt x="1135380" y="952500"/>
                </a:lnTo>
                <a:cubicBezTo>
                  <a:pt x="1130300" y="942340"/>
                  <a:pt x="1125984" y="931760"/>
                  <a:pt x="1120140" y="922020"/>
                </a:cubicBezTo>
                <a:cubicBezTo>
                  <a:pt x="1110716" y="906314"/>
                  <a:pt x="1095452" y="893676"/>
                  <a:pt x="1089660" y="876300"/>
                </a:cubicBezTo>
                <a:cubicBezTo>
                  <a:pt x="1087120" y="868680"/>
                  <a:pt x="1086971" y="859780"/>
                  <a:pt x="1082040" y="853440"/>
                </a:cubicBezTo>
                <a:cubicBezTo>
                  <a:pt x="1068808" y="836427"/>
                  <a:pt x="1049252" y="824962"/>
                  <a:pt x="1036320" y="807720"/>
                </a:cubicBezTo>
                <a:cubicBezTo>
                  <a:pt x="1028700" y="797560"/>
                  <a:pt x="1021725" y="786883"/>
                  <a:pt x="1013460" y="777240"/>
                </a:cubicBezTo>
                <a:cubicBezTo>
                  <a:pt x="999629" y="761104"/>
                  <a:pt x="968031" y="733607"/>
                  <a:pt x="952500" y="723900"/>
                </a:cubicBezTo>
                <a:cubicBezTo>
                  <a:pt x="945689" y="719643"/>
                  <a:pt x="937260" y="718820"/>
                  <a:pt x="929640" y="716280"/>
                </a:cubicBezTo>
                <a:cubicBezTo>
                  <a:pt x="861060" y="718820"/>
                  <a:pt x="790842" y="708784"/>
                  <a:pt x="723900" y="723900"/>
                </a:cubicBezTo>
                <a:cubicBezTo>
                  <a:pt x="706034" y="727934"/>
                  <a:pt x="706372" y="756668"/>
                  <a:pt x="693420" y="769620"/>
                </a:cubicBezTo>
                <a:cubicBezTo>
                  <a:pt x="673225" y="789815"/>
                  <a:pt x="646058" y="811005"/>
                  <a:pt x="632460" y="838200"/>
                </a:cubicBezTo>
                <a:cubicBezTo>
                  <a:pt x="628868" y="845384"/>
                  <a:pt x="629097" y="854249"/>
                  <a:pt x="624840" y="861060"/>
                </a:cubicBezTo>
                <a:cubicBezTo>
                  <a:pt x="594260" y="909989"/>
                  <a:pt x="601466" y="886060"/>
                  <a:pt x="571500" y="922020"/>
                </a:cubicBezTo>
                <a:cubicBezTo>
                  <a:pt x="511549" y="993961"/>
                  <a:pt x="594462" y="899007"/>
                  <a:pt x="548640" y="967740"/>
                </a:cubicBezTo>
                <a:cubicBezTo>
                  <a:pt x="542662" y="976706"/>
                  <a:pt x="534746" y="984622"/>
                  <a:pt x="525780" y="990600"/>
                </a:cubicBezTo>
                <a:cubicBezTo>
                  <a:pt x="515738" y="997295"/>
                  <a:pt x="470316" y="1004741"/>
                  <a:pt x="464820" y="1005840"/>
                </a:cubicBezTo>
                <a:cubicBezTo>
                  <a:pt x="385908" y="1058448"/>
                  <a:pt x="466285" y="1009054"/>
                  <a:pt x="251460" y="1059180"/>
                </a:cubicBezTo>
                <a:cubicBezTo>
                  <a:pt x="233217" y="1063437"/>
                  <a:pt x="200345" y="1080928"/>
                  <a:pt x="182880" y="1089660"/>
                </a:cubicBezTo>
                <a:cubicBezTo>
                  <a:pt x="180340" y="1097280"/>
                  <a:pt x="179715" y="1105837"/>
                  <a:pt x="175260" y="1112520"/>
                </a:cubicBezTo>
                <a:cubicBezTo>
                  <a:pt x="169282" y="1121486"/>
                  <a:pt x="155808" y="1125157"/>
                  <a:pt x="152400" y="1135380"/>
                </a:cubicBezTo>
                <a:cubicBezTo>
                  <a:pt x="145127" y="1157200"/>
                  <a:pt x="149019" y="1181353"/>
                  <a:pt x="144780" y="1203960"/>
                </a:cubicBezTo>
                <a:cubicBezTo>
                  <a:pt x="141372" y="1222135"/>
                  <a:pt x="134405" y="1239460"/>
                  <a:pt x="129540" y="1257300"/>
                </a:cubicBezTo>
                <a:cubicBezTo>
                  <a:pt x="126784" y="1267404"/>
                  <a:pt x="126045" y="1278154"/>
                  <a:pt x="121920" y="1287780"/>
                </a:cubicBezTo>
                <a:cubicBezTo>
                  <a:pt x="118312" y="1296198"/>
                  <a:pt x="110776" y="1302449"/>
                  <a:pt x="106680" y="1310640"/>
                </a:cubicBezTo>
                <a:cubicBezTo>
                  <a:pt x="103088" y="1317824"/>
                  <a:pt x="103515" y="1326817"/>
                  <a:pt x="99060" y="1333500"/>
                </a:cubicBezTo>
                <a:cubicBezTo>
                  <a:pt x="93082" y="1342466"/>
                  <a:pt x="83820" y="1348740"/>
                  <a:pt x="76200" y="1356360"/>
                </a:cubicBezTo>
                <a:cubicBezTo>
                  <a:pt x="70630" y="1384209"/>
                  <a:pt x="69577" y="1411685"/>
                  <a:pt x="45720" y="1432560"/>
                </a:cubicBezTo>
                <a:cubicBezTo>
                  <a:pt x="35426" y="1441567"/>
                  <a:pt x="20320" y="1442720"/>
                  <a:pt x="7620" y="1447800"/>
                </a:cubicBezTo>
                <a:lnTo>
                  <a:pt x="0" y="1470660"/>
                </a:ln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01596AEC-617C-76F8-C493-B57961804DA2}"/>
              </a:ext>
            </a:extLst>
          </p:cNvPr>
          <p:cNvSpPr/>
          <p:nvPr/>
        </p:nvSpPr>
        <p:spPr bwMode="auto">
          <a:xfrm>
            <a:off x="6553200" y="3185160"/>
            <a:ext cx="1821180" cy="723900"/>
          </a:xfrm>
          <a:custGeom>
            <a:avLst/>
            <a:gdLst>
              <a:gd name="connsiteX0" fmla="*/ 0 w 1821180"/>
              <a:gd name="connsiteY0" fmla="*/ 0 h 723900"/>
              <a:gd name="connsiteX1" fmla="*/ 68580 w 1821180"/>
              <a:gd name="connsiteY1" fmla="*/ 22860 h 723900"/>
              <a:gd name="connsiteX2" fmla="*/ 129540 w 1821180"/>
              <a:gd name="connsiteY2" fmla="*/ 68580 h 723900"/>
              <a:gd name="connsiteX3" fmla="*/ 175260 w 1821180"/>
              <a:gd name="connsiteY3" fmla="*/ 99060 h 723900"/>
              <a:gd name="connsiteX4" fmla="*/ 228600 w 1821180"/>
              <a:gd name="connsiteY4" fmla="*/ 129540 h 723900"/>
              <a:gd name="connsiteX5" fmla="*/ 251460 w 1821180"/>
              <a:gd name="connsiteY5" fmla="*/ 152400 h 723900"/>
              <a:gd name="connsiteX6" fmla="*/ 274320 w 1821180"/>
              <a:gd name="connsiteY6" fmla="*/ 160020 h 723900"/>
              <a:gd name="connsiteX7" fmla="*/ 304800 w 1821180"/>
              <a:gd name="connsiteY7" fmla="*/ 175260 h 723900"/>
              <a:gd name="connsiteX8" fmla="*/ 358140 w 1821180"/>
              <a:gd name="connsiteY8" fmla="*/ 198120 h 723900"/>
              <a:gd name="connsiteX9" fmla="*/ 510540 w 1821180"/>
              <a:gd name="connsiteY9" fmla="*/ 190500 h 723900"/>
              <a:gd name="connsiteX10" fmla="*/ 571500 w 1821180"/>
              <a:gd name="connsiteY10" fmla="*/ 160020 h 723900"/>
              <a:gd name="connsiteX11" fmla="*/ 617220 w 1821180"/>
              <a:gd name="connsiteY11" fmla="*/ 137160 h 723900"/>
              <a:gd name="connsiteX12" fmla="*/ 632460 w 1821180"/>
              <a:gd name="connsiteY12" fmla="*/ 114300 h 723900"/>
              <a:gd name="connsiteX13" fmla="*/ 693420 w 1821180"/>
              <a:gd name="connsiteY13" fmla="*/ 76200 h 723900"/>
              <a:gd name="connsiteX14" fmla="*/ 762000 w 1821180"/>
              <a:gd name="connsiteY14" fmla="*/ 22860 h 723900"/>
              <a:gd name="connsiteX15" fmla="*/ 815340 w 1821180"/>
              <a:gd name="connsiteY15" fmla="*/ 7620 h 723900"/>
              <a:gd name="connsiteX16" fmla="*/ 914400 w 1821180"/>
              <a:gd name="connsiteY16" fmla="*/ 15240 h 723900"/>
              <a:gd name="connsiteX17" fmla="*/ 967740 w 1821180"/>
              <a:gd name="connsiteY17" fmla="*/ 45720 h 723900"/>
              <a:gd name="connsiteX18" fmla="*/ 990600 w 1821180"/>
              <a:gd name="connsiteY18" fmla="*/ 68580 h 723900"/>
              <a:gd name="connsiteX19" fmla="*/ 1021080 w 1821180"/>
              <a:gd name="connsiteY19" fmla="*/ 83820 h 723900"/>
              <a:gd name="connsiteX20" fmla="*/ 1043940 w 1821180"/>
              <a:gd name="connsiteY20" fmla="*/ 144780 h 723900"/>
              <a:gd name="connsiteX21" fmla="*/ 1074420 w 1821180"/>
              <a:gd name="connsiteY21" fmla="*/ 175260 h 723900"/>
              <a:gd name="connsiteX22" fmla="*/ 1082040 w 1821180"/>
              <a:gd name="connsiteY22" fmla="*/ 220980 h 723900"/>
              <a:gd name="connsiteX23" fmla="*/ 1127760 w 1821180"/>
              <a:gd name="connsiteY23" fmla="*/ 281940 h 723900"/>
              <a:gd name="connsiteX24" fmla="*/ 1150620 w 1821180"/>
              <a:gd name="connsiteY24" fmla="*/ 289560 h 723900"/>
              <a:gd name="connsiteX25" fmla="*/ 1173480 w 1821180"/>
              <a:gd name="connsiteY25" fmla="*/ 312420 h 723900"/>
              <a:gd name="connsiteX26" fmla="*/ 1234440 w 1821180"/>
              <a:gd name="connsiteY26" fmla="*/ 335280 h 723900"/>
              <a:gd name="connsiteX27" fmla="*/ 1386840 w 1821180"/>
              <a:gd name="connsiteY27" fmla="*/ 320040 h 723900"/>
              <a:gd name="connsiteX28" fmla="*/ 1409700 w 1821180"/>
              <a:gd name="connsiteY28" fmla="*/ 312420 h 723900"/>
              <a:gd name="connsiteX29" fmla="*/ 1508760 w 1821180"/>
              <a:gd name="connsiteY29" fmla="*/ 327660 h 723900"/>
              <a:gd name="connsiteX30" fmla="*/ 1546860 w 1821180"/>
              <a:gd name="connsiteY30" fmla="*/ 335280 h 723900"/>
              <a:gd name="connsiteX31" fmla="*/ 1584960 w 1821180"/>
              <a:gd name="connsiteY31" fmla="*/ 350520 h 723900"/>
              <a:gd name="connsiteX32" fmla="*/ 1607820 w 1821180"/>
              <a:gd name="connsiteY32" fmla="*/ 358140 h 723900"/>
              <a:gd name="connsiteX33" fmla="*/ 1645920 w 1821180"/>
              <a:gd name="connsiteY33" fmla="*/ 403860 h 723900"/>
              <a:gd name="connsiteX34" fmla="*/ 1661160 w 1821180"/>
              <a:gd name="connsiteY34" fmla="*/ 434340 h 723900"/>
              <a:gd name="connsiteX35" fmla="*/ 1714500 w 1821180"/>
              <a:gd name="connsiteY35" fmla="*/ 487680 h 723900"/>
              <a:gd name="connsiteX36" fmla="*/ 1737360 w 1821180"/>
              <a:gd name="connsiteY36" fmla="*/ 510540 h 723900"/>
              <a:gd name="connsiteX37" fmla="*/ 1744980 w 1821180"/>
              <a:gd name="connsiteY37" fmla="*/ 533400 h 723900"/>
              <a:gd name="connsiteX38" fmla="*/ 1767840 w 1821180"/>
              <a:gd name="connsiteY38" fmla="*/ 541020 h 723900"/>
              <a:gd name="connsiteX39" fmla="*/ 1775460 w 1821180"/>
              <a:gd name="connsiteY39" fmla="*/ 609600 h 723900"/>
              <a:gd name="connsiteX40" fmla="*/ 1813560 w 1821180"/>
              <a:gd name="connsiteY40" fmla="*/ 716280 h 723900"/>
              <a:gd name="connsiteX41" fmla="*/ 1821180 w 1821180"/>
              <a:gd name="connsiteY41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21180" h="723900">
                <a:moveTo>
                  <a:pt x="0" y="0"/>
                </a:moveTo>
                <a:cubicBezTo>
                  <a:pt x="22860" y="7620"/>
                  <a:pt x="49303" y="8402"/>
                  <a:pt x="68580" y="22860"/>
                </a:cubicBezTo>
                <a:cubicBezTo>
                  <a:pt x="88900" y="38100"/>
                  <a:pt x="108406" y="54491"/>
                  <a:pt x="129540" y="68580"/>
                </a:cubicBezTo>
                <a:cubicBezTo>
                  <a:pt x="144780" y="78740"/>
                  <a:pt x="160802" y="87815"/>
                  <a:pt x="175260" y="99060"/>
                </a:cubicBezTo>
                <a:cubicBezTo>
                  <a:pt x="218269" y="132511"/>
                  <a:pt x="175281" y="116210"/>
                  <a:pt x="228600" y="129540"/>
                </a:cubicBezTo>
                <a:cubicBezTo>
                  <a:pt x="236220" y="137160"/>
                  <a:pt x="242494" y="146422"/>
                  <a:pt x="251460" y="152400"/>
                </a:cubicBezTo>
                <a:cubicBezTo>
                  <a:pt x="258143" y="156855"/>
                  <a:pt x="266937" y="156856"/>
                  <a:pt x="274320" y="160020"/>
                </a:cubicBezTo>
                <a:cubicBezTo>
                  <a:pt x="284761" y="164495"/>
                  <a:pt x="294359" y="170785"/>
                  <a:pt x="304800" y="175260"/>
                </a:cubicBezTo>
                <a:cubicBezTo>
                  <a:pt x="383285" y="208896"/>
                  <a:pt x="257051" y="147575"/>
                  <a:pt x="358140" y="198120"/>
                </a:cubicBezTo>
                <a:cubicBezTo>
                  <a:pt x="408940" y="195580"/>
                  <a:pt x="459852" y="194724"/>
                  <a:pt x="510540" y="190500"/>
                </a:cubicBezTo>
                <a:cubicBezTo>
                  <a:pt x="550449" y="187174"/>
                  <a:pt x="536149" y="180221"/>
                  <a:pt x="571500" y="160020"/>
                </a:cubicBezTo>
                <a:cubicBezTo>
                  <a:pt x="681918" y="96924"/>
                  <a:pt x="497751" y="216806"/>
                  <a:pt x="617220" y="137160"/>
                </a:cubicBezTo>
                <a:cubicBezTo>
                  <a:pt x="622300" y="129540"/>
                  <a:pt x="625507" y="120260"/>
                  <a:pt x="632460" y="114300"/>
                </a:cubicBezTo>
                <a:cubicBezTo>
                  <a:pt x="652341" y="97259"/>
                  <a:pt x="674358" y="93144"/>
                  <a:pt x="693420" y="76200"/>
                </a:cubicBezTo>
                <a:cubicBezTo>
                  <a:pt x="747940" y="27738"/>
                  <a:pt x="717530" y="36201"/>
                  <a:pt x="762000" y="22860"/>
                </a:cubicBezTo>
                <a:cubicBezTo>
                  <a:pt x="779712" y="17547"/>
                  <a:pt x="797560" y="12700"/>
                  <a:pt x="815340" y="7620"/>
                </a:cubicBezTo>
                <a:cubicBezTo>
                  <a:pt x="848360" y="10160"/>
                  <a:pt x="881786" y="9485"/>
                  <a:pt x="914400" y="15240"/>
                </a:cubicBezTo>
                <a:cubicBezTo>
                  <a:pt x="923855" y="16909"/>
                  <a:pt x="958983" y="38423"/>
                  <a:pt x="967740" y="45720"/>
                </a:cubicBezTo>
                <a:cubicBezTo>
                  <a:pt x="976019" y="52619"/>
                  <a:pt x="981831" y="62316"/>
                  <a:pt x="990600" y="68580"/>
                </a:cubicBezTo>
                <a:cubicBezTo>
                  <a:pt x="999843" y="75182"/>
                  <a:pt x="1010920" y="78740"/>
                  <a:pt x="1021080" y="83820"/>
                </a:cubicBezTo>
                <a:cubicBezTo>
                  <a:pt x="1025891" y="98254"/>
                  <a:pt x="1037866" y="135668"/>
                  <a:pt x="1043940" y="144780"/>
                </a:cubicBezTo>
                <a:cubicBezTo>
                  <a:pt x="1051910" y="156735"/>
                  <a:pt x="1064260" y="165100"/>
                  <a:pt x="1074420" y="175260"/>
                </a:cubicBezTo>
                <a:cubicBezTo>
                  <a:pt x="1076960" y="190500"/>
                  <a:pt x="1076760" y="206460"/>
                  <a:pt x="1082040" y="220980"/>
                </a:cubicBezTo>
                <a:cubicBezTo>
                  <a:pt x="1088344" y="238317"/>
                  <a:pt x="1110507" y="270438"/>
                  <a:pt x="1127760" y="281940"/>
                </a:cubicBezTo>
                <a:cubicBezTo>
                  <a:pt x="1134443" y="286395"/>
                  <a:pt x="1143000" y="287020"/>
                  <a:pt x="1150620" y="289560"/>
                </a:cubicBezTo>
                <a:cubicBezTo>
                  <a:pt x="1158240" y="297180"/>
                  <a:pt x="1164342" y="306709"/>
                  <a:pt x="1173480" y="312420"/>
                </a:cubicBezTo>
                <a:cubicBezTo>
                  <a:pt x="1183893" y="318928"/>
                  <a:pt x="1219241" y="330214"/>
                  <a:pt x="1234440" y="335280"/>
                </a:cubicBezTo>
                <a:cubicBezTo>
                  <a:pt x="1285240" y="330200"/>
                  <a:pt x="1336215" y="326643"/>
                  <a:pt x="1386840" y="320040"/>
                </a:cubicBezTo>
                <a:cubicBezTo>
                  <a:pt x="1394805" y="319001"/>
                  <a:pt x="1401683" y="311919"/>
                  <a:pt x="1409700" y="312420"/>
                </a:cubicBezTo>
                <a:cubicBezTo>
                  <a:pt x="1443043" y="314504"/>
                  <a:pt x="1475806" y="322168"/>
                  <a:pt x="1508760" y="327660"/>
                </a:cubicBezTo>
                <a:cubicBezTo>
                  <a:pt x="1521535" y="329789"/>
                  <a:pt x="1534455" y="331558"/>
                  <a:pt x="1546860" y="335280"/>
                </a:cubicBezTo>
                <a:cubicBezTo>
                  <a:pt x="1559961" y="339210"/>
                  <a:pt x="1572153" y="345717"/>
                  <a:pt x="1584960" y="350520"/>
                </a:cubicBezTo>
                <a:cubicBezTo>
                  <a:pt x="1592481" y="353340"/>
                  <a:pt x="1600200" y="355600"/>
                  <a:pt x="1607820" y="358140"/>
                </a:cubicBezTo>
                <a:cubicBezTo>
                  <a:pt x="1653874" y="450248"/>
                  <a:pt x="1592068" y="339237"/>
                  <a:pt x="1645920" y="403860"/>
                </a:cubicBezTo>
                <a:cubicBezTo>
                  <a:pt x="1653192" y="412586"/>
                  <a:pt x="1653967" y="425548"/>
                  <a:pt x="1661160" y="434340"/>
                </a:cubicBezTo>
                <a:cubicBezTo>
                  <a:pt x="1677083" y="453801"/>
                  <a:pt x="1696720" y="469900"/>
                  <a:pt x="1714500" y="487680"/>
                </a:cubicBezTo>
                <a:lnTo>
                  <a:pt x="1737360" y="510540"/>
                </a:lnTo>
                <a:cubicBezTo>
                  <a:pt x="1739900" y="518160"/>
                  <a:pt x="1739300" y="527720"/>
                  <a:pt x="1744980" y="533400"/>
                </a:cubicBezTo>
                <a:cubicBezTo>
                  <a:pt x="1750660" y="539080"/>
                  <a:pt x="1764857" y="533562"/>
                  <a:pt x="1767840" y="541020"/>
                </a:cubicBezTo>
                <a:cubicBezTo>
                  <a:pt x="1776382" y="562376"/>
                  <a:pt x="1770949" y="587046"/>
                  <a:pt x="1775460" y="609600"/>
                </a:cubicBezTo>
                <a:cubicBezTo>
                  <a:pt x="1787041" y="667505"/>
                  <a:pt x="1786584" y="680312"/>
                  <a:pt x="1813560" y="716280"/>
                </a:cubicBezTo>
                <a:cubicBezTo>
                  <a:pt x="1815715" y="719154"/>
                  <a:pt x="1818640" y="721360"/>
                  <a:pt x="1821180" y="72390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1C073FC-A984-6D94-8F11-D1EF3ED1A630}"/>
              </a:ext>
            </a:extLst>
          </p:cNvPr>
          <p:cNvSpPr/>
          <p:nvPr/>
        </p:nvSpPr>
        <p:spPr bwMode="auto">
          <a:xfrm>
            <a:off x="8366569" y="1181100"/>
            <a:ext cx="1445601" cy="2994660"/>
          </a:xfrm>
          <a:custGeom>
            <a:avLst/>
            <a:gdLst>
              <a:gd name="connsiteX0" fmla="*/ 15431 w 1445601"/>
              <a:gd name="connsiteY0" fmla="*/ 3169920 h 3169920"/>
              <a:gd name="connsiteX1" fmla="*/ 38291 w 1445601"/>
              <a:gd name="connsiteY1" fmla="*/ 3070860 h 3169920"/>
              <a:gd name="connsiteX2" fmla="*/ 61151 w 1445601"/>
              <a:gd name="connsiteY2" fmla="*/ 3063240 h 3169920"/>
              <a:gd name="connsiteX3" fmla="*/ 91631 w 1445601"/>
              <a:gd name="connsiteY3" fmla="*/ 3017520 h 3169920"/>
              <a:gd name="connsiteX4" fmla="*/ 114491 w 1445601"/>
              <a:gd name="connsiteY4" fmla="*/ 3009900 h 3169920"/>
              <a:gd name="connsiteX5" fmla="*/ 167831 w 1445601"/>
              <a:gd name="connsiteY5" fmla="*/ 2979420 h 3169920"/>
              <a:gd name="connsiteX6" fmla="*/ 190691 w 1445601"/>
              <a:gd name="connsiteY6" fmla="*/ 2956560 h 3169920"/>
              <a:gd name="connsiteX7" fmla="*/ 251651 w 1445601"/>
              <a:gd name="connsiteY7" fmla="*/ 2933700 h 3169920"/>
              <a:gd name="connsiteX8" fmla="*/ 327851 w 1445601"/>
              <a:gd name="connsiteY8" fmla="*/ 2887980 h 3169920"/>
              <a:gd name="connsiteX9" fmla="*/ 350711 w 1445601"/>
              <a:gd name="connsiteY9" fmla="*/ 2880360 h 3169920"/>
              <a:gd name="connsiteX10" fmla="*/ 396431 w 1445601"/>
              <a:gd name="connsiteY10" fmla="*/ 2849880 h 3169920"/>
              <a:gd name="connsiteX11" fmla="*/ 426911 w 1445601"/>
              <a:gd name="connsiteY11" fmla="*/ 2834640 h 3169920"/>
              <a:gd name="connsiteX12" fmla="*/ 457391 w 1445601"/>
              <a:gd name="connsiteY12" fmla="*/ 2811780 h 3169920"/>
              <a:gd name="connsiteX13" fmla="*/ 525971 w 1445601"/>
              <a:gd name="connsiteY13" fmla="*/ 2804160 h 3169920"/>
              <a:gd name="connsiteX14" fmla="*/ 602171 w 1445601"/>
              <a:gd name="connsiteY14" fmla="*/ 2788920 h 3169920"/>
              <a:gd name="connsiteX15" fmla="*/ 708851 w 1445601"/>
              <a:gd name="connsiteY15" fmla="*/ 2781300 h 3169920"/>
              <a:gd name="connsiteX16" fmla="*/ 762191 w 1445601"/>
              <a:gd name="connsiteY16" fmla="*/ 2773680 h 3169920"/>
              <a:gd name="connsiteX17" fmla="*/ 792671 w 1445601"/>
              <a:gd name="connsiteY17" fmla="*/ 2750820 h 3169920"/>
              <a:gd name="connsiteX18" fmla="*/ 815531 w 1445601"/>
              <a:gd name="connsiteY18" fmla="*/ 2735580 h 3169920"/>
              <a:gd name="connsiteX19" fmla="*/ 861251 w 1445601"/>
              <a:gd name="connsiteY19" fmla="*/ 2682240 h 3169920"/>
              <a:gd name="connsiteX20" fmla="*/ 906971 w 1445601"/>
              <a:gd name="connsiteY20" fmla="*/ 2651760 h 3169920"/>
              <a:gd name="connsiteX21" fmla="*/ 937451 w 1445601"/>
              <a:gd name="connsiteY21" fmla="*/ 2636520 h 3169920"/>
              <a:gd name="connsiteX22" fmla="*/ 990791 w 1445601"/>
              <a:gd name="connsiteY22" fmla="*/ 2621280 h 3169920"/>
              <a:gd name="connsiteX23" fmla="*/ 1021271 w 1445601"/>
              <a:gd name="connsiteY23" fmla="*/ 2606040 h 3169920"/>
              <a:gd name="connsiteX24" fmla="*/ 1097471 w 1445601"/>
              <a:gd name="connsiteY24" fmla="*/ 2598420 h 3169920"/>
              <a:gd name="connsiteX25" fmla="*/ 1166051 w 1445601"/>
              <a:gd name="connsiteY25" fmla="*/ 2575560 h 3169920"/>
              <a:gd name="connsiteX26" fmla="*/ 1196531 w 1445601"/>
              <a:gd name="connsiteY26" fmla="*/ 2545080 h 3169920"/>
              <a:gd name="connsiteX27" fmla="*/ 1219391 w 1445601"/>
              <a:gd name="connsiteY27" fmla="*/ 2499360 h 3169920"/>
              <a:gd name="connsiteX28" fmla="*/ 1227011 w 1445601"/>
              <a:gd name="connsiteY28" fmla="*/ 2476500 h 3169920"/>
              <a:gd name="connsiteX29" fmla="*/ 1204151 w 1445601"/>
              <a:gd name="connsiteY29" fmla="*/ 2468880 h 3169920"/>
              <a:gd name="connsiteX30" fmla="*/ 1127951 w 1445601"/>
              <a:gd name="connsiteY30" fmla="*/ 2430780 h 3169920"/>
              <a:gd name="connsiteX31" fmla="*/ 1082231 w 1445601"/>
              <a:gd name="connsiteY31" fmla="*/ 2415540 h 3169920"/>
              <a:gd name="connsiteX32" fmla="*/ 1028891 w 1445601"/>
              <a:gd name="connsiteY32" fmla="*/ 2392680 h 3169920"/>
              <a:gd name="connsiteX33" fmla="*/ 1006031 w 1445601"/>
              <a:gd name="connsiteY33" fmla="*/ 2369820 h 3169920"/>
              <a:gd name="connsiteX34" fmla="*/ 975551 w 1445601"/>
              <a:gd name="connsiteY34" fmla="*/ 2362200 h 3169920"/>
              <a:gd name="connsiteX35" fmla="*/ 967931 w 1445601"/>
              <a:gd name="connsiteY35" fmla="*/ 2339340 h 3169920"/>
              <a:gd name="connsiteX36" fmla="*/ 929831 w 1445601"/>
              <a:gd name="connsiteY36" fmla="*/ 2316480 h 3169920"/>
              <a:gd name="connsiteX37" fmla="*/ 876491 w 1445601"/>
              <a:gd name="connsiteY37" fmla="*/ 2293620 h 3169920"/>
              <a:gd name="connsiteX38" fmla="*/ 838391 w 1445601"/>
              <a:gd name="connsiteY38" fmla="*/ 2286000 h 3169920"/>
              <a:gd name="connsiteX39" fmla="*/ 746951 w 1445601"/>
              <a:gd name="connsiteY39" fmla="*/ 2263140 h 3169920"/>
              <a:gd name="connsiteX40" fmla="*/ 663131 w 1445601"/>
              <a:gd name="connsiteY40" fmla="*/ 2240280 h 3169920"/>
              <a:gd name="connsiteX41" fmla="*/ 640271 w 1445601"/>
              <a:gd name="connsiteY41" fmla="*/ 2225040 h 3169920"/>
              <a:gd name="connsiteX42" fmla="*/ 594551 w 1445601"/>
              <a:gd name="connsiteY42" fmla="*/ 2209800 h 3169920"/>
              <a:gd name="connsiteX43" fmla="*/ 556451 w 1445601"/>
              <a:gd name="connsiteY43" fmla="*/ 2186940 h 3169920"/>
              <a:gd name="connsiteX44" fmla="*/ 404051 w 1445601"/>
              <a:gd name="connsiteY44" fmla="*/ 2141220 h 3169920"/>
              <a:gd name="connsiteX45" fmla="*/ 350711 w 1445601"/>
              <a:gd name="connsiteY45" fmla="*/ 2110740 h 3169920"/>
              <a:gd name="connsiteX46" fmla="*/ 304991 w 1445601"/>
              <a:gd name="connsiteY46" fmla="*/ 2095500 h 3169920"/>
              <a:gd name="connsiteX47" fmla="*/ 282131 w 1445601"/>
              <a:gd name="connsiteY47" fmla="*/ 2080260 h 3169920"/>
              <a:gd name="connsiteX48" fmla="*/ 205931 w 1445601"/>
              <a:gd name="connsiteY48" fmla="*/ 2042160 h 3169920"/>
              <a:gd name="connsiteX49" fmla="*/ 183071 w 1445601"/>
              <a:gd name="connsiteY49" fmla="*/ 2019300 h 3169920"/>
              <a:gd name="connsiteX50" fmla="*/ 152591 w 1445601"/>
              <a:gd name="connsiteY50" fmla="*/ 2011680 h 3169920"/>
              <a:gd name="connsiteX51" fmla="*/ 129731 w 1445601"/>
              <a:gd name="connsiteY51" fmla="*/ 2004060 h 3169920"/>
              <a:gd name="connsiteX52" fmla="*/ 68771 w 1445601"/>
              <a:gd name="connsiteY52" fmla="*/ 1965960 h 3169920"/>
              <a:gd name="connsiteX53" fmla="*/ 30671 w 1445601"/>
              <a:gd name="connsiteY53" fmla="*/ 1958340 h 3169920"/>
              <a:gd name="connsiteX54" fmla="*/ 191 w 1445601"/>
              <a:gd name="connsiteY54" fmla="*/ 1943100 h 3169920"/>
              <a:gd name="connsiteX55" fmla="*/ 23051 w 1445601"/>
              <a:gd name="connsiteY55" fmla="*/ 1912620 h 3169920"/>
              <a:gd name="connsiteX56" fmla="*/ 68771 w 1445601"/>
              <a:gd name="connsiteY56" fmla="*/ 1882140 h 3169920"/>
              <a:gd name="connsiteX57" fmla="*/ 91631 w 1445601"/>
              <a:gd name="connsiteY57" fmla="*/ 1859280 h 3169920"/>
              <a:gd name="connsiteX58" fmla="*/ 122111 w 1445601"/>
              <a:gd name="connsiteY58" fmla="*/ 1851660 h 3169920"/>
              <a:gd name="connsiteX59" fmla="*/ 350711 w 1445601"/>
              <a:gd name="connsiteY59" fmla="*/ 1828800 h 3169920"/>
              <a:gd name="connsiteX60" fmla="*/ 404051 w 1445601"/>
              <a:gd name="connsiteY60" fmla="*/ 1813560 h 3169920"/>
              <a:gd name="connsiteX61" fmla="*/ 426911 w 1445601"/>
              <a:gd name="connsiteY61" fmla="*/ 1805940 h 3169920"/>
              <a:gd name="connsiteX62" fmla="*/ 769811 w 1445601"/>
              <a:gd name="connsiteY62" fmla="*/ 1760220 h 3169920"/>
              <a:gd name="connsiteX63" fmla="*/ 914591 w 1445601"/>
              <a:gd name="connsiteY63" fmla="*/ 1752600 h 3169920"/>
              <a:gd name="connsiteX64" fmla="*/ 1150811 w 1445601"/>
              <a:gd name="connsiteY64" fmla="*/ 1729740 h 3169920"/>
              <a:gd name="connsiteX65" fmla="*/ 1272731 w 1445601"/>
              <a:gd name="connsiteY65" fmla="*/ 1706880 h 3169920"/>
              <a:gd name="connsiteX66" fmla="*/ 1326071 w 1445601"/>
              <a:gd name="connsiteY66" fmla="*/ 1691640 h 3169920"/>
              <a:gd name="connsiteX67" fmla="*/ 1402271 w 1445601"/>
              <a:gd name="connsiteY67" fmla="*/ 1684020 h 3169920"/>
              <a:gd name="connsiteX68" fmla="*/ 1409891 w 1445601"/>
              <a:gd name="connsiteY68" fmla="*/ 1562100 h 3169920"/>
              <a:gd name="connsiteX69" fmla="*/ 1356551 w 1445601"/>
              <a:gd name="connsiteY69" fmla="*/ 1546860 h 3169920"/>
              <a:gd name="connsiteX70" fmla="*/ 1249871 w 1445601"/>
              <a:gd name="connsiteY70" fmla="*/ 1501140 h 3169920"/>
              <a:gd name="connsiteX71" fmla="*/ 1158431 w 1445601"/>
              <a:gd name="connsiteY71" fmla="*/ 1455420 h 3169920"/>
              <a:gd name="connsiteX72" fmla="*/ 1051751 w 1445601"/>
              <a:gd name="connsiteY72" fmla="*/ 1424940 h 3169920"/>
              <a:gd name="connsiteX73" fmla="*/ 1006031 w 1445601"/>
              <a:gd name="connsiteY73" fmla="*/ 1402080 h 3169920"/>
              <a:gd name="connsiteX74" fmla="*/ 952691 w 1445601"/>
              <a:gd name="connsiteY74" fmla="*/ 1379220 h 3169920"/>
              <a:gd name="connsiteX75" fmla="*/ 929831 w 1445601"/>
              <a:gd name="connsiteY75" fmla="*/ 1371600 h 3169920"/>
              <a:gd name="connsiteX76" fmla="*/ 891731 w 1445601"/>
              <a:gd name="connsiteY76" fmla="*/ 1348740 h 3169920"/>
              <a:gd name="connsiteX77" fmla="*/ 838391 w 1445601"/>
              <a:gd name="connsiteY77" fmla="*/ 1325880 h 3169920"/>
              <a:gd name="connsiteX78" fmla="*/ 785051 w 1445601"/>
              <a:gd name="connsiteY78" fmla="*/ 1295400 h 3169920"/>
              <a:gd name="connsiteX79" fmla="*/ 762191 w 1445601"/>
              <a:gd name="connsiteY79" fmla="*/ 1280160 h 3169920"/>
              <a:gd name="connsiteX80" fmla="*/ 739331 w 1445601"/>
              <a:gd name="connsiteY80" fmla="*/ 1272540 h 3169920"/>
              <a:gd name="connsiteX81" fmla="*/ 708851 w 1445601"/>
              <a:gd name="connsiteY81" fmla="*/ 1249680 h 3169920"/>
              <a:gd name="connsiteX82" fmla="*/ 685991 w 1445601"/>
              <a:gd name="connsiteY82" fmla="*/ 1242060 h 3169920"/>
              <a:gd name="connsiteX83" fmla="*/ 663131 w 1445601"/>
              <a:gd name="connsiteY83" fmla="*/ 1219200 h 3169920"/>
              <a:gd name="connsiteX84" fmla="*/ 632651 w 1445601"/>
              <a:gd name="connsiteY84" fmla="*/ 1196340 h 3169920"/>
              <a:gd name="connsiteX85" fmla="*/ 815531 w 1445601"/>
              <a:gd name="connsiteY85" fmla="*/ 1143000 h 3169920"/>
              <a:gd name="connsiteX86" fmla="*/ 884111 w 1445601"/>
              <a:gd name="connsiteY86" fmla="*/ 1127760 h 3169920"/>
              <a:gd name="connsiteX87" fmla="*/ 1051751 w 1445601"/>
              <a:gd name="connsiteY87" fmla="*/ 1104900 h 3169920"/>
              <a:gd name="connsiteX88" fmla="*/ 1173671 w 1445601"/>
              <a:gd name="connsiteY88" fmla="*/ 1082040 h 3169920"/>
              <a:gd name="connsiteX89" fmla="*/ 1318451 w 1445601"/>
              <a:gd name="connsiteY89" fmla="*/ 1066800 h 3169920"/>
              <a:gd name="connsiteX90" fmla="*/ 1371791 w 1445601"/>
              <a:gd name="connsiteY90" fmla="*/ 1043940 h 3169920"/>
              <a:gd name="connsiteX91" fmla="*/ 1402271 w 1445601"/>
              <a:gd name="connsiteY91" fmla="*/ 1021080 h 3169920"/>
              <a:gd name="connsiteX92" fmla="*/ 1440371 w 1445601"/>
              <a:gd name="connsiteY92" fmla="*/ 998220 h 3169920"/>
              <a:gd name="connsiteX93" fmla="*/ 1287971 w 1445601"/>
              <a:gd name="connsiteY93" fmla="*/ 944880 h 3169920"/>
              <a:gd name="connsiteX94" fmla="*/ 1211771 w 1445601"/>
              <a:gd name="connsiteY94" fmla="*/ 922020 h 3169920"/>
              <a:gd name="connsiteX95" fmla="*/ 1021271 w 1445601"/>
              <a:gd name="connsiteY95" fmla="*/ 845820 h 3169920"/>
              <a:gd name="connsiteX96" fmla="*/ 815531 w 1445601"/>
              <a:gd name="connsiteY96" fmla="*/ 777240 h 3169920"/>
              <a:gd name="connsiteX97" fmla="*/ 785051 w 1445601"/>
              <a:gd name="connsiteY97" fmla="*/ 746760 h 3169920"/>
              <a:gd name="connsiteX98" fmla="*/ 1028891 w 1445601"/>
              <a:gd name="connsiteY98" fmla="*/ 655320 h 3169920"/>
              <a:gd name="connsiteX99" fmla="*/ 1097471 w 1445601"/>
              <a:gd name="connsiteY99" fmla="*/ 640080 h 3169920"/>
              <a:gd name="connsiteX100" fmla="*/ 1227011 w 1445601"/>
              <a:gd name="connsiteY100" fmla="*/ 617220 h 3169920"/>
              <a:gd name="connsiteX101" fmla="*/ 1318451 w 1445601"/>
              <a:gd name="connsiteY101" fmla="*/ 579120 h 3169920"/>
              <a:gd name="connsiteX102" fmla="*/ 1348931 w 1445601"/>
              <a:gd name="connsiteY102" fmla="*/ 563880 h 3169920"/>
              <a:gd name="connsiteX103" fmla="*/ 1371791 w 1445601"/>
              <a:gd name="connsiteY103" fmla="*/ 556260 h 3169920"/>
              <a:gd name="connsiteX104" fmla="*/ 1409891 w 1445601"/>
              <a:gd name="connsiteY104" fmla="*/ 541020 h 3169920"/>
              <a:gd name="connsiteX105" fmla="*/ 1364171 w 1445601"/>
              <a:gd name="connsiteY105" fmla="*/ 457200 h 3169920"/>
              <a:gd name="connsiteX106" fmla="*/ 1310831 w 1445601"/>
              <a:gd name="connsiteY106" fmla="*/ 411480 h 3169920"/>
              <a:gd name="connsiteX107" fmla="*/ 1287971 w 1445601"/>
              <a:gd name="connsiteY107" fmla="*/ 403860 h 3169920"/>
              <a:gd name="connsiteX108" fmla="*/ 1227011 w 1445601"/>
              <a:gd name="connsiteY108" fmla="*/ 381000 h 3169920"/>
              <a:gd name="connsiteX109" fmla="*/ 1112711 w 1445601"/>
              <a:gd name="connsiteY109" fmla="*/ 350520 h 3169920"/>
              <a:gd name="connsiteX110" fmla="*/ 1074611 w 1445601"/>
              <a:gd name="connsiteY110" fmla="*/ 312420 h 3169920"/>
              <a:gd name="connsiteX111" fmla="*/ 1051751 w 1445601"/>
              <a:gd name="connsiteY111" fmla="*/ 304800 h 3169920"/>
              <a:gd name="connsiteX112" fmla="*/ 952691 w 1445601"/>
              <a:gd name="connsiteY112" fmla="*/ 251460 h 3169920"/>
              <a:gd name="connsiteX113" fmla="*/ 937451 w 1445601"/>
              <a:gd name="connsiteY113" fmla="*/ 228600 h 3169920"/>
              <a:gd name="connsiteX114" fmla="*/ 975551 w 1445601"/>
              <a:gd name="connsiteY114" fmla="*/ 213360 h 3169920"/>
              <a:gd name="connsiteX115" fmla="*/ 1120331 w 1445601"/>
              <a:gd name="connsiteY115" fmla="*/ 182880 h 3169920"/>
              <a:gd name="connsiteX116" fmla="*/ 1143191 w 1445601"/>
              <a:gd name="connsiteY116" fmla="*/ 160020 h 3169920"/>
              <a:gd name="connsiteX117" fmla="*/ 1227011 w 1445601"/>
              <a:gd name="connsiteY117" fmla="*/ 129540 h 3169920"/>
              <a:gd name="connsiteX118" fmla="*/ 1249871 w 1445601"/>
              <a:gd name="connsiteY118" fmla="*/ 106680 h 3169920"/>
              <a:gd name="connsiteX119" fmla="*/ 1303211 w 1445601"/>
              <a:gd name="connsiteY119" fmla="*/ 76200 h 3169920"/>
              <a:gd name="connsiteX120" fmla="*/ 1326071 w 1445601"/>
              <a:gd name="connsiteY120" fmla="*/ 53340 h 3169920"/>
              <a:gd name="connsiteX121" fmla="*/ 1295591 w 1445601"/>
              <a:gd name="connsiteY121" fmla="*/ 0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445601" h="3169920">
                <a:moveTo>
                  <a:pt x="15431" y="3169920"/>
                </a:moveTo>
                <a:cubicBezTo>
                  <a:pt x="17727" y="3146958"/>
                  <a:pt x="11128" y="3092590"/>
                  <a:pt x="38291" y="3070860"/>
                </a:cubicBezTo>
                <a:cubicBezTo>
                  <a:pt x="44563" y="3065842"/>
                  <a:pt x="53531" y="3065780"/>
                  <a:pt x="61151" y="3063240"/>
                </a:cubicBezTo>
                <a:cubicBezTo>
                  <a:pt x="69140" y="3039273"/>
                  <a:pt x="67168" y="3033828"/>
                  <a:pt x="91631" y="3017520"/>
                </a:cubicBezTo>
                <a:cubicBezTo>
                  <a:pt x="98314" y="3013065"/>
                  <a:pt x="106871" y="3012440"/>
                  <a:pt x="114491" y="3009900"/>
                </a:cubicBezTo>
                <a:cubicBezTo>
                  <a:pt x="176347" y="2948044"/>
                  <a:pt x="96196" y="3020355"/>
                  <a:pt x="167831" y="2979420"/>
                </a:cubicBezTo>
                <a:cubicBezTo>
                  <a:pt x="177187" y="2974073"/>
                  <a:pt x="181922" y="2962824"/>
                  <a:pt x="190691" y="2956560"/>
                </a:cubicBezTo>
                <a:cubicBezTo>
                  <a:pt x="212147" y="2941234"/>
                  <a:pt x="227107" y="2939836"/>
                  <a:pt x="251651" y="2933700"/>
                </a:cubicBezTo>
                <a:cubicBezTo>
                  <a:pt x="284153" y="2912032"/>
                  <a:pt x="295047" y="2902039"/>
                  <a:pt x="327851" y="2887980"/>
                </a:cubicBezTo>
                <a:cubicBezTo>
                  <a:pt x="335234" y="2884816"/>
                  <a:pt x="343690" y="2884261"/>
                  <a:pt x="350711" y="2880360"/>
                </a:cubicBezTo>
                <a:cubicBezTo>
                  <a:pt x="366722" y="2871465"/>
                  <a:pt x="380048" y="2858071"/>
                  <a:pt x="396431" y="2849880"/>
                </a:cubicBezTo>
                <a:cubicBezTo>
                  <a:pt x="406591" y="2844800"/>
                  <a:pt x="417278" y="2840660"/>
                  <a:pt x="426911" y="2834640"/>
                </a:cubicBezTo>
                <a:cubicBezTo>
                  <a:pt x="437681" y="2827909"/>
                  <a:pt x="445253" y="2815515"/>
                  <a:pt x="457391" y="2811780"/>
                </a:cubicBezTo>
                <a:cubicBezTo>
                  <a:pt x="479375" y="2805016"/>
                  <a:pt x="503252" y="2807747"/>
                  <a:pt x="525971" y="2804160"/>
                </a:cubicBezTo>
                <a:cubicBezTo>
                  <a:pt x="551557" y="2800120"/>
                  <a:pt x="576468" y="2792133"/>
                  <a:pt x="602171" y="2788920"/>
                </a:cubicBezTo>
                <a:cubicBezTo>
                  <a:pt x="637546" y="2784498"/>
                  <a:pt x="673361" y="2784680"/>
                  <a:pt x="708851" y="2781300"/>
                </a:cubicBezTo>
                <a:cubicBezTo>
                  <a:pt x="726731" y="2779597"/>
                  <a:pt x="744411" y="2776220"/>
                  <a:pt x="762191" y="2773680"/>
                </a:cubicBezTo>
                <a:cubicBezTo>
                  <a:pt x="772351" y="2766060"/>
                  <a:pt x="782337" y="2758202"/>
                  <a:pt x="792671" y="2750820"/>
                </a:cubicBezTo>
                <a:cubicBezTo>
                  <a:pt x="800123" y="2745497"/>
                  <a:pt x="808496" y="2741443"/>
                  <a:pt x="815531" y="2735580"/>
                </a:cubicBezTo>
                <a:cubicBezTo>
                  <a:pt x="836758" y="2717891"/>
                  <a:pt x="844433" y="2704664"/>
                  <a:pt x="861251" y="2682240"/>
                </a:cubicBezTo>
                <a:cubicBezTo>
                  <a:pt x="874392" y="2642816"/>
                  <a:pt x="858696" y="2667852"/>
                  <a:pt x="906971" y="2651760"/>
                </a:cubicBezTo>
                <a:cubicBezTo>
                  <a:pt x="917747" y="2648168"/>
                  <a:pt x="927010" y="2640995"/>
                  <a:pt x="937451" y="2636520"/>
                </a:cubicBezTo>
                <a:cubicBezTo>
                  <a:pt x="980435" y="2618098"/>
                  <a:pt x="939234" y="2640614"/>
                  <a:pt x="990791" y="2621280"/>
                </a:cubicBezTo>
                <a:cubicBezTo>
                  <a:pt x="1001427" y="2617292"/>
                  <a:pt x="1010164" y="2608420"/>
                  <a:pt x="1021271" y="2606040"/>
                </a:cubicBezTo>
                <a:cubicBezTo>
                  <a:pt x="1046231" y="2600691"/>
                  <a:pt x="1072071" y="2600960"/>
                  <a:pt x="1097471" y="2598420"/>
                </a:cubicBezTo>
                <a:cubicBezTo>
                  <a:pt x="1120331" y="2590800"/>
                  <a:pt x="1158431" y="2598420"/>
                  <a:pt x="1166051" y="2575560"/>
                </a:cubicBezTo>
                <a:cubicBezTo>
                  <a:pt x="1176211" y="2545080"/>
                  <a:pt x="1166051" y="2555240"/>
                  <a:pt x="1196531" y="2545080"/>
                </a:cubicBezTo>
                <a:cubicBezTo>
                  <a:pt x="1215684" y="2487621"/>
                  <a:pt x="1189848" y="2558446"/>
                  <a:pt x="1219391" y="2499360"/>
                </a:cubicBezTo>
                <a:cubicBezTo>
                  <a:pt x="1222983" y="2492176"/>
                  <a:pt x="1224471" y="2484120"/>
                  <a:pt x="1227011" y="2476500"/>
                </a:cubicBezTo>
                <a:cubicBezTo>
                  <a:pt x="1219391" y="2473960"/>
                  <a:pt x="1211444" y="2472246"/>
                  <a:pt x="1204151" y="2468880"/>
                </a:cubicBezTo>
                <a:cubicBezTo>
                  <a:pt x="1178367" y="2456980"/>
                  <a:pt x="1154892" y="2439760"/>
                  <a:pt x="1127951" y="2430780"/>
                </a:cubicBezTo>
                <a:cubicBezTo>
                  <a:pt x="1112711" y="2425700"/>
                  <a:pt x="1096599" y="2422724"/>
                  <a:pt x="1082231" y="2415540"/>
                </a:cubicBezTo>
                <a:cubicBezTo>
                  <a:pt x="1044567" y="2396708"/>
                  <a:pt x="1062527" y="2403892"/>
                  <a:pt x="1028891" y="2392680"/>
                </a:cubicBezTo>
                <a:cubicBezTo>
                  <a:pt x="1021271" y="2385060"/>
                  <a:pt x="1015387" y="2375167"/>
                  <a:pt x="1006031" y="2369820"/>
                </a:cubicBezTo>
                <a:cubicBezTo>
                  <a:pt x="996938" y="2364624"/>
                  <a:pt x="983729" y="2368742"/>
                  <a:pt x="975551" y="2362200"/>
                </a:cubicBezTo>
                <a:cubicBezTo>
                  <a:pt x="969279" y="2357182"/>
                  <a:pt x="973611" y="2345020"/>
                  <a:pt x="967931" y="2339340"/>
                </a:cubicBezTo>
                <a:cubicBezTo>
                  <a:pt x="957458" y="2328867"/>
                  <a:pt x="942778" y="2323673"/>
                  <a:pt x="929831" y="2316480"/>
                </a:cubicBezTo>
                <a:cubicBezTo>
                  <a:pt x="911988" y="2306567"/>
                  <a:pt x="896111" y="2298525"/>
                  <a:pt x="876491" y="2293620"/>
                </a:cubicBezTo>
                <a:cubicBezTo>
                  <a:pt x="863926" y="2290479"/>
                  <a:pt x="850956" y="2289141"/>
                  <a:pt x="838391" y="2286000"/>
                </a:cubicBezTo>
                <a:cubicBezTo>
                  <a:pt x="725603" y="2257803"/>
                  <a:pt x="836099" y="2280970"/>
                  <a:pt x="746951" y="2263140"/>
                </a:cubicBezTo>
                <a:cubicBezTo>
                  <a:pt x="695305" y="2228709"/>
                  <a:pt x="759446" y="2266548"/>
                  <a:pt x="663131" y="2240280"/>
                </a:cubicBezTo>
                <a:cubicBezTo>
                  <a:pt x="654296" y="2237870"/>
                  <a:pt x="648640" y="2228759"/>
                  <a:pt x="640271" y="2225040"/>
                </a:cubicBezTo>
                <a:cubicBezTo>
                  <a:pt x="625591" y="2218516"/>
                  <a:pt x="608326" y="2218065"/>
                  <a:pt x="594551" y="2209800"/>
                </a:cubicBezTo>
                <a:cubicBezTo>
                  <a:pt x="581851" y="2202180"/>
                  <a:pt x="569852" y="2193246"/>
                  <a:pt x="556451" y="2186940"/>
                </a:cubicBezTo>
                <a:cubicBezTo>
                  <a:pt x="463325" y="2143116"/>
                  <a:pt x="487099" y="2151601"/>
                  <a:pt x="404051" y="2141220"/>
                </a:cubicBezTo>
                <a:cubicBezTo>
                  <a:pt x="334131" y="2117913"/>
                  <a:pt x="442975" y="2156872"/>
                  <a:pt x="350711" y="2110740"/>
                </a:cubicBezTo>
                <a:cubicBezTo>
                  <a:pt x="336343" y="2103556"/>
                  <a:pt x="319671" y="2102024"/>
                  <a:pt x="304991" y="2095500"/>
                </a:cubicBezTo>
                <a:cubicBezTo>
                  <a:pt x="296622" y="2091781"/>
                  <a:pt x="290194" y="2084602"/>
                  <a:pt x="282131" y="2080260"/>
                </a:cubicBezTo>
                <a:cubicBezTo>
                  <a:pt x="257127" y="2066796"/>
                  <a:pt x="226011" y="2062240"/>
                  <a:pt x="205931" y="2042160"/>
                </a:cubicBezTo>
                <a:cubicBezTo>
                  <a:pt x="198311" y="2034540"/>
                  <a:pt x="192427" y="2024647"/>
                  <a:pt x="183071" y="2019300"/>
                </a:cubicBezTo>
                <a:cubicBezTo>
                  <a:pt x="173978" y="2014104"/>
                  <a:pt x="162661" y="2014557"/>
                  <a:pt x="152591" y="2011680"/>
                </a:cubicBezTo>
                <a:cubicBezTo>
                  <a:pt x="144868" y="2009473"/>
                  <a:pt x="137351" y="2006600"/>
                  <a:pt x="129731" y="2004060"/>
                </a:cubicBezTo>
                <a:cubicBezTo>
                  <a:pt x="108875" y="1988418"/>
                  <a:pt x="93875" y="1974328"/>
                  <a:pt x="68771" y="1965960"/>
                </a:cubicBezTo>
                <a:cubicBezTo>
                  <a:pt x="56484" y="1961864"/>
                  <a:pt x="43371" y="1960880"/>
                  <a:pt x="30671" y="1958340"/>
                </a:cubicBezTo>
                <a:cubicBezTo>
                  <a:pt x="20511" y="1953260"/>
                  <a:pt x="2058" y="1954305"/>
                  <a:pt x="191" y="1943100"/>
                </a:cubicBezTo>
                <a:cubicBezTo>
                  <a:pt x="-1897" y="1930573"/>
                  <a:pt x="13559" y="1921057"/>
                  <a:pt x="23051" y="1912620"/>
                </a:cubicBezTo>
                <a:cubicBezTo>
                  <a:pt x="36741" y="1900451"/>
                  <a:pt x="54313" y="1893385"/>
                  <a:pt x="68771" y="1882140"/>
                </a:cubicBezTo>
                <a:cubicBezTo>
                  <a:pt x="77277" y="1875524"/>
                  <a:pt x="82275" y="1864627"/>
                  <a:pt x="91631" y="1859280"/>
                </a:cubicBezTo>
                <a:cubicBezTo>
                  <a:pt x="100724" y="1854084"/>
                  <a:pt x="112080" y="1854669"/>
                  <a:pt x="122111" y="1851660"/>
                </a:cubicBezTo>
                <a:cubicBezTo>
                  <a:pt x="239081" y="1816569"/>
                  <a:pt x="101009" y="1839204"/>
                  <a:pt x="350711" y="1828800"/>
                </a:cubicBezTo>
                <a:lnTo>
                  <a:pt x="404051" y="1813560"/>
                </a:lnTo>
                <a:cubicBezTo>
                  <a:pt x="411744" y="1811252"/>
                  <a:pt x="418963" y="1807099"/>
                  <a:pt x="426911" y="1805940"/>
                </a:cubicBezTo>
                <a:cubicBezTo>
                  <a:pt x="541016" y="1789300"/>
                  <a:pt x="655183" y="1772757"/>
                  <a:pt x="769811" y="1760220"/>
                </a:cubicBezTo>
                <a:cubicBezTo>
                  <a:pt x="817851" y="1754966"/>
                  <a:pt x="866393" y="1756127"/>
                  <a:pt x="914591" y="1752600"/>
                </a:cubicBezTo>
                <a:cubicBezTo>
                  <a:pt x="1016051" y="1745176"/>
                  <a:pt x="1062982" y="1739499"/>
                  <a:pt x="1150811" y="1729740"/>
                </a:cubicBezTo>
                <a:cubicBezTo>
                  <a:pt x="1249029" y="1697001"/>
                  <a:pt x="1135606" y="1731078"/>
                  <a:pt x="1272731" y="1706880"/>
                </a:cubicBezTo>
                <a:cubicBezTo>
                  <a:pt x="1290941" y="1703666"/>
                  <a:pt x="1307861" y="1694854"/>
                  <a:pt x="1326071" y="1691640"/>
                </a:cubicBezTo>
                <a:cubicBezTo>
                  <a:pt x="1351209" y="1687204"/>
                  <a:pt x="1376871" y="1686560"/>
                  <a:pt x="1402271" y="1684020"/>
                </a:cubicBezTo>
                <a:cubicBezTo>
                  <a:pt x="1447725" y="1649929"/>
                  <a:pt x="1467989" y="1649248"/>
                  <a:pt x="1409891" y="1562100"/>
                </a:cubicBezTo>
                <a:cubicBezTo>
                  <a:pt x="1399634" y="1546714"/>
                  <a:pt x="1374331" y="1551940"/>
                  <a:pt x="1356551" y="1546860"/>
                </a:cubicBezTo>
                <a:cubicBezTo>
                  <a:pt x="1233873" y="1459233"/>
                  <a:pt x="1369823" y="1543980"/>
                  <a:pt x="1249871" y="1501140"/>
                </a:cubicBezTo>
                <a:cubicBezTo>
                  <a:pt x="1089730" y="1443947"/>
                  <a:pt x="1278949" y="1491576"/>
                  <a:pt x="1158431" y="1455420"/>
                </a:cubicBezTo>
                <a:cubicBezTo>
                  <a:pt x="1063950" y="1427076"/>
                  <a:pt x="1193554" y="1481661"/>
                  <a:pt x="1051751" y="1424940"/>
                </a:cubicBezTo>
                <a:cubicBezTo>
                  <a:pt x="1035931" y="1418612"/>
                  <a:pt x="1021502" y="1409220"/>
                  <a:pt x="1006031" y="1402080"/>
                </a:cubicBezTo>
                <a:cubicBezTo>
                  <a:pt x="988467" y="1393974"/>
                  <a:pt x="970652" y="1386404"/>
                  <a:pt x="952691" y="1379220"/>
                </a:cubicBezTo>
                <a:cubicBezTo>
                  <a:pt x="945233" y="1376237"/>
                  <a:pt x="937015" y="1375192"/>
                  <a:pt x="929831" y="1371600"/>
                </a:cubicBezTo>
                <a:cubicBezTo>
                  <a:pt x="916584" y="1364976"/>
                  <a:pt x="904978" y="1355364"/>
                  <a:pt x="891731" y="1348740"/>
                </a:cubicBezTo>
                <a:cubicBezTo>
                  <a:pt x="874429" y="1340089"/>
                  <a:pt x="855693" y="1334531"/>
                  <a:pt x="838391" y="1325880"/>
                </a:cubicBezTo>
                <a:cubicBezTo>
                  <a:pt x="820075" y="1316722"/>
                  <a:pt x="802611" y="1305936"/>
                  <a:pt x="785051" y="1295400"/>
                </a:cubicBezTo>
                <a:cubicBezTo>
                  <a:pt x="777198" y="1290688"/>
                  <a:pt x="770382" y="1284256"/>
                  <a:pt x="762191" y="1280160"/>
                </a:cubicBezTo>
                <a:cubicBezTo>
                  <a:pt x="755007" y="1276568"/>
                  <a:pt x="746951" y="1275080"/>
                  <a:pt x="739331" y="1272540"/>
                </a:cubicBezTo>
                <a:cubicBezTo>
                  <a:pt x="729171" y="1264920"/>
                  <a:pt x="719878" y="1255981"/>
                  <a:pt x="708851" y="1249680"/>
                </a:cubicBezTo>
                <a:cubicBezTo>
                  <a:pt x="701877" y="1245695"/>
                  <a:pt x="692674" y="1246515"/>
                  <a:pt x="685991" y="1242060"/>
                </a:cubicBezTo>
                <a:cubicBezTo>
                  <a:pt x="677025" y="1236082"/>
                  <a:pt x="671313" y="1226213"/>
                  <a:pt x="663131" y="1219200"/>
                </a:cubicBezTo>
                <a:cubicBezTo>
                  <a:pt x="653488" y="1210935"/>
                  <a:pt x="642811" y="1203960"/>
                  <a:pt x="632651" y="1196340"/>
                </a:cubicBezTo>
                <a:cubicBezTo>
                  <a:pt x="881870" y="1138828"/>
                  <a:pt x="593543" y="1209596"/>
                  <a:pt x="815531" y="1143000"/>
                </a:cubicBezTo>
                <a:cubicBezTo>
                  <a:pt x="837961" y="1136271"/>
                  <a:pt x="861148" y="1132353"/>
                  <a:pt x="884111" y="1127760"/>
                </a:cubicBezTo>
                <a:cubicBezTo>
                  <a:pt x="933010" y="1117980"/>
                  <a:pt x="1013166" y="1109933"/>
                  <a:pt x="1051751" y="1104900"/>
                </a:cubicBezTo>
                <a:cubicBezTo>
                  <a:pt x="1151802" y="1091850"/>
                  <a:pt x="1056881" y="1103938"/>
                  <a:pt x="1173671" y="1082040"/>
                </a:cubicBezTo>
                <a:cubicBezTo>
                  <a:pt x="1221453" y="1073081"/>
                  <a:pt x="1270140" y="1070826"/>
                  <a:pt x="1318451" y="1066800"/>
                </a:cubicBezTo>
                <a:cubicBezTo>
                  <a:pt x="1336231" y="1059180"/>
                  <a:pt x="1354809" y="1053203"/>
                  <a:pt x="1371791" y="1043940"/>
                </a:cubicBezTo>
                <a:cubicBezTo>
                  <a:pt x="1382940" y="1037859"/>
                  <a:pt x="1391704" y="1028125"/>
                  <a:pt x="1402271" y="1021080"/>
                </a:cubicBezTo>
                <a:cubicBezTo>
                  <a:pt x="1414594" y="1012865"/>
                  <a:pt x="1427671" y="1005840"/>
                  <a:pt x="1440371" y="998220"/>
                </a:cubicBezTo>
                <a:lnTo>
                  <a:pt x="1287971" y="944880"/>
                </a:lnTo>
                <a:cubicBezTo>
                  <a:pt x="1262813" y="936494"/>
                  <a:pt x="1236630" y="931253"/>
                  <a:pt x="1211771" y="922020"/>
                </a:cubicBezTo>
                <a:cubicBezTo>
                  <a:pt x="1147659" y="898207"/>
                  <a:pt x="1085509" y="869292"/>
                  <a:pt x="1021271" y="845820"/>
                </a:cubicBezTo>
                <a:cubicBezTo>
                  <a:pt x="953372" y="821011"/>
                  <a:pt x="815531" y="777240"/>
                  <a:pt x="815531" y="777240"/>
                </a:cubicBezTo>
                <a:cubicBezTo>
                  <a:pt x="805371" y="767080"/>
                  <a:pt x="772867" y="754375"/>
                  <a:pt x="785051" y="746760"/>
                </a:cubicBezTo>
                <a:cubicBezTo>
                  <a:pt x="839549" y="712699"/>
                  <a:pt x="947390" y="674128"/>
                  <a:pt x="1028891" y="655320"/>
                </a:cubicBezTo>
                <a:cubicBezTo>
                  <a:pt x="1051709" y="650054"/>
                  <a:pt x="1074410" y="644150"/>
                  <a:pt x="1097471" y="640080"/>
                </a:cubicBezTo>
                <a:cubicBezTo>
                  <a:pt x="1276389" y="608506"/>
                  <a:pt x="1030122" y="660973"/>
                  <a:pt x="1227011" y="617220"/>
                </a:cubicBezTo>
                <a:cubicBezTo>
                  <a:pt x="1330858" y="565296"/>
                  <a:pt x="1215310" y="620376"/>
                  <a:pt x="1318451" y="579120"/>
                </a:cubicBezTo>
                <a:cubicBezTo>
                  <a:pt x="1328998" y="574901"/>
                  <a:pt x="1338490" y="568355"/>
                  <a:pt x="1348931" y="563880"/>
                </a:cubicBezTo>
                <a:cubicBezTo>
                  <a:pt x="1356314" y="560716"/>
                  <a:pt x="1364270" y="559080"/>
                  <a:pt x="1371791" y="556260"/>
                </a:cubicBezTo>
                <a:cubicBezTo>
                  <a:pt x="1384598" y="551457"/>
                  <a:pt x="1397191" y="546100"/>
                  <a:pt x="1409891" y="541020"/>
                </a:cubicBezTo>
                <a:cubicBezTo>
                  <a:pt x="1439769" y="496203"/>
                  <a:pt x="1435694" y="518505"/>
                  <a:pt x="1364171" y="457200"/>
                </a:cubicBezTo>
                <a:cubicBezTo>
                  <a:pt x="1346391" y="441960"/>
                  <a:pt x="1330015" y="424909"/>
                  <a:pt x="1310831" y="411480"/>
                </a:cubicBezTo>
                <a:cubicBezTo>
                  <a:pt x="1304251" y="406874"/>
                  <a:pt x="1295520" y="406605"/>
                  <a:pt x="1287971" y="403860"/>
                </a:cubicBezTo>
                <a:cubicBezTo>
                  <a:pt x="1267576" y="396444"/>
                  <a:pt x="1247921" y="386808"/>
                  <a:pt x="1227011" y="381000"/>
                </a:cubicBezTo>
                <a:cubicBezTo>
                  <a:pt x="1080372" y="340267"/>
                  <a:pt x="1204975" y="387425"/>
                  <a:pt x="1112711" y="350520"/>
                </a:cubicBezTo>
                <a:cubicBezTo>
                  <a:pt x="1100011" y="337820"/>
                  <a:pt x="1088979" y="323196"/>
                  <a:pt x="1074611" y="312420"/>
                </a:cubicBezTo>
                <a:cubicBezTo>
                  <a:pt x="1068185" y="307601"/>
                  <a:pt x="1059091" y="308062"/>
                  <a:pt x="1051751" y="304800"/>
                </a:cubicBezTo>
                <a:cubicBezTo>
                  <a:pt x="1015731" y="288791"/>
                  <a:pt x="987154" y="271153"/>
                  <a:pt x="952691" y="251460"/>
                </a:cubicBezTo>
                <a:cubicBezTo>
                  <a:pt x="947611" y="243840"/>
                  <a:pt x="932739" y="236453"/>
                  <a:pt x="937451" y="228600"/>
                </a:cubicBezTo>
                <a:cubicBezTo>
                  <a:pt x="944488" y="216871"/>
                  <a:pt x="962281" y="216677"/>
                  <a:pt x="975551" y="213360"/>
                </a:cubicBezTo>
                <a:cubicBezTo>
                  <a:pt x="1023396" y="201399"/>
                  <a:pt x="1120331" y="182880"/>
                  <a:pt x="1120331" y="182880"/>
                </a:cubicBezTo>
                <a:cubicBezTo>
                  <a:pt x="1127951" y="175260"/>
                  <a:pt x="1133950" y="165564"/>
                  <a:pt x="1143191" y="160020"/>
                </a:cubicBezTo>
                <a:cubicBezTo>
                  <a:pt x="1175316" y="140745"/>
                  <a:pt x="1194461" y="137677"/>
                  <a:pt x="1227011" y="129540"/>
                </a:cubicBezTo>
                <a:cubicBezTo>
                  <a:pt x="1234631" y="121920"/>
                  <a:pt x="1241592" y="113579"/>
                  <a:pt x="1249871" y="106680"/>
                </a:cubicBezTo>
                <a:cubicBezTo>
                  <a:pt x="1293066" y="70684"/>
                  <a:pt x="1251040" y="113465"/>
                  <a:pt x="1303211" y="76200"/>
                </a:cubicBezTo>
                <a:cubicBezTo>
                  <a:pt x="1311980" y="69936"/>
                  <a:pt x="1318451" y="60960"/>
                  <a:pt x="1326071" y="53340"/>
                </a:cubicBezTo>
                <a:cubicBezTo>
                  <a:pt x="1309035" y="2232"/>
                  <a:pt x="1325199" y="14804"/>
                  <a:pt x="1295591" y="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6">
            <a:extLst>
              <a:ext uri="{FF2B5EF4-FFF2-40B4-BE49-F238E27FC236}">
                <a16:creationId xmlns="" xmlns:a16="http://schemas.microsoft.com/office/drawing/2014/main" id="{518A4AED-CB87-D1C2-A66D-DA93F187695B}"/>
              </a:ext>
            </a:extLst>
          </p:cNvPr>
          <p:cNvSpPr/>
          <p:nvPr/>
        </p:nvSpPr>
        <p:spPr bwMode="auto">
          <a:xfrm>
            <a:off x="209553" y="318343"/>
            <a:ext cx="5243018" cy="507831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 “But we don’t have anything to offer him,” Saul replied.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“Even our food is gone,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we don’t have a thing to give him.”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25F71D-7C4A-A4CF-4B7C-72EEBBE4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</p:spTree>
    <p:extLst>
      <p:ext uri="{BB962C8B-B14F-4D97-AF65-F5344CB8AC3E}">
        <p14:creationId xmlns:p14="http://schemas.microsoft.com/office/powerpoint/2010/main" val="2648861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F7E146F-A1FD-C44B-AA05-B022B6D12336}"/>
              </a:ext>
            </a:extLst>
          </p:cNvPr>
          <p:cNvGrpSpPr/>
          <p:nvPr/>
        </p:nvGrpSpPr>
        <p:grpSpPr>
          <a:xfrm>
            <a:off x="3542029" y="723900"/>
            <a:ext cx="6408418" cy="4267200"/>
            <a:chOff x="3542029" y="723900"/>
            <a:chExt cx="6408418" cy="426720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A5AF68B-D9D0-0D7F-C899-86A2DCA0C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42029" y="723900"/>
              <a:ext cx="6408418" cy="4267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7D3A233-1044-48A2-3739-2B23E50FE12E}"/>
                </a:ext>
              </a:extLst>
            </p:cNvPr>
            <p:cNvSpPr txBox="1"/>
            <p:nvPr/>
          </p:nvSpPr>
          <p:spPr>
            <a:xfrm>
              <a:off x="7004496" y="3240454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tx1"/>
                  </a:solidFill>
                </a:rPr>
                <a:t>Mizpah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C9D4394-CA51-C156-0472-3DB6A738CF6D}"/>
                </a:ext>
              </a:extLst>
            </p:cNvPr>
            <p:cNvSpPr txBox="1"/>
            <p:nvPr/>
          </p:nvSpPr>
          <p:spPr>
            <a:xfrm>
              <a:off x="8353236" y="4042649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Gibeah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E6014204-735A-3B3A-F640-A09BA124D39B}"/>
              </a:ext>
            </a:extLst>
          </p:cNvPr>
          <p:cNvGrpSpPr/>
          <p:nvPr/>
        </p:nvGrpSpPr>
        <p:grpSpPr>
          <a:xfrm>
            <a:off x="7057836" y="3707369"/>
            <a:ext cx="1245422" cy="369331"/>
            <a:chOff x="7057836" y="3707369"/>
            <a:chExt cx="1245422" cy="369331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927A05B-4C1D-12EE-48F5-9F3861EE9794}"/>
                </a:ext>
              </a:extLst>
            </p:cNvPr>
            <p:cNvSpPr txBox="1"/>
            <p:nvPr/>
          </p:nvSpPr>
          <p:spPr>
            <a:xfrm>
              <a:off x="7057836" y="3707369"/>
              <a:ext cx="11997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tx1"/>
                  </a:solidFill>
                </a:rPr>
                <a:t>Ramah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63C8E0EE-8A02-F5EC-B646-F76A57F974C5}"/>
                </a:ext>
              </a:extLst>
            </p:cNvPr>
            <p:cNvSpPr/>
            <p:nvPr/>
          </p:nvSpPr>
          <p:spPr bwMode="auto">
            <a:xfrm>
              <a:off x="8177070" y="3886200"/>
              <a:ext cx="126188" cy="95629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EF898CF7-3BA8-8B0E-3C5A-58B331BD3BCA}"/>
              </a:ext>
            </a:extLst>
          </p:cNvPr>
          <p:cNvSpPr/>
          <p:nvPr/>
        </p:nvSpPr>
        <p:spPr bwMode="auto">
          <a:xfrm>
            <a:off x="6934200" y="1087780"/>
            <a:ext cx="2735580" cy="855320"/>
          </a:xfrm>
          <a:custGeom>
            <a:avLst/>
            <a:gdLst>
              <a:gd name="connsiteX0" fmla="*/ 2735580 w 2735580"/>
              <a:gd name="connsiteY0" fmla="*/ 115631 h 1014791"/>
              <a:gd name="connsiteX1" fmla="*/ 2606040 w 2735580"/>
              <a:gd name="connsiteY1" fmla="*/ 92771 h 1014791"/>
              <a:gd name="connsiteX2" fmla="*/ 2529840 w 2735580"/>
              <a:gd name="connsiteY2" fmla="*/ 54671 h 1014791"/>
              <a:gd name="connsiteX3" fmla="*/ 2468880 w 2735580"/>
              <a:gd name="connsiteY3" fmla="*/ 39431 h 1014791"/>
              <a:gd name="connsiteX4" fmla="*/ 2438400 w 2735580"/>
              <a:gd name="connsiteY4" fmla="*/ 16571 h 1014791"/>
              <a:gd name="connsiteX5" fmla="*/ 2308860 w 2735580"/>
              <a:gd name="connsiteY5" fmla="*/ 8951 h 1014791"/>
              <a:gd name="connsiteX6" fmla="*/ 2278380 w 2735580"/>
              <a:gd name="connsiteY6" fmla="*/ 31811 h 1014791"/>
              <a:gd name="connsiteX7" fmla="*/ 2232660 w 2735580"/>
              <a:gd name="connsiteY7" fmla="*/ 47051 h 1014791"/>
              <a:gd name="connsiteX8" fmla="*/ 2194560 w 2735580"/>
              <a:gd name="connsiteY8" fmla="*/ 92771 h 1014791"/>
              <a:gd name="connsiteX9" fmla="*/ 2171700 w 2735580"/>
              <a:gd name="connsiteY9" fmla="*/ 168971 h 1014791"/>
              <a:gd name="connsiteX10" fmla="*/ 2156460 w 2735580"/>
              <a:gd name="connsiteY10" fmla="*/ 222311 h 1014791"/>
              <a:gd name="connsiteX11" fmla="*/ 2148840 w 2735580"/>
              <a:gd name="connsiteY11" fmla="*/ 321371 h 1014791"/>
              <a:gd name="connsiteX12" fmla="*/ 2095500 w 2735580"/>
              <a:gd name="connsiteY12" fmla="*/ 389951 h 1014791"/>
              <a:gd name="connsiteX13" fmla="*/ 2072640 w 2735580"/>
              <a:gd name="connsiteY13" fmla="*/ 405191 h 1014791"/>
              <a:gd name="connsiteX14" fmla="*/ 2049780 w 2735580"/>
              <a:gd name="connsiteY14" fmla="*/ 428051 h 1014791"/>
              <a:gd name="connsiteX15" fmla="*/ 2026920 w 2735580"/>
              <a:gd name="connsiteY15" fmla="*/ 473771 h 1014791"/>
              <a:gd name="connsiteX16" fmla="*/ 2019300 w 2735580"/>
              <a:gd name="connsiteY16" fmla="*/ 496631 h 1014791"/>
              <a:gd name="connsiteX17" fmla="*/ 1889760 w 2735580"/>
              <a:gd name="connsiteY17" fmla="*/ 527111 h 1014791"/>
              <a:gd name="connsiteX18" fmla="*/ 1851660 w 2735580"/>
              <a:gd name="connsiteY18" fmla="*/ 534731 h 1014791"/>
              <a:gd name="connsiteX19" fmla="*/ 1668780 w 2735580"/>
              <a:gd name="connsiteY19" fmla="*/ 527111 h 1014791"/>
              <a:gd name="connsiteX20" fmla="*/ 1592580 w 2735580"/>
              <a:gd name="connsiteY20" fmla="*/ 481391 h 1014791"/>
              <a:gd name="connsiteX21" fmla="*/ 1569720 w 2735580"/>
              <a:gd name="connsiteY21" fmla="*/ 458531 h 1014791"/>
              <a:gd name="connsiteX22" fmla="*/ 1539240 w 2735580"/>
              <a:gd name="connsiteY22" fmla="*/ 450911 h 1014791"/>
              <a:gd name="connsiteX23" fmla="*/ 1531620 w 2735580"/>
              <a:gd name="connsiteY23" fmla="*/ 428051 h 1014791"/>
              <a:gd name="connsiteX24" fmla="*/ 1485900 w 2735580"/>
              <a:gd name="connsiteY24" fmla="*/ 397571 h 1014791"/>
              <a:gd name="connsiteX25" fmla="*/ 1440180 w 2735580"/>
              <a:gd name="connsiteY25" fmla="*/ 359471 h 1014791"/>
              <a:gd name="connsiteX26" fmla="*/ 1424940 w 2735580"/>
              <a:gd name="connsiteY26" fmla="*/ 336611 h 1014791"/>
              <a:gd name="connsiteX27" fmla="*/ 1379220 w 2735580"/>
              <a:gd name="connsiteY27" fmla="*/ 321371 h 1014791"/>
              <a:gd name="connsiteX28" fmla="*/ 1363980 w 2735580"/>
              <a:gd name="connsiteY28" fmla="*/ 298511 h 1014791"/>
              <a:gd name="connsiteX29" fmla="*/ 1325880 w 2735580"/>
              <a:gd name="connsiteY29" fmla="*/ 283271 h 1014791"/>
              <a:gd name="connsiteX30" fmla="*/ 1226820 w 2735580"/>
              <a:gd name="connsiteY30" fmla="*/ 252791 h 1014791"/>
              <a:gd name="connsiteX31" fmla="*/ 1143000 w 2735580"/>
              <a:gd name="connsiteY31" fmla="*/ 260411 h 1014791"/>
              <a:gd name="connsiteX32" fmla="*/ 1120140 w 2735580"/>
              <a:gd name="connsiteY32" fmla="*/ 268031 h 1014791"/>
              <a:gd name="connsiteX33" fmla="*/ 1074420 w 2735580"/>
              <a:gd name="connsiteY33" fmla="*/ 298511 h 1014791"/>
              <a:gd name="connsiteX34" fmla="*/ 1043940 w 2735580"/>
              <a:gd name="connsiteY34" fmla="*/ 328991 h 1014791"/>
              <a:gd name="connsiteX35" fmla="*/ 1005840 w 2735580"/>
              <a:gd name="connsiteY35" fmla="*/ 367091 h 1014791"/>
              <a:gd name="connsiteX36" fmla="*/ 998220 w 2735580"/>
              <a:gd name="connsiteY36" fmla="*/ 389951 h 1014791"/>
              <a:gd name="connsiteX37" fmla="*/ 990600 w 2735580"/>
              <a:gd name="connsiteY37" fmla="*/ 420431 h 1014791"/>
              <a:gd name="connsiteX38" fmla="*/ 967740 w 2735580"/>
              <a:gd name="connsiteY38" fmla="*/ 443291 h 1014791"/>
              <a:gd name="connsiteX39" fmla="*/ 952500 w 2735580"/>
              <a:gd name="connsiteY39" fmla="*/ 473771 h 1014791"/>
              <a:gd name="connsiteX40" fmla="*/ 937260 w 2735580"/>
              <a:gd name="connsiteY40" fmla="*/ 527111 h 1014791"/>
              <a:gd name="connsiteX41" fmla="*/ 922020 w 2735580"/>
              <a:gd name="connsiteY41" fmla="*/ 557591 h 1014791"/>
              <a:gd name="connsiteX42" fmla="*/ 899160 w 2735580"/>
              <a:gd name="connsiteY42" fmla="*/ 671891 h 1014791"/>
              <a:gd name="connsiteX43" fmla="*/ 861060 w 2735580"/>
              <a:gd name="connsiteY43" fmla="*/ 709991 h 1014791"/>
              <a:gd name="connsiteX44" fmla="*/ 815340 w 2735580"/>
              <a:gd name="connsiteY44" fmla="*/ 748091 h 1014791"/>
              <a:gd name="connsiteX45" fmla="*/ 784860 w 2735580"/>
              <a:gd name="connsiteY45" fmla="*/ 755711 h 1014791"/>
              <a:gd name="connsiteX46" fmla="*/ 762000 w 2735580"/>
              <a:gd name="connsiteY46" fmla="*/ 763331 h 1014791"/>
              <a:gd name="connsiteX47" fmla="*/ 746760 w 2735580"/>
              <a:gd name="connsiteY47" fmla="*/ 786191 h 1014791"/>
              <a:gd name="connsiteX48" fmla="*/ 693420 w 2735580"/>
              <a:gd name="connsiteY48" fmla="*/ 809051 h 1014791"/>
              <a:gd name="connsiteX49" fmla="*/ 617220 w 2735580"/>
              <a:gd name="connsiteY49" fmla="*/ 839531 h 1014791"/>
              <a:gd name="connsiteX50" fmla="*/ 586740 w 2735580"/>
              <a:gd name="connsiteY50" fmla="*/ 854771 h 1014791"/>
              <a:gd name="connsiteX51" fmla="*/ 541020 w 2735580"/>
              <a:gd name="connsiteY51" fmla="*/ 862391 h 1014791"/>
              <a:gd name="connsiteX52" fmla="*/ 510540 w 2735580"/>
              <a:gd name="connsiteY52" fmla="*/ 885251 h 1014791"/>
              <a:gd name="connsiteX53" fmla="*/ 373380 w 2735580"/>
              <a:gd name="connsiteY53" fmla="*/ 862391 h 1014791"/>
              <a:gd name="connsiteX54" fmla="*/ 335280 w 2735580"/>
              <a:gd name="connsiteY54" fmla="*/ 847151 h 1014791"/>
              <a:gd name="connsiteX55" fmla="*/ 281940 w 2735580"/>
              <a:gd name="connsiteY55" fmla="*/ 839531 h 1014791"/>
              <a:gd name="connsiteX56" fmla="*/ 152400 w 2735580"/>
              <a:gd name="connsiteY56" fmla="*/ 854771 h 1014791"/>
              <a:gd name="connsiteX57" fmla="*/ 99060 w 2735580"/>
              <a:gd name="connsiteY57" fmla="*/ 885251 h 1014791"/>
              <a:gd name="connsiteX58" fmla="*/ 68580 w 2735580"/>
              <a:gd name="connsiteY58" fmla="*/ 915731 h 1014791"/>
              <a:gd name="connsiteX59" fmla="*/ 45720 w 2735580"/>
              <a:gd name="connsiteY59" fmla="*/ 930971 h 1014791"/>
              <a:gd name="connsiteX60" fmla="*/ 15240 w 2735580"/>
              <a:gd name="connsiteY60" fmla="*/ 991931 h 1014791"/>
              <a:gd name="connsiteX61" fmla="*/ 0 w 2735580"/>
              <a:gd name="connsiteY61" fmla="*/ 1014791 h 10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35580" h="1014791">
                <a:moveTo>
                  <a:pt x="2735580" y="115631"/>
                </a:moveTo>
                <a:cubicBezTo>
                  <a:pt x="2692400" y="108011"/>
                  <a:pt x="2648081" y="105227"/>
                  <a:pt x="2606040" y="92771"/>
                </a:cubicBezTo>
                <a:cubicBezTo>
                  <a:pt x="2578812" y="84703"/>
                  <a:pt x="2557687" y="60240"/>
                  <a:pt x="2529840" y="54671"/>
                </a:cubicBezTo>
                <a:cubicBezTo>
                  <a:pt x="2483864" y="45476"/>
                  <a:pt x="2504027" y="51147"/>
                  <a:pt x="2468880" y="39431"/>
                </a:cubicBezTo>
                <a:cubicBezTo>
                  <a:pt x="2458720" y="31811"/>
                  <a:pt x="2449502" y="22739"/>
                  <a:pt x="2438400" y="16571"/>
                </a:cubicBezTo>
                <a:cubicBezTo>
                  <a:pt x="2388093" y="-11377"/>
                  <a:pt x="2377727" y="3212"/>
                  <a:pt x="2308860" y="8951"/>
                </a:cubicBezTo>
                <a:cubicBezTo>
                  <a:pt x="2298700" y="16571"/>
                  <a:pt x="2289739" y="26131"/>
                  <a:pt x="2278380" y="31811"/>
                </a:cubicBezTo>
                <a:cubicBezTo>
                  <a:pt x="2264012" y="38995"/>
                  <a:pt x="2232660" y="47051"/>
                  <a:pt x="2232660" y="47051"/>
                </a:cubicBezTo>
                <a:cubicBezTo>
                  <a:pt x="2218304" y="61407"/>
                  <a:pt x="2203047" y="73675"/>
                  <a:pt x="2194560" y="92771"/>
                </a:cubicBezTo>
                <a:cubicBezTo>
                  <a:pt x="2181673" y="121766"/>
                  <a:pt x="2179523" y="140287"/>
                  <a:pt x="2171700" y="168971"/>
                </a:cubicBezTo>
                <a:cubicBezTo>
                  <a:pt x="2166835" y="186811"/>
                  <a:pt x="2161540" y="204531"/>
                  <a:pt x="2156460" y="222311"/>
                </a:cubicBezTo>
                <a:cubicBezTo>
                  <a:pt x="2153920" y="255331"/>
                  <a:pt x="2154595" y="288757"/>
                  <a:pt x="2148840" y="321371"/>
                </a:cubicBezTo>
                <a:cubicBezTo>
                  <a:pt x="2144137" y="348020"/>
                  <a:pt x="2112271" y="375276"/>
                  <a:pt x="2095500" y="389951"/>
                </a:cubicBezTo>
                <a:cubicBezTo>
                  <a:pt x="2088608" y="395982"/>
                  <a:pt x="2079675" y="399328"/>
                  <a:pt x="2072640" y="405191"/>
                </a:cubicBezTo>
                <a:cubicBezTo>
                  <a:pt x="2064361" y="412090"/>
                  <a:pt x="2057400" y="420431"/>
                  <a:pt x="2049780" y="428051"/>
                </a:cubicBezTo>
                <a:cubicBezTo>
                  <a:pt x="2030627" y="485510"/>
                  <a:pt x="2056463" y="414685"/>
                  <a:pt x="2026920" y="473771"/>
                </a:cubicBezTo>
                <a:cubicBezTo>
                  <a:pt x="2023328" y="480955"/>
                  <a:pt x="2026188" y="492498"/>
                  <a:pt x="2019300" y="496631"/>
                </a:cubicBezTo>
                <a:cubicBezTo>
                  <a:pt x="1977438" y="521748"/>
                  <a:pt x="1935415" y="520087"/>
                  <a:pt x="1889760" y="527111"/>
                </a:cubicBezTo>
                <a:cubicBezTo>
                  <a:pt x="1876959" y="529080"/>
                  <a:pt x="1864360" y="532191"/>
                  <a:pt x="1851660" y="534731"/>
                </a:cubicBezTo>
                <a:cubicBezTo>
                  <a:pt x="1790700" y="532191"/>
                  <a:pt x="1729469" y="533389"/>
                  <a:pt x="1668780" y="527111"/>
                </a:cubicBezTo>
                <a:cubicBezTo>
                  <a:pt x="1640015" y="524135"/>
                  <a:pt x="1612306" y="498651"/>
                  <a:pt x="1592580" y="481391"/>
                </a:cubicBezTo>
                <a:cubicBezTo>
                  <a:pt x="1584470" y="474295"/>
                  <a:pt x="1579076" y="463878"/>
                  <a:pt x="1569720" y="458531"/>
                </a:cubicBezTo>
                <a:cubicBezTo>
                  <a:pt x="1560627" y="453335"/>
                  <a:pt x="1549400" y="453451"/>
                  <a:pt x="1539240" y="450911"/>
                </a:cubicBezTo>
                <a:cubicBezTo>
                  <a:pt x="1536700" y="443291"/>
                  <a:pt x="1537300" y="433731"/>
                  <a:pt x="1531620" y="428051"/>
                </a:cubicBezTo>
                <a:cubicBezTo>
                  <a:pt x="1518668" y="415099"/>
                  <a:pt x="1498852" y="410523"/>
                  <a:pt x="1485900" y="397571"/>
                </a:cubicBezTo>
                <a:cubicBezTo>
                  <a:pt x="1456564" y="368235"/>
                  <a:pt x="1472006" y="380689"/>
                  <a:pt x="1440180" y="359471"/>
                </a:cubicBezTo>
                <a:cubicBezTo>
                  <a:pt x="1435100" y="351851"/>
                  <a:pt x="1432706" y="341465"/>
                  <a:pt x="1424940" y="336611"/>
                </a:cubicBezTo>
                <a:cubicBezTo>
                  <a:pt x="1411317" y="328097"/>
                  <a:pt x="1379220" y="321371"/>
                  <a:pt x="1379220" y="321371"/>
                </a:cubicBezTo>
                <a:cubicBezTo>
                  <a:pt x="1374140" y="313751"/>
                  <a:pt x="1371432" y="303834"/>
                  <a:pt x="1363980" y="298511"/>
                </a:cubicBezTo>
                <a:cubicBezTo>
                  <a:pt x="1352849" y="290561"/>
                  <a:pt x="1338735" y="287945"/>
                  <a:pt x="1325880" y="283271"/>
                </a:cubicBezTo>
                <a:cubicBezTo>
                  <a:pt x="1287220" y="269213"/>
                  <a:pt x="1267287" y="264353"/>
                  <a:pt x="1226820" y="252791"/>
                </a:cubicBezTo>
                <a:cubicBezTo>
                  <a:pt x="1198880" y="255331"/>
                  <a:pt x="1170773" y="256443"/>
                  <a:pt x="1143000" y="260411"/>
                </a:cubicBezTo>
                <a:cubicBezTo>
                  <a:pt x="1135049" y="261547"/>
                  <a:pt x="1126823" y="263576"/>
                  <a:pt x="1120140" y="268031"/>
                </a:cubicBezTo>
                <a:cubicBezTo>
                  <a:pt x="1063061" y="306084"/>
                  <a:pt x="1128775" y="280393"/>
                  <a:pt x="1074420" y="298511"/>
                </a:cubicBezTo>
                <a:cubicBezTo>
                  <a:pt x="1058616" y="345924"/>
                  <a:pt x="1080064" y="301898"/>
                  <a:pt x="1043940" y="328991"/>
                </a:cubicBezTo>
                <a:cubicBezTo>
                  <a:pt x="1029572" y="339767"/>
                  <a:pt x="1018540" y="354391"/>
                  <a:pt x="1005840" y="367091"/>
                </a:cubicBezTo>
                <a:cubicBezTo>
                  <a:pt x="1003300" y="374711"/>
                  <a:pt x="1000427" y="382228"/>
                  <a:pt x="998220" y="389951"/>
                </a:cubicBezTo>
                <a:cubicBezTo>
                  <a:pt x="995343" y="400021"/>
                  <a:pt x="995796" y="411338"/>
                  <a:pt x="990600" y="420431"/>
                </a:cubicBezTo>
                <a:cubicBezTo>
                  <a:pt x="985253" y="429787"/>
                  <a:pt x="974004" y="434522"/>
                  <a:pt x="967740" y="443291"/>
                </a:cubicBezTo>
                <a:cubicBezTo>
                  <a:pt x="961138" y="452534"/>
                  <a:pt x="956975" y="463330"/>
                  <a:pt x="952500" y="473771"/>
                </a:cubicBezTo>
                <a:cubicBezTo>
                  <a:pt x="934078" y="516755"/>
                  <a:pt x="956594" y="475554"/>
                  <a:pt x="937260" y="527111"/>
                </a:cubicBezTo>
                <a:cubicBezTo>
                  <a:pt x="933272" y="537747"/>
                  <a:pt x="927100" y="547431"/>
                  <a:pt x="922020" y="557591"/>
                </a:cubicBezTo>
                <a:cubicBezTo>
                  <a:pt x="914400" y="595691"/>
                  <a:pt x="913590" y="635815"/>
                  <a:pt x="899160" y="671891"/>
                </a:cubicBezTo>
                <a:cubicBezTo>
                  <a:pt x="892490" y="688567"/>
                  <a:pt x="874350" y="697909"/>
                  <a:pt x="861060" y="709991"/>
                </a:cubicBezTo>
                <a:cubicBezTo>
                  <a:pt x="846381" y="723336"/>
                  <a:pt x="832351" y="737884"/>
                  <a:pt x="815340" y="748091"/>
                </a:cubicBezTo>
                <a:cubicBezTo>
                  <a:pt x="806360" y="753479"/>
                  <a:pt x="794930" y="752834"/>
                  <a:pt x="784860" y="755711"/>
                </a:cubicBezTo>
                <a:cubicBezTo>
                  <a:pt x="777137" y="757918"/>
                  <a:pt x="769620" y="760791"/>
                  <a:pt x="762000" y="763331"/>
                </a:cubicBezTo>
                <a:cubicBezTo>
                  <a:pt x="756920" y="770951"/>
                  <a:pt x="753795" y="780328"/>
                  <a:pt x="746760" y="786191"/>
                </a:cubicBezTo>
                <a:cubicBezTo>
                  <a:pt x="734205" y="796653"/>
                  <a:pt x="709301" y="803757"/>
                  <a:pt x="693420" y="809051"/>
                </a:cubicBezTo>
                <a:cubicBezTo>
                  <a:pt x="651002" y="851469"/>
                  <a:pt x="692658" y="818957"/>
                  <a:pt x="617220" y="839531"/>
                </a:cubicBezTo>
                <a:cubicBezTo>
                  <a:pt x="606261" y="842520"/>
                  <a:pt x="597620" y="851507"/>
                  <a:pt x="586740" y="854771"/>
                </a:cubicBezTo>
                <a:cubicBezTo>
                  <a:pt x="571941" y="859211"/>
                  <a:pt x="556260" y="859851"/>
                  <a:pt x="541020" y="862391"/>
                </a:cubicBezTo>
                <a:cubicBezTo>
                  <a:pt x="530860" y="870011"/>
                  <a:pt x="523220" y="884547"/>
                  <a:pt x="510540" y="885251"/>
                </a:cubicBezTo>
                <a:cubicBezTo>
                  <a:pt x="501227" y="885768"/>
                  <a:pt x="407299" y="873697"/>
                  <a:pt x="373380" y="862391"/>
                </a:cubicBezTo>
                <a:cubicBezTo>
                  <a:pt x="360404" y="858066"/>
                  <a:pt x="348550" y="850468"/>
                  <a:pt x="335280" y="847151"/>
                </a:cubicBezTo>
                <a:cubicBezTo>
                  <a:pt x="317856" y="842795"/>
                  <a:pt x="299720" y="842071"/>
                  <a:pt x="281940" y="839531"/>
                </a:cubicBezTo>
                <a:cubicBezTo>
                  <a:pt x="238760" y="844611"/>
                  <a:pt x="195397" y="848321"/>
                  <a:pt x="152400" y="854771"/>
                </a:cubicBezTo>
                <a:cubicBezTo>
                  <a:pt x="130343" y="858079"/>
                  <a:pt x="115645" y="870739"/>
                  <a:pt x="99060" y="885251"/>
                </a:cubicBezTo>
                <a:cubicBezTo>
                  <a:pt x="88247" y="894713"/>
                  <a:pt x="79489" y="906380"/>
                  <a:pt x="68580" y="915731"/>
                </a:cubicBezTo>
                <a:cubicBezTo>
                  <a:pt x="61627" y="921691"/>
                  <a:pt x="53340" y="925891"/>
                  <a:pt x="45720" y="930971"/>
                </a:cubicBezTo>
                <a:cubicBezTo>
                  <a:pt x="35560" y="951291"/>
                  <a:pt x="27842" y="973028"/>
                  <a:pt x="15240" y="991931"/>
                </a:cubicBezTo>
                <a:lnTo>
                  <a:pt x="0" y="1014791"/>
                </a:ln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7FB97478-3A6F-57A4-C0A9-6A436230BFF7}"/>
              </a:ext>
            </a:extLst>
          </p:cNvPr>
          <p:cNvSpPr/>
          <p:nvPr/>
        </p:nvSpPr>
        <p:spPr bwMode="auto">
          <a:xfrm>
            <a:off x="6957060" y="1743100"/>
            <a:ext cx="2042160" cy="504800"/>
          </a:xfrm>
          <a:custGeom>
            <a:avLst/>
            <a:gdLst>
              <a:gd name="connsiteX0" fmla="*/ 0 w 2042160"/>
              <a:gd name="connsiteY0" fmla="*/ 266700 h 611480"/>
              <a:gd name="connsiteX1" fmla="*/ 60960 w 2042160"/>
              <a:gd name="connsiteY1" fmla="*/ 274320 h 611480"/>
              <a:gd name="connsiteX2" fmla="*/ 160020 w 2042160"/>
              <a:gd name="connsiteY2" fmla="*/ 281940 h 611480"/>
              <a:gd name="connsiteX3" fmla="*/ 205740 w 2042160"/>
              <a:gd name="connsiteY3" fmla="*/ 297180 h 611480"/>
              <a:gd name="connsiteX4" fmla="*/ 312420 w 2042160"/>
              <a:gd name="connsiteY4" fmla="*/ 304800 h 611480"/>
              <a:gd name="connsiteX5" fmla="*/ 502920 w 2042160"/>
              <a:gd name="connsiteY5" fmla="*/ 320040 h 611480"/>
              <a:gd name="connsiteX6" fmla="*/ 533400 w 2042160"/>
              <a:gd name="connsiteY6" fmla="*/ 350520 h 611480"/>
              <a:gd name="connsiteX7" fmla="*/ 541020 w 2042160"/>
              <a:gd name="connsiteY7" fmla="*/ 381000 h 611480"/>
              <a:gd name="connsiteX8" fmla="*/ 556260 w 2042160"/>
              <a:gd name="connsiteY8" fmla="*/ 403860 h 611480"/>
              <a:gd name="connsiteX9" fmla="*/ 563880 w 2042160"/>
              <a:gd name="connsiteY9" fmla="*/ 426720 h 611480"/>
              <a:gd name="connsiteX10" fmla="*/ 586740 w 2042160"/>
              <a:gd name="connsiteY10" fmla="*/ 449580 h 611480"/>
              <a:gd name="connsiteX11" fmla="*/ 609600 w 2042160"/>
              <a:gd name="connsiteY11" fmla="*/ 480060 h 611480"/>
              <a:gd name="connsiteX12" fmla="*/ 617220 w 2042160"/>
              <a:gd name="connsiteY12" fmla="*/ 510540 h 611480"/>
              <a:gd name="connsiteX13" fmla="*/ 662940 w 2042160"/>
              <a:gd name="connsiteY13" fmla="*/ 556260 h 611480"/>
              <a:gd name="connsiteX14" fmla="*/ 685800 w 2042160"/>
              <a:gd name="connsiteY14" fmla="*/ 563880 h 611480"/>
              <a:gd name="connsiteX15" fmla="*/ 762000 w 2042160"/>
              <a:gd name="connsiteY15" fmla="*/ 586740 h 611480"/>
              <a:gd name="connsiteX16" fmla="*/ 899160 w 2042160"/>
              <a:gd name="connsiteY16" fmla="*/ 594360 h 611480"/>
              <a:gd name="connsiteX17" fmla="*/ 929640 w 2042160"/>
              <a:gd name="connsiteY17" fmla="*/ 548640 h 611480"/>
              <a:gd name="connsiteX18" fmla="*/ 952500 w 2042160"/>
              <a:gd name="connsiteY18" fmla="*/ 541020 h 611480"/>
              <a:gd name="connsiteX19" fmla="*/ 967740 w 2042160"/>
              <a:gd name="connsiteY19" fmla="*/ 518160 h 611480"/>
              <a:gd name="connsiteX20" fmla="*/ 990600 w 2042160"/>
              <a:gd name="connsiteY20" fmla="*/ 495300 h 611480"/>
              <a:gd name="connsiteX21" fmla="*/ 1005840 w 2042160"/>
              <a:gd name="connsiteY21" fmla="*/ 434340 h 611480"/>
              <a:gd name="connsiteX22" fmla="*/ 1021080 w 2042160"/>
              <a:gd name="connsiteY22" fmla="*/ 312420 h 611480"/>
              <a:gd name="connsiteX23" fmla="*/ 1028700 w 2042160"/>
              <a:gd name="connsiteY23" fmla="*/ 266700 h 611480"/>
              <a:gd name="connsiteX24" fmla="*/ 1043940 w 2042160"/>
              <a:gd name="connsiteY24" fmla="*/ 228600 h 611480"/>
              <a:gd name="connsiteX25" fmla="*/ 1066800 w 2042160"/>
              <a:gd name="connsiteY25" fmla="*/ 213360 h 611480"/>
              <a:gd name="connsiteX26" fmla="*/ 1074420 w 2042160"/>
              <a:gd name="connsiteY26" fmla="*/ 182880 h 611480"/>
              <a:gd name="connsiteX27" fmla="*/ 1097280 w 2042160"/>
              <a:gd name="connsiteY27" fmla="*/ 175260 h 611480"/>
              <a:gd name="connsiteX28" fmla="*/ 1135380 w 2042160"/>
              <a:gd name="connsiteY28" fmla="*/ 152400 h 611480"/>
              <a:gd name="connsiteX29" fmla="*/ 1158240 w 2042160"/>
              <a:gd name="connsiteY29" fmla="*/ 137160 h 611480"/>
              <a:gd name="connsiteX30" fmla="*/ 1211580 w 2042160"/>
              <a:gd name="connsiteY30" fmla="*/ 129540 h 611480"/>
              <a:gd name="connsiteX31" fmla="*/ 1363980 w 2042160"/>
              <a:gd name="connsiteY31" fmla="*/ 152400 h 611480"/>
              <a:gd name="connsiteX32" fmla="*/ 1409700 w 2042160"/>
              <a:gd name="connsiteY32" fmla="*/ 198120 h 611480"/>
              <a:gd name="connsiteX33" fmla="*/ 1478280 w 2042160"/>
              <a:gd name="connsiteY33" fmla="*/ 259080 h 611480"/>
              <a:gd name="connsiteX34" fmla="*/ 1508760 w 2042160"/>
              <a:gd name="connsiteY34" fmla="*/ 281940 h 611480"/>
              <a:gd name="connsiteX35" fmla="*/ 1691640 w 2042160"/>
              <a:gd name="connsiteY35" fmla="*/ 266700 h 611480"/>
              <a:gd name="connsiteX36" fmla="*/ 1714500 w 2042160"/>
              <a:gd name="connsiteY36" fmla="*/ 236220 h 611480"/>
              <a:gd name="connsiteX37" fmla="*/ 1760220 w 2042160"/>
              <a:gd name="connsiteY37" fmla="*/ 182880 h 611480"/>
              <a:gd name="connsiteX38" fmla="*/ 1775460 w 2042160"/>
              <a:gd name="connsiteY38" fmla="*/ 129540 h 611480"/>
              <a:gd name="connsiteX39" fmla="*/ 1790700 w 2042160"/>
              <a:gd name="connsiteY39" fmla="*/ 106680 h 611480"/>
              <a:gd name="connsiteX40" fmla="*/ 1836420 w 2042160"/>
              <a:gd name="connsiteY40" fmla="*/ 45720 h 611480"/>
              <a:gd name="connsiteX41" fmla="*/ 1851660 w 2042160"/>
              <a:gd name="connsiteY41" fmla="*/ 22860 h 611480"/>
              <a:gd name="connsiteX42" fmla="*/ 1897380 w 2042160"/>
              <a:gd name="connsiteY42" fmla="*/ 0 h 611480"/>
              <a:gd name="connsiteX43" fmla="*/ 2042160 w 2042160"/>
              <a:gd name="connsiteY43" fmla="*/ 22860 h 6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42160" h="611480">
                <a:moveTo>
                  <a:pt x="0" y="266700"/>
                </a:moveTo>
                <a:cubicBezTo>
                  <a:pt x="20320" y="269240"/>
                  <a:pt x="40574" y="272378"/>
                  <a:pt x="60960" y="274320"/>
                </a:cubicBezTo>
                <a:cubicBezTo>
                  <a:pt x="93928" y="277460"/>
                  <a:pt x="127308" y="276775"/>
                  <a:pt x="160020" y="281940"/>
                </a:cubicBezTo>
                <a:cubicBezTo>
                  <a:pt x="175888" y="284445"/>
                  <a:pt x="189853" y="294797"/>
                  <a:pt x="205740" y="297180"/>
                </a:cubicBezTo>
                <a:cubicBezTo>
                  <a:pt x="240996" y="302468"/>
                  <a:pt x="276874" y="302066"/>
                  <a:pt x="312420" y="304800"/>
                </a:cubicBezTo>
                <a:lnTo>
                  <a:pt x="502920" y="320040"/>
                </a:lnTo>
                <a:cubicBezTo>
                  <a:pt x="513080" y="330200"/>
                  <a:pt x="525785" y="338336"/>
                  <a:pt x="533400" y="350520"/>
                </a:cubicBezTo>
                <a:cubicBezTo>
                  <a:pt x="538951" y="359401"/>
                  <a:pt x="536895" y="371374"/>
                  <a:pt x="541020" y="381000"/>
                </a:cubicBezTo>
                <a:cubicBezTo>
                  <a:pt x="544628" y="389418"/>
                  <a:pt x="552164" y="395669"/>
                  <a:pt x="556260" y="403860"/>
                </a:cubicBezTo>
                <a:cubicBezTo>
                  <a:pt x="559852" y="411044"/>
                  <a:pt x="559425" y="420037"/>
                  <a:pt x="563880" y="426720"/>
                </a:cubicBezTo>
                <a:cubicBezTo>
                  <a:pt x="569858" y="435686"/>
                  <a:pt x="579727" y="441398"/>
                  <a:pt x="586740" y="449580"/>
                </a:cubicBezTo>
                <a:cubicBezTo>
                  <a:pt x="595005" y="459223"/>
                  <a:pt x="601980" y="469900"/>
                  <a:pt x="609600" y="480060"/>
                </a:cubicBezTo>
                <a:cubicBezTo>
                  <a:pt x="612140" y="490220"/>
                  <a:pt x="612536" y="501173"/>
                  <a:pt x="617220" y="510540"/>
                </a:cubicBezTo>
                <a:cubicBezTo>
                  <a:pt x="627822" y="531744"/>
                  <a:pt x="642315" y="545947"/>
                  <a:pt x="662940" y="556260"/>
                </a:cubicBezTo>
                <a:cubicBezTo>
                  <a:pt x="670124" y="559852"/>
                  <a:pt x="678616" y="560288"/>
                  <a:pt x="685800" y="563880"/>
                </a:cubicBezTo>
                <a:cubicBezTo>
                  <a:pt x="741246" y="591603"/>
                  <a:pt x="664995" y="572882"/>
                  <a:pt x="762000" y="586740"/>
                </a:cubicBezTo>
                <a:cubicBezTo>
                  <a:pt x="810938" y="611209"/>
                  <a:pt x="823296" y="623863"/>
                  <a:pt x="899160" y="594360"/>
                </a:cubicBezTo>
                <a:cubicBezTo>
                  <a:pt x="916231" y="587721"/>
                  <a:pt x="919480" y="563880"/>
                  <a:pt x="929640" y="548640"/>
                </a:cubicBezTo>
                <a:cubicBezTo>
                  <a:pt x="934095" y="541957"/>
                  <a:pt x="944880" y="543560"/>
                  <a:pt x="952500" y="541020"/>
                </a:cubicBezTo>
                <a:cubicBezTo>
                  <a:pt x="957580" y="533400"/>
                  <a:pt x="961877" y="525195"/>
                  <a:pt x="967740" y="518160"/>
                </a:cubicBezTo>
                <a:cubicBezTo>
                  <a:pt x="974639" y="509881"/>
                  <a:pt x="986141" y="505110"/>
                  <a:pt x="990600" y="495300"/>
                </a:cubicBezTo>
                <a:cubicBezTo>
                  <a:pt x="999267" y="476232"/>
                  <a:pt x="1003242" y="455124"/>
                  <a:pt x="1005840" y="434340"/>
                </a:cubicBezTo>
                <a:cubicBezTo>
                  <a:pt x="1010920" y="393700"/>
                  <a:pt x="1015546" y="353001"/>
                  <a:pt x="1021080" y="312420"/>
                </a:cubicBezTo>
                <a:cubicBezTo>
                  <a:pt x="1023168" y="297111"/>
                  <a:pt x="1024635" y="281606"/>
                  <a:pt x="1028700" y="266700"/>
                </a:cubicBezTo>
                <a:cubicBezTo>
                  <a:pt x="1032299" y="253504"/>
                  <a:pt x="1035990" y="239731"/>
                  <a:pt x="1043940" y="228600"/>
                </a:cubicBezTo>
                <a:cubicBezTo>
                  <a:pt x="1049263" y="221148"/>
                  <a:pt x="1059180" y="218440"/>
                  <a:pt x="1066800" y="213360"/>
                </a:cubicBezTo>
                <a:cubicBezTo>
                  <a:pt x="1069340" y="203200"/>
                  <a:pt x="1067878" y="191058"/>
                  <a:pt x="1074420" y="182880"/>
                </a:cubicBezTo>
                <a:cubicBezTo>
                  <a:pt x="1079438" y="176608"/>
                  <a:pt x="1090096" y="178852"/>
                  <a:pt x="1097280" y="175260"/>
                </a:cubicBezTo>
                <a:cubicBezTo>
                  <a:pt x="1110527" y="168636"/>
                  <a:pt x="1122821" y="160250"/>
                  <a:pt x="1135380" y="152400"/>
                </a:cubicBezTo>
                <a:cubicBezTo>
                  <a:pt x="1143146" y="147546"/>
                  <a:pt x="1149468" y="139792"/>
                  <a:pt x="1158240" y="137160"/>
                </a:cubicBezTo>
                <a:cubicBezTo>
                  <a:pt x="1175443" y="131999"/>
                  <a:pt x="1193800" y="132080"/>
                  <a:pt x="1211580" y="129540"/>
                </a:cubicBezTo>
                <a:cubicBezTo>
                  <a:pt x="1262380" y="137160"/>
                  <a:pt x="1314030" y="140412"/>
                  <a:pt x="1363980" y="152400"/>
                </a:cubicBezTo>
                <a:cubicBezTo>
                  <a:pt x="1430671" y="168406"/>
                  <a:pt x="1385626" y="167168"/>
                  <a:pt x="1409700" y="198120"/>
                </a:cubicBezTo>
                <a:cubicBezTo>
                  <a:pt x="1443798" y="241960"/>
                  <a:pt x="1445177" y="235435"/>
                  <a:pt x="1478280" y="259080"/>
                </a:cubicBezTo>
                <a:cubicBezTo>
                  <a:pt x="1488614" y="266462"/>
                  <a:pt x="1498600" y="274320"/>
                  <a:pt x="1508760" y="281940"/>
                </a:cubicBezTo>
                <a:cubicBezTo>
                  <a:pt x="1569720" y="276860"/>
                  <a:pt x="1631925" y="279970"/>
                  <a:pt x="1691640" y="266700"/>
                </a:cubicBezTo>
                <a:cubicBezTo>
                  <a:pt x="1704038" y="263945"/>
                  <a:pt x="1706137" y="245778"/>
                  <a:pt x="1714500" y="236220"/>
                </a:cubicBezTo>
                <a:cubicBezTo>
                  <a:pt x="1736373" y="211222"/>
                  <a:pt x="1746623" y="210073"/>
                  <a:pt x="1760220" y="182880"/>
                </a:cubicBezTo>
                <a:cubicBezTo>
                  <a:pt x="1775048" y="153223"/>
                  <a:pt x="1760811" y="163720"/>
                  <a:pt x="1775460" y="129540"/>
                </a:cubicBezTo>
                <a:cubicBezTo>
                  <a:pt x="1779068" y="121122"/>
                  <a:pt x="1785620" y="114300"/>
                  <a:pt x="1790700" y="106680"/>
                </a:cubicBezTo>
                <a:cubicBezTo>
                  <a:pt x="1804251" y="52475"/>
                  <a:pt x="1787057" y="95083"/>
                  <a:pt x="1836420" y="45720"/>
                </a:cubicBezTo>
                <a:cubicBezTo>
                  <a:pt x="1842896" y="39244"/>
                  <a:pt x="1845184" y="29336"/>
                  <a:pt x="1851660" y="22860"/>
                </a:cubicBezTo>
                <a:cubicBezTo>
                  <a:pt x="1866432" y="8088"/>
                  <a:pt x="1878787" y="6198"/>
                  <a:pt x="1897380" y="0"/>
                </a:cubicBezTo>
                <a:cubicBezTo>
                  <a:pt x="2027270" y="16236"/>
                  <a:pt x="1980445" y="2288"/>
                  <a:pt x="2042160" y="2286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FFB72022-6818-A35B-F357-AB9B4D7D3399}"/>
              </a:ext>
            </a:extLst>
          </p:cNvPr>
          <p:cNvSpPr/>
          <p:nvPr/>
        </p:nvSpPr>
        <p:spPr bwMode="auto">
          <a:xfrm>
            <a:off x="6530340" y="1743100"/>
            <a:ext cx="2522940" cy="1381100"/>
          </a:xfrm>
          <a:custGeom>
            <a:avLst/>
            <a:gdLst>
              <a:gd name="connsiteX0" fmla="*/ 2499360 w 2522940"/>
              <a:gd name="connsiteY0" fmla="*/ 0 h 1470660"/>
              <a:gd name="connsiteX1" fmla="*/ 2522220 w 2522940"/>
              <a:gd name="connsiteY1" fmla="*/ 144780 h 1470660"/>
              <a:gd name="connsiteX2" fmla="*/ 2506980 w 2522940"/>
              <a:gd name="connsiteY2" fmla="*/ 251460 h 1470660"/>
              <a:gd name="connsiteX3" fmla="*/ 2453640 w 2522940"/>
              <a:gd name="connsiteY3" fmla="*/ 259080 h 1470660"/>
              <a:gd name="connsiteX4" fmla="*/ 2392680 w 2522940"/>
              <a:gd name="connsiteY4" fmla="*/ 304800 h 1470660"/>
              <a:gd name="connsiteX5" fmla="*/ 2369820 w 2522940"/>
              <a:gd name="connsiteY5" fmla="*/ 327660 h 1470660"/>
              <a:gd name="connsiteX6" fmla="*/ 2346960 w 2522940"/>
              <a:gd name="connsiteY6" fmla="*/ 335280 h 1470660"/>
              <a:gd name="connsiteX7" fmla="*/ 2324100 w 2522940"/>
              <a:gd name="connsiteY7" fmla="*/ 358140 h 1470660"/>
              <a:gd name="connsiteX8" fmla="*/ 2293620 w 2522940"/>
              <a:gd name="connsiteY8" fmla="*/ 365760 h 1470660"/>
              <a:gd name="connsiteX9" fmla="*/ 2286000 w 2522940"/>
              <a:gd name="connsiteY9" fmla="*/ 388620 h 1470660"/>
              <a:gd name="connsiteX10" fmla="*/ 2209800 w 2522940"/>
              <a:gd name="connsiteY10" fmla="*/ 411480 h 1470660"/>
              <a:gd name="connsiteX11" fmla="*/ 2118360 w 2522940"/>
              <a:gd name="connsiteY11" fmla="*/ 464820 h 1470660"/>
              <a:gd name="connsiteX12" fmla="*/ 2080260 w 2522940"/>
              <a:gd name="connsiteY12" fmla="*/ 487680 h 1470660"/>
              <a:gd name="connsiteX13" fmla="*/ 2019300 w 2522940"/>
              <a:gd name="connsiteY13" fmla="*/ 510540 h 1470660"/>
              <a:gd name="connsiteX14" fmla="*/ 1981200 w 2522940"/>
              <a:gd name="connsiteY14" fmla="*/ 518160 h 1470660"/>
              <a:gd name="connsiteX15" fmla="*/ 1958340 w 2522940"/>
              <a:gd name="connsiteY15" fmla="*/ 533400 h 1470660"/>
              <a:gd name="connsiteX16" fmla="*/ 1935480 w 2522940"/>
              <a:gd name="connsiteY16" fmla="*/ 541020 h 1470660"/>
              <a:gd name="connsiteX17" fmla="*/ 1912620 w 2522940"/>
              <a:gd name="connsiteY17" fmla="*/ 563880 h 1470660"/>
              <a:gd name="connsiteX18" fmla="*/ 1828800 w 2522940"/>
              <a:gd name="connsiteY18" fmla="*/ 594360 h 1470660"/>
              <a:gd name="connsiteX19" fmla="*/ 1805940 w 2522940"/>
              <a:gd name="connsiteY19" fmla="*/ 609600 h 1470660"/>
              <a:gd name="connsiteX20" fmla="*/ 1737360 w 2522940"/>
              <a:gd name="connsiteY20" fmla="*/ 647700 h 1470660"/>
              <a:gd name="connsiteX21" fmla="*/ 1684020 w 2522940"/>
              <a:gd name="connsiteY21" fmla="*/ 708660 h 1470660"/>
              <a:gd name="connsiteX22" fmla="*/ 1668780 w 2522940"/>
              <a:gd name="connsiteY22" fmla="*/ 746760 h 1470660"/>
              <a:gd name="connsiteX23" fmla="*/ 1630680 w 2522940"/>
              <a:gd name="connsiteY23" fmla="*/ 792480 h 1470660"/>
              <a:gd name="connsiteX24" fmla="*/ 1623060 w 2522940"/>
              <a:gd name="connsiteY24" fmla="*/ 815340 h 1470660"/>
              <a:gd name="connsiteX25" fmla="*/ 1607820 w 2522940"/>
              <a:gd name="connsiteY25" fmla="*/ 838200 h 1470660"/>
              <a:gd name="connsiteX26" fmla="*/ 1577340 w 2522940"/>
              <a:gd name="connsiteY26" fmla="*/ 891540 h 1470660"/>
              <a:gd name="connsiteX27" fmla="*/ 1569720 w 2522940"/>
              <a:gd name="connsiteY27" fmla="*/ 922020 h 1470660"/>
              <a:gd name="connsiteX28" fmla="*/ 1554480 w 2522940"/>
              <a:gd name="connsiteY28" fmla="*/ 1082040 h 1470660"/>
              <a:gd name="connsiteX29" fmla="*/ 1493520 w 2522940"/>
              <a:gd name="connsiteY29" fmla="*/ 1120140 h 1470660"/>
              <a:gd name="connsiteX30" fmla="*/ 1447800 w 2522940"/>
              <a:gd name="connsiteY30" fmla="*/ 1135380 h 1470660"/>
              <a:gd name="connsiteX31" fmla="*/ 1424940 w 2522940"/>
              <a:gd name="connsiteY31" fmla="*/ 1150620 h 1470660"/>
              <a:gd name="connsiteX32" fmla="*/ 1348740 w 2522940"/>
              <a:gd name="connsiteY32" fmla="*/ 1158240 h 1470660"/>
              <a:gd name="connsiteX33" fmla="*/ 1272540 w 2522940"/>
              <a:gd name="connsiteY33" fmla="*/ 1143000 h 1470660"/>
              <a:gd name="connsiteX34" fmla="*/ 1249680 w 2522940"/>
              <a:gd name="connsiteY34" fmla="*/ 1135380 h 1470660"/>
              <a:gd name="connsiteX35" fmla="*/ 1211580 w 2522940"/>
              <a:gd name="connsiteY35" fmla="*/ 1104900 h 1470660"/>
              <a:gd name="connsiteX36" fmla="*/ 1181100 w 2522940"/>
              <a:gd name="connsiteY36" fmla="*/ 1028700 h 1470660"/>
              <a:gd name="connsiteX37" fmla="*/ 1165860 w 2522940"/>
              <a:gd name="connsiteY37" fmla="*/ 982980 h 1470660"/>
              <a:gd name="connsiteX38" fmla="*/ 1158240 w 2522940"/>
              <a:gd name="connsiteY38" fmla="*/ 960120 h 1470660"/>
              <a:gd name="connsiteX39" fmla="*/ 1135380 w 2522940"/>
              <a:gd name="connsiteY39" fmla="*/ 952500 h 1470660"/>
              <a:gd name="connsiteX40" fmla="*/ 1120140 w 2522940"/>
              <a:gd name="connsiteY40" fmla="*/ 922020 h 1470660"/>
              <a:gd name="connsiteX41" fmla="*/ 1089660 w 2522940"/>
              <a:gd name="connsiteY41" fmla="*/ 876300 h 1470660"/>
              <a:gd name="connsiteX42" fmla="*/ 1082040 w 2522940"/>
              <a:gd name="connsiteY42" fmla="*/ 853440 h 1470660"/>
              <a:gd name="connsiteX43" fmla="*/ 1036320 w 2522940"/>
              <a:gd name="connsiteY43" fmla="*/ 807720 h 1470660"/>
              <a:gd name="connsiteX44" fmla="*/ 1013460 w 2522940"/>
              <a:gd name="connsiteY44" fmla="*/ 777240 h 1470660"/>
              <a:gd name="connsiteX45" fmla="*/ 952500 w 2522940"/>
              <a:gd name="connsiteY45" fmla="*/ 723900 h 1470660"/>
              <a:gd name="connsiteX46" fmla="*/ 929640 w 2522940"/>
              <a:gd name="connsiteY46" fmla="*/ 716280 h 1470660"/>
              <a:gd name="connsiteX47" fmla="*/ 723900 w 2522940"/>
              <a:gd name="connsiteY47" fmla="*/ 723900 h 1470660"/>
              <a:gd name="connsiteX48" fmla="*/ 693420 w 2522940"/>
              <a:gd name="connsiteY48" fmla="*/ 769620 h 1470660"/>
              <a:gd name="connsiteX49" fmla="*/ 632460 w 2522940"/>
              <a:gd name="connsiteY49" fmla="*/ 838200 h 1470660"/>
              <a:gd name="connsiteX50" fmla="*/ 624840 w 2522940"/>
              <a:gd name="connsiteY50" fmla="*/ 861060 h 1470660"/>
              <a:gd name="connsiteX51" fmla="*/ 571500 w 2522940"/>
              <a:gd name="connsiteY51" fmla="*/ 922020 h 1470660"/>
              <a:gd name="connsiteX52" fmla="*/ 548640 w 2522940"/>
              <a:gd name="connsiteY52" fmla="*/ 967740 h 1470660"/>
              <a:gd name="connsiteX53" fmla="*/ 525780 w 2522940"/>
              <a:gd name="connsiteY53" fmla="*/ 990600 h 1470660"/>
              <a:gd name="connsiteX54" fmla="*/ 464820 w 2522940"/>
              <a:gd name="connsiteY54" fmla="*/ 1005840 h 1470660"/>
              <a:gd name="connsiteX55" fmla="*/ 251460 w 2522940"/>
              <a:gd name="connsiteY55" fmla="*/ 1059180 h 1470660"/>
              <a:gd name="connsiteX56" fmla="*/ 182880 w 2522940"/>
              <a:gd name="connsiteY56" fmla="*/ 1089660 h 1470660"/>
              <a:gd name="connsiteX57" fmla="*/ 175260 w 2522940"/>
              <a:gd name="connsiteY57" fmla="*/ 1112520 h 1470660"/>
              <a:gd name="connsiteX58" fmla="*/ 152400 w 2522940"/>
              <a:gd name="connsiteY58" fmla="*/ 1135380 h 1470660"/>
              <a:gd name="connsiteX59" fmla="*/ 144780 w 2522940"/>
              <a:gd name="connsiteY59" fmla="*/ 1203960 h 1470660"/>
              <a:gd name="connsiteX60" fmla="*/ 129540 w 2522940"/>
              <a:gd name="connsiteY60" fmla="*/ 1257300 h 1470660"/>
              <a:gd name="connsiteX61" fmla="*/ 121920 w 2522940"/>
              <a:gd name="connsiteY61" fmla="*/ 1287780 h 1470660"/>
              <a:gd name="connsiteX62" fmla="*/ 106680 w 2522940"/>
              <a:gd name="connsiteY62" fmla="*/ 1310640 h 1470660"/>
              <a:gd name="connsiteX63" fmla="*/ 99060 w 2522940"/>
              <a:gd name="connsiteY63" fmla="*/ 1333500 h 1470660"/>
              <a:gd name="connsiteX64" fmla="*/ 76200 w 2522940"/>
              <a:gd name="connsiteY64" fmla="*/ 1356360 h 1470660"/>
              <a:gd name="connsiteX65" fmla="*/ 45720 w 2522940"/>
              <a:gd name="connsiteY65" fmla="*/ 1432560 h 1470660"/>
              <a:gd name="connsiteX66" fmla="*/ 7620 w 2522940"/>
              <a:gd name="connsiteY66" fmla="*/ 1447800 h 1470660"/>
              <a:gd name="connsiteX67" fmla="*/ 0 w 2522940"/>
              <a:gd name="connsiteY67" fmla="*/ 1470660 h 1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522940" h="1470660">
                <a:moveTo>
                  <a:pt x="2499360" y="0"/>
                </a:moveTo>
                <a:cubicBezTo>
                  <a:pt x="2519348" y="59963"/>
                  <a:pt x="2525171" y="65111"/>
                  <a:pt x="2522220" y="144780"/>
                </a:cubicBezTo>
                <a:cubicBezTo>
                  <a:pt x="2520891" y="180676"/>
                  <a:pt x="2525461" y="220658"/>
                  <a:pt x="2506980" y="251460"/>
                </a:cubicBezTo>
                <a:cubicBezTo>
                  <a:pt x="2497739" y="266861"/>
                  <a:pt x="2471420" y="256540"/>
                  <a:pt x="2453640" y="259080"/>
                </a:cubicBezTo>
                <a:cubicBezTo>
                  <a:pt x="2433320" y="274320"/>
                  <a:pt x="2410641" y="286839"/>
                  <a:pt x="2392680" y="304800"/>
                </a:cubicBezTo>
                <a:cubicBezTo>
                  <a:pt x="2385060" y="312420"/>
                  <a:pt x="2378786" y="321682"/>
                  <a:pt x="2369820" y="327660"/>
                </a:cubicBezTo>
                <a:cubicBezTo>
                  <a:pt x="2363137" y="332115"/>
                  <a:pt x="2354580" y="332740"/>
                  <a:pt x="2346960" y="335280"/>
                </a:cubicBezTo>
                <a:cubicBezTo>
                  <a:pt x="2339340" y="342900"/>
                  <a:pt x="2333456" y="352793"/>
                  <a:pt x="2324100" y="358140"/>
                </a:cubicBezTo>
                <a:cubicBezTo>
                  <a:pt x="2315007" y="363336"/>
                  <a:pt x="2301798" y="359218"/>
                  <a:pt x="2293620" y="365760"/>
                </a:cubicBezTo>
                <a:cubicBezTo>
                  <a:pt x="2287348" y="370778"/>
                  <a:pt x="2292170" y="383478"/>
                  <a:pt x="2286000" y="388620"/>
                </a:cubicBezTo>
                <a:cubicBezTo>
                  <a:pt x="2270171" y="401811"/>
                  <a:pt x="2228839" y="407672"/>
                  <a:pt x="2209800" y="411480"/>
                </a:cubicBezTo>
                <a:cubicBezTo>
                  <a:pt x="2124869" y="468101"/>
                  <a:pt x="2203751" y="418243"/>
                  <a:pt x="2118360" y="464820"/>
                </a:cubicBezTo>
                <a:cubicBezTo>
                  <a:pt x="2105358" y="471912"/>
                  <a:pt x="2093507" y="481056"/>
                  <a:pt x="2080260" y="487680"/>
                </a:cubicBezTo>
                <a:cubicBezTo>
                  <a:pt x="2073268" y="491176"/>
                  <a:pt x="2032490" y="507243"/>
                  <a:pt x="2019300" y="510540"/>
                </a:cubicBezTo>
                <a:cubicBezTo>
                  <a:pt x="2006735" y="513681"/>
                  <a:pt x="1993900" y="515620"/>
                  <a:pt x="1981200" y="518160"/>
                </a:cubicBezTo>
                <a:cubicBezTo>
                  <a:pt x="1973580" y="523240"/>
                  <a:pt x="1966531" y="529304"/>
                  <a:pt x="1958340" y="533400"/>
                </a:cubicBezTo>
                <a:cubicBezTo>
                  <a:pt x="1951156" y="536992"/>
                  <a:pt x="1942163" y="536565"/>
                  <a:pt x="1935480" y="541020"/>
                </a:cubicBezTo>
                <a:cubicBezTo>
                  <a:pt x="1926514" y="546998"/>
                  <a:pt x="1921389" y="557616"/>
                  <a:pt x="1912620" y="563880"/>
                </a:cubicBezTo>
                <a:cubicBezTo>
                  <a:pt x="1889110" y="580673"/>
                  <a:pt x="1854791" y="586934"/>
                  <a:pt x="1828800" y="594360"/>
                </a:cubicBezTo>
                <a:cubicBezTo>
                  <a:pt x="1821180" y="599440"/>
                  <a:pt x="1814131" y="605504"/>
                  <a:pt x="1805940" y="609600"/>
                </a:cubicBezTo>
                <a:cubicBezTo>
                  <a:pt x="1774636" y="625252"/>
                  <a:pt x="1769395" y="607657"/>
                  <a:pt x="1737360" y="647700"/>
                </a:cubicBezTo>
                <a:cubicBezTo>
                  <a:pt x="1700148" y="694215"/>
                  <a:pt x="1718380" y="674300"/>
                  <a:pt x="1684020" y="708660"/>
                </a:cubicBezTo>
                <a:cubicBezTo>
                  <a:pt x="1678940" y="721360"/>
                  <a:pt x="1676029" y="735161"/>
                  <a:pt x="1668780" y="746760"/>
                </a:cubicBezTo>
                <a:cubicBezTo>
                  <a:pt x="1626649" y="814170"/>
                  <a:pt x="1662771" y="728297"/>
                  <a:pt x="1630680" y="792480"/>
                </a:cubicBezTo>
                <a:cubicBezTo>
                  <a:pt x="1627088" y="799664"/>
                  <a:pt x="1626652" y="808156"/>
                  <a:pt x="1623060" y="815340"/>
                </a:cubicBezTo>
                <a:cubicBezTo>
                  <a:pt x="1618964" y="823531"/>
                  <a:pt x="1611916" y="830009"/>
                  <a:pt x="1607820" y="838200"/>
                </a:cubicBezTo>
                <a:cubicBezTo>
                  <a:pt x="1578730" y="896380"/>
                  <a:pt x="1632617" y="817838"/>
                  <a:pt x="1577340" y="891540"/>
                </a:cubicBezTo>
                <a:cubicBezTo>
                  <a:pt x="1574800" y="901700"/>
                  <a:pt x="1570968" y="911622"/>
                  <a:pt x="1569720" y="922020"/>
                </a:cubicBezTo>
                <a:cubicBezTo>
                  <a:pt x="1563336" y="975220"/>
                  <a:pt x="1573715" y="1032030"/>
                  <a:pt x="1554480" y="1082040"/>
                </a:cubicBezTo>
                <a:cubicBezTo>
                  <a:pt x="1545878" y="1104405"/>
                  <a:pt x="1516253" y="1112562"/>
                  <a:pt x="1493520" y="1120140"/>
                </a:cubicBezTo>
                <a:cubicBezTo>
                  <a:pt x="1478280" y="1125220"/>
                  <a:pt x="1461166" y="1126469"/>
                  <a:pt x="1447800" y="1135380"/>
                </a:cubicBezTo>
                <a:cubicBezTo>
                  <a:pt x="1440180" y="1140460"/>
                  <a:pt x="1433864" y="1148561"/>
                  <a:pt x="1424940" y="1150620"/>
                </a:cubicBezTo>
                <a:cubicBezTo>
                  <a:pt x="1400067" y="1156360"/>
                  <a:pt x="1374140" y="1155700"/>
                  <a:pt x="1348740" y="1158240"/>
                </a:cubicBezTo>
                <a:cubicBezTo>
                  <a:pt x="1323340" y="1153160"/>
                  <a:pt x="1297780" y="1148825"/>
                  <a:pt x="1272540" y="1143000"/>
                </a:cubicBezTo>
                <a:cubicBezTo>
                  <a:pt x="1264714" y="1141194"/>
                  <a:pt x="1255952" y="1140398"/>
                  <a:pt x="1249680" y="1135380"/>
                </a:cubicBezTo>
                <a:cubicBezTo>
                  <a:pt x="1200441" y="1095989"/>
                  <a:pt x="1269039" y="1124053"/>
                  <a:pt x="1211580" y="1104900"/>
                </a:cubicBezTo>
                <a:cubicBezTo>
                  <a:pt x="1189156" y="1060052"/>
                  <a:pt x="1199932" y="1085196"/>
                  <a:pt x="1181100" y="1028700"/>
                </a:cubicBezTo>
                <a:lnTo>
                  <a:pt x="1165860" y="982980"/>
                </a:lnTo>
                <a:cubicBezTo>
                  <a:pt x="1163320" y="975360"/>
                  <a:pt x="1165860" y="962660"/>
                  <a:pt x="1158240" y="960120"/>
                </a:cubicBezTo>
                <a:lnTo>
                  <a:pt x="1135380" y="952500"/>
                </a:lnTo>
                <a:cubicBezTo>
                  <a:pt x="1130300" y="942340"/>
                  <a:pt x="1125984" y="931760"/>
                  <a:pt x="1120140" y="922020"/>
                </a:cubicBezTo>
                <a:cubicBezTo>
                  <a:pt x="1110716" y="906314"/>
                  <a:pt x="1095452" y="893676"/>
                  <a:pt x="1089660" y="876300"/>
                </a:cubicBezTo>
                <a:cubicBezTo>
                  <a:pt x="1087120" y="868680"/>
                  <a:pt x="1086971" y="859780"/>
                  <a:pt x="1082040" y="853440"/>
                </a:cubicBezTo>
                <a:cubicBezTo>
                  <a:pt x="1068808" y="836427"/>
                  <a:pt x="1049252" y="824962"/>
                  <a:pt x="1036320" y="807720"/>
                </a:cubicBezTo>
                <a:cubicBezTo>
                  <a:pt x="1028700" y="797560"/>
                  <a:pt x="1021725" y="786883"/>
                  <a:pt x="1013460" y="777240"/>
                </a:cubicBezTo>
                <a:cubicBezTo>
                  <a:pt x="999629" y="761104"/>
                  <a:pt x="968031" y="733607"/>
                  <a:pt x="952500" y="723900"/>
                </a:cubicBezTo>
                <a:cubicBezTo>
                  <a:pt x="945689" y="719643"/>
                  <a:pt x="937260" y="718820"/>
                  <a:pt x="929640" y="716280"/>
                </a:cubicBezTo>
                <a:cubicBezTo>
                  <a:pt x="861060" y="718820"/>
                  <a:pt x="790842" y="708784"/>
                  <a:pt x="723900" y="723900"/>
                </a:cubicBezTo>
                <a:cubicBezTo>
                  <a:pt x="706034" y="727934"/>
                  <a:pt x="706372" y="756668"/>
                  <a:pt x="693420" y="769620"/>
                </a:cubicBezTo>
                <a:cubicBezTo>
                  <a:pt x="673225" y="789815"/>
                  <a:pt x="646058" y="811005"/>
                  <a:pt x="632460" y="838200"/>
                </a:cubicBezTo>
                <a:cubicBezTo>
                  <a:pt x="628868" y="845384"/>
                  <a:pt x="629097" y="854249"/>
                  <a:pt x="624840" y="861060"/>
                </a:cubicBezTo>
                <a:cubicBezTo>
                  <a:pt x="594260" y="909989"/>
                  <a:pt x="601466" y="886060"/>
                  <a:pt x="571500" y="922020"/>
                </a:cubicBezTo>
                <a:cubicBezTo>
                  <a:pt x="511549" y="993961"/>
                  <a:pt x="594462" y="899007"/>
                  <a:pt x="548640" y="967740"/>
                </a:cubicBezTo>
                <a:cubicBezTo>
                  <a:pt x="542662" y="976706"/>
                  <a:pt x="534746" y="984622"/>
                  <a:pt x="525780" y="990600"/>
                </a:cubicBezTo>
                <a:cubicBezTo>
                  <a:pt x="515738" y="997295"/>
                  <a:pt x="470316" y="1004741"/>
                  <a:pt x="464820" y="1005840"/>
                </a:cubicBezTo>
                <a:cubicBezTo>
                  <a:pt x="385908" y="1058448"/>
                  <a:pt x="466285" y="1009054"/>
                  <a:pt x="251460" y="1059180"/>
                </a:cubicBezTo>
                <a:cubicBezTo>
                  <a:pt x="233217" y="1063437"/>
                  <a:pt x="200345" y="1080928"/>
                  <a:pt x="182880" y="1089660"/>
                </a:cubicBezTo>
                <a:cubicBezTo>
                  <a:pt x="180340" y="1097280"/>
                  <a:pt x="179715" y="1105837"/>
                  <a:pt x="175260" y="1112520"/>
                </a:cubicBezTo>
                <a:cubicBezTo>
                  <a:pt x="169282" y="1121486"/>
                  <a:pt x="155808" y="1125157"/>
                  <a:pt x="152400" y="1135380"/>
                </a:cubicBezTo>
                <a:cubicBezTo>
                  <a:pt x="145127" y="1157200"/>
                  <a:pt x="149019" y="1181353"/>
                  <a:pt x="144780" y="1203960"/>
                </a:cubicBezTo>
                <a:cubicBezTo>
                  <a:pt x="141372" y="1222135"/>
                  <a:pt x="134405" y="1239460"/>
                  <a:pt x="129540" y="1257300"/>
                </a:cubicBezTo>
                <a:cubicBezTo>
                  <a:pt x="126784" y="1267404"/>
                  <a:pt x="126045" y="1278154"/>
                  <a:pt x="121920" y="1287780"/>
                </a:cubicBezTo>
                <a:cubicBezTo>
                  <a:pt x="118312" y="1296198"/>
                  <a:pt x="110776" y="1302449"/>
                  <a:pt x="106680" y="1310640"/>
                </a:cubicBezTo>
                <a:cubicBezTo>
                  <a:pt x="103088" y="1317824"/>
                  <a:pt x="103515" y="1326817"/>
                  <a:pt x="99060" y="1333500"/>
                </a:cubicBezTo>
                <a:cubicBezTo>
                  <a:pt x="93082" y="1342466"/>
                  <a:pt x="83820" y="1348740"/>
                  <a:pt x="76200" y="1356360"/>
                </a:cubicBezTo>
                <a:cubicBezTo>
                  <a:pt x="70630" y="1384209"/>
                  <a:pt x="69577" y="1411685"/>
                  <a:pt x="45720" y="1432560"/>
                </a:cubicBezTo>
                <a:cubicBezTo>
                  <a:pt x="35426" y="1441567"/>
                  <a:pt x="20320" y="1442720"/>
                  <a:pt x="7620" y="1447800"/>
                </a:cubicBezTo>
                <a:lnTo>
                  <a:pt x="0" y="1470660"/>
                </a:ln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01596AEC-617C-76F8-C493-B57961804DA2}"/>
              </a:ext>
            </a:extLst>
          </p:cNvPr>
          <p:cNvSpPr/>
          <p:nvPr/>
        </p:nvSpPr>
        <p:spPr bwMode="auto">
          <a:xfrm>
            <a:off x="6553200" y="3185160"/>
            <a:ext cx="1821180" cy="723900"/>
          </a:xfrm>
          <a:custGeom>
            <a:avLst/>
            <a:gdLst>
              <a:gd name="connsiteX0" fmla="*/ 0 w 1821180"/>
              <a:gd name="connsiteY0" fmla="*/ 0 h 723900"/>
              <a:gd name="connsiteX1" fmla="*/ 68580 w 1821180"/>
              <a:gd name="connsiteY1" fmla="*/ 22860 h 723900"/>
              <a:gd name="connsiteX2" fmla="*/ 129540 w 1821180"/>
              <a:gd name="connsiteY2" fmla="*/ 68580 h 723900"/>
              <a:gd name="connsiteX3" fmla="*/ 175260 w 1821180"/>
              <a:gd name="connsiteY3" fmla="*/ 99060 h 723900"/>
              <a:gd name="connsiteX4" fmla="*/ 228600 w 1821180"/>
              <a:gd name="connsiteY4" fmla="*/ 129540 h 723900"/>
              <a:gd name="connsiteX5" fmla="*/ 251460 w 1821180"/>
              <a:gd name="connsiteY5" fmla="*/ 152400 h 723900"/>
              <a:gd name="connsiteX6" fmla="*/ 274320 w 1821180"/>
              <a:gd name="connsiteY6" fmla="*/ 160020 h 723900"/>
              <a:gd name="connsiteX7" fmla="*/ 304800 w 1821180"/>
              <a:gd name="connsiteY7" fmla="*/ 175260 h 723900"/>
              <a:gd name="connsiteX8" fmla="*/ 358140 w 1821180"/>
              <a:gd name="connsiteY8" fmla="*/ 198120 h 723900"/>
              <a:gd name="connsiteX9" fmla="*/ 510540 w 1821180"/>
              <a:gd name="connsiteY9" fmla="*/ 190500 h 723900"/>
              <a:gd name="connsiteX10" fmla="*/ 571500 w 1821180"/>
              <a:gd name="connsiteY10" fmla="*/ 160020 h 723900"/>
              <a:gd name="connsiteX11" fmla="*/ 617220 w 1821180"/>
              <a:gd name="connsiteY11" fmla="*/ 137160 h 723900"/>
              <a:gd name="connsiteX12" fmla="*/ 632460 w 1821180"/>
              <a:gd name="connsiteY12" fmla="*/ 114300 h 723900"/>
              <a:gd name="connsiteX13" fmla="*/ 693420 w 1821180"/>
              <a:gd name="connsiteY13" fmla="*/ 76200 h 723900"/>
              <a:gd name="connsiteX14" fmla="*/ 762000 w 1821180"/>
              <a:gd name="connsiteY14" fmla="*/ 22860 h 723900"/>
              <a:gd name="connsiteX15" fmla="*/ 815340 w 1821180"/>
              <a:gd name="connsiteY15" fmla="*/ 7620 h 723900"/>
              <a:gd name="connsiteX16" fmla="*/ 914400 w 1821180"/>
              <a:gd name="connsiteY16" fmla="*/ 15240 h 723900"/>
              <a:gd name="connsiteX17" fmla="*/ 967740 w 1821180"/>
              <a:gd name="connsiteY17" fmla="*/ 45720 h 723900"/>
              <a:gd name="connsiteX18" fmla="*/ 990600 w 1821180"/>
              <a:gd name="connsiteY18" fmla="*/ 68580 h 723900"/>
              <a:gd name="connsiteX19" fmla="*/ 1021080 w 1821180"/>
              <a:gd name="connsiteY19" fmla="*/ 83820 h 723900"/>
              <a:gd name="connsiteX20" fmla="*/ 1043940 w 1821180"/>
              <a:gd name="connsiteY20" fmla="*/ 144780 h 723900"/>
              <a:gd name="connsiteX21" fmla="*/ 1074420 w 1821180"/>
              <a:gd name="connsiteY21" fmla="*/ 175260 h 723900"/>
              <a:gd name="connsiteX22" fmla="*/ 1082040 w 1821180"/>
              <a:gd name="connsiteY22" fmla="*/ 220980 h 723900"/>
              <a:gd name="connsiteX23" fmla="*/ 1127760 w 1821180"/>
              <a:gd name="connsiteY23" fmla="*/ 281940 h 723900"/>
              <a:gd name="connsiteX24" fmla="*/ 1150620 w 1821180"/>
              <a:gd name="connsiteY24" fmla="*/ 289560 h 723900"/>
              <a:gd name="connsiteX25" fmla="*/ 1173480 w 1821180"/>
              <a:gd name="connsiteY25" fmla="*/ 312420 h 723900"/>
              <a:gd name="connsiteX26" fmla="*/ 1234440 w 1821180"/>
              <a:gd name="connsiteY26" fmla="*/ 335280 h 723900"/>
              <a:gd name="connsiteX27" fmla="*/ 1386840 w 1821180"/>
              <a:gd name="connsiteY27" fmla="*/ 320040 h 723900"/>
              <a:gd name="connsiteX28" fmla="*/ 1409700 w 1821180"/>
              <a:gd name="connsiteY28" fmla="*/ 312420 h 723900"/>
              <a:gd name="connsiteX29" fmla="*/ 1508760 w 1821180"/>
              <a:gd name="connsiteY29" fmla="*/ 327660 h 723900"/>
              <a:gd name="connsiteX30" fmla="*/ 1546860 w 1821180"/>
              <a:gd name="connsiteY30" fmla="*/ 335280 h 723900"/>
              <a:gd name="connsiteX31" fmla="*/ 1584960 w 1821180"/>
              <a:gd name="connsiteY31" fmla="*/ 350520 h 723900"/>
              <a:gd name="connsiteX32" fmla="*/ 1607820 w 1821180"/>
              <a:gd name="connsiteY32" fmla="*/ 358140 h 723900"/>
              <a:gd name="connsiteX33" fmla="*/ 1645920 w 1821180"/>
              <a:gd name="connsiteY33" fmla="*/ 403860 h 723900"/>
              <a:gd name="connsiteX34" fmla="*/ 1661160 w 1821180"/>
              <a:gd name="connsiteY34" fmla="*/ 434340 h 723900"/>
              <a:gd name="connsiteX35" fmla="*/ 1714500 w 1821180"/>
              <a:gd name="connsiteY35" fmla="*/ 487680 h 723900"/>
              <a:gd name="connsiteX36" fmla="*/ 1737360 w 1821180"/>
              <a:gd name="connsiteY36" fmla="*/ 510540 h 723900"/>
              <a:gd name="connsiteX37" fmla="*/ 1744980 w 1821180"/>
              <a:gd name="connsiteY37" fmla="*/ 533400 h 723900"/>
              <a:gd name="connsiteX38" fmla="*/ 1767840 w 1821180"/>
              <a:gd name="connsiteY38" fmla="*/ 541020 h 723900"/>
              <a:gd name="connsiteX39" fmla="*/ 1775460 w 1821180"/>
              <a:gd name="connsiteY39" fmla="*/ 609600 h 723900"/>
              <a:gd name="connsiteX40" fmla="*/ 1813560 w 1821180"/>
              <a:gd name="connsiteY40" fmla="*/ 716280 h 723900"/>
              <a:gd name="connsiteX41" fmla="*/ 1821180 w 1821180"/>
              <a:gd name="connsiteY41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21180" h="723900">
                <a:moveTo>
                  <a:pt x="0" y="0"/>
                </a:moveTo>
                <a:cubicBezTo>
                  <a:pt x="22860" y="7620"/>
                  <a:pt x="49303" y="8402"/>
                  <a:pt x="68580" y="22860"/>
                </a:cubicBezTo>
                <a:cubicBezTo>
                  <a:pt x="88900" y="38100"/>
                  <a:pt x="108406" y="54491"/>
                  <a:pt x="129540" y="68580"/>
                </a:cubicBezTo>
                <a:cubicBezTo>
                  <a:pt x="144780" y="78740"/>
                  <a:pt x="160802" y="87815"/>
                  <a:pt x="175260" y="99060"/>
                </a:cubicBezTo>
                <a:cubicBezTo>
                  <a:pt x="218269" y="132511"/>
                  <a:pt x="175281" y="116210"/>
                  <a:pt x="228600" y="129540"/>
                </a:cubicBezTo>
                <a:cubicBezTo>
                  <a:pt x="236220" y="137160"/>
                  <a:pt x="242494" y="146422"/>
                  <a:pt x="251460" y="152400"/>
                </a:cubicBezTo>
                <a:cubicBezTo>
                  <a:pt x="258143" y="156855"/>
                  <a:pt x="266937" y="156856"/>
                  <a:pt x="274320" y="160020"/>
                </a:cubicBezTo>
                <a:cubicBezTo>
                  <a:pt x="284761" y="164495"/>
                  <a:pt x="294359" y="170785"/>
                  <a:pt x="304800" y="175260"/>
                </a:cubicBezTo>
                <a:cubicBezTo>
                  <a:pt x="383285" y="208896"/>
                  <a:pt x="257051" y="147575"/>
                  <a:pt x="358140" y="198120"/>
                </a:cubicBezTo>
                <a:cubicBezTo>
                  <a:pt x="408940" y="195580"/>
                  <a:pt x="459852" y="194724"/>
                  <a:pt x="510540" y="190500"/>
                </a:cubicBezTo>
                <a:cubicBezTo>
                  <a:pt x="550449" y="187174"/>
                  <a:pt x="536149" y="180221"/>
                  <a:pt x="571500" y="160020"/>
                </a:cubicBezTo>
                <a:cubicBezTo>
                  <a:pt x="681918" y="96924"/>
                  <a:pt x="497751" y="216806"/>
                  <a:pt x="617220" y="137160"/>
                </a:cubicBezTo>
                <a:cubicBezTo>
                  <a:pt x="622300" y="129540"/>
                  <a:pt x="625507" y="120260"/>
                  <a:pt x="632460" y="114300"/>
                </a:cubicBezTo>
                <a:cubicBezTo>
                  <a:pt x="652341" y="97259"/>
                  <a:pt x="674358" y="93144"/>
                  <a:pt x="693420" y="76200"/>
                </a:cubicBezTo>
                <a:cubicBezTo>
                  <a:pt x="747940" y="27738"/>
                  <a:pt x="717530" y="36201"/>
                  <a:pt x="762000" y="22860"/>
                </a:cubicBezTo>
                <a:cubicBezTo>
                  <a:pt x="779712" y="17547"/>
                  <a:pt x="797560" y="12700"/>
                  <a:pt x="815340" y="7620"/>
                </a:cubicBezTo>
                <a:cubicBezTo>
                  <a:pt x="848360" y="10160"/>
                  <a:pt x="881786" y="9485"/>
                  <a:pt x="914400" y="15240"/>
                </a:cubicBezTo>
                <a:cubicBezTo>
                  <a:pt x="923855" y="16909"/>
                  <a:pt x="958983" y="38423"/>
                  <a:pt x="967740" y="45720"/>
                </a:cubicBezTo>
                <a:cubicBezTo>
                  <a:pt x="976019" y="52619"/>
                  <a:pt x="981831" y="62316"/>
                  <a:pt x="990600" y="68580"/>
                </a:cubicBezTo>
                <a:cubicBezTo>
                  <a:pt x="999843" y="75182"/>
                  <a:pt x="1010920" y="78740"/>
                  <a:pt x="1021080" y="83820"/>
                </a:cubicBezTo>
                <a:cubicBezTo>
                  <a:pt x="1025891" y="98254"/>
                  <a:pt x="1037866" y="135668"/>
                  <a:pt x="1043940" y="144780"/>
                </a:cubicBezTo>
                <a:cubicBezTo>
                  <a:pt x="1051910" y="156735"/>
                  <a:pt x="1064260" y="165100"/>
                  <a:pt x="1074420" y="175260"/>
                </a:cubicBezTo>
                <a:cubicBezTo>
                  <a:pt x="1076960" y="190500"/>
                  <a:pt x="1076760" y="206460"/>
                  <a:pt x="1082040" y="220980"/>
                </a:cubicBezTo>
                <a:cubicBezTo>
                  <a:pt x="1088344" y="238317"/>
                  <a:pt x="1110507" y="270438"/>
                  <a:pt x="1127760" y="281940"/>
                </a:cubicBezTo>
                <a:cubicBezTo>
                  <a:pt x="1134443" y="286395"/>
                  <a:pt x="1143000" y="287020"/>
                  <a:pt x="1150620" y="289560"/>
                </a:cubicBezTo>
                <a:cubicBezTo>
                  <a:pt x="1158240" y="297180"/>
                  <a:pt x="1164342" y="306709"/>
                  <a:pt x="1173480" y="312420"/>
                </a:cubicBezTo>
                <a:cubicBezTo>
                  <a:pt x="1183893" y="318928"/>
                  <a:pt x="1219241" y="330214"/>
                  <a:pt x="1234440" y="335280"/>
                </a:cubicBezTo>
                <a:cubicBezTo>
                  <a:pt x="1285240" y="330200"/>
                  <a:pt x="1336215" y="326643"/>
                  <a:pt x="1386840" y="320040"/>
                </a:cubicBezTo>
                <a:cubicBezTo>
                  <a:pt x="1394805" y="319001"/>
                  <a:pt x="1401683" y="311919"/>
                  <a:pt x="1409700" y="312420"/>
                </a:cubicBezTo>
                <a:cubicBezTo>
                  <a:pt x="1443043" y="314504"/>
                  <a:pt x="1475806" y="322168"/>
                  <a:pt x="1508760" y="327660"/>
                </a:cubicBezTo>
                <a:cubicBezTo>
                  <a:pt x="1521535" y="329789"/>
                  <a:pt x="1534455" y="331558"/>
                  <a:pt x="1546860" y="335280"/>
                </a:cubicBezTo>
                <a:cubicBezTo>
                  <a:pt x="1559961" y="339210"/>
                  <a:pt x="1572153" y="345717"/>
                  <a:pt x="1584960" y="350520"/>
                </a:cubicBezTo>
                <a:cubicBezTo>
                  <a:pt x="1592481" y="353340"/>
                  <a:pt x="1600200" y="355600"/>
                  <a:pt x="1607820" y="358140"/>
                </a:cubicBezTo>
                <a:cubicBezTo>
                  <a:pt x="1653874" y="450248"/>
                  <a:pt x="1592068" y="339237"/>
                  <a:pt x="1645920" y="403860"/>
                </a:cubicBezTo>
                <a:cubicBezTo>
                  <a:pt x="1653192" y="412586"/>
                  <a:pt x="1653967" y="425548"/>
                  <a:pt x="1661160" y="434340"/>
                </a:cubicBezTo>
                <a:cubicBezTo>
                  <a:pt x="1677083" y="453801"/>
                  <a:pt x="1696720" y="469900"/>
                  <a:pt x="1714500" y="487680"/>
                </a:cubicBezTo>
                <a:lnTo>
                  <a:pt x="1737360" y="510540"/>
                </a:lnTo>
                <a:cubicBezTo>
                  <a:pt x="1739900" y="518160"/>
                  <a:pt x="1739300" y="527720"/>
                  <a:pt x="1744980" y="533400"/>
                </a:cubicBezTo>
                <a:cubicBezTo>
                  <a:pt x="1750660" y="539080"/>
                  <a:pt x="1764857" y="533562"/>
                  <a:pt x="1767840" y="541020"/>
                </a:cubicBezTo>
                <a:cubicBezTo>
                  <a:pt x="1776382" y="562376"/>
                  <a:pt x="1770949" y="587046"/>
                  <a:pt x="1775460" y="609600"/>
                </a:cubicBezTo>
                <a:cubicBezTo>
                  <a:pt x="1787041" y="667505"/>
                  <a:pt x="1786584" y="680312"/>
                  <a:pt x="1813560" y="716280"/>
                </a:cubicBezTo>
                <a:cubicBezTo>
                  <a:pt x="1815715" y="719154"/>
                  <a:pt x="1818640" y="721360"/>
                  <a:pt x="1821180" y="72390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1C073FC-A984-6D94-8F11-D1EF3ED1A630}"/>
              </a:ext>
            </a:extLst>
          </p:cNvPr>
          <p:cNvSpPr/>
          <p:nvPr/>
        </p:nvSpPr>
        <p:spPr bwMode="auto">
          <a:xfrm>
            <a:off x="8366569" y="1181100"/>
            <a:ext cx="1445601" cy="2994660"/>
          </a:xfrm>
          <a:custGeom>
            <a:avLst/>
            <a:gdLst>
              <a:gd name="connsiteX0" fmla="*/ 15431 w 1445601"/>
              <a:gd name="connsiteY0" fmla="*/ 3169920 h 3169920"/>
              <a:gd name="connsiteX1" fmla="*/ 38291 w 1445601"/>
              <a:gd name="connsiteY1" fmla="*/ 3070860 h 3169920"/>
              <a:gd name="connsiteX2" fmla="*/ 61151 w 1445601"/>
              <a:gd name="connsiteY2" fmla="*/ 3063240 h 3169920"/>
              <a:gd name="connsiteX3" fmla="*/ 91631 w 1445601"/>
              <a:gd name="connsiteY3" fmla="*/ 3017520 h 3169920"/>
              <a:gd name="connsiteX4" fmla="*/ 114491 w 1445601"/>
              <a:gd name="connsiteY4" fmla="*/ 3009900 h 3169920"/>
              <a:gd name="connsiteX5" fmla="*/ 167831 w 1445601"/>
              <a:gd name="connsiteY5" fmla="*/ 2979420 h 3169920"/>
              <a:gd name="connsiteX6" fmla="*/ 190691 w 1445601"/>
              <a:gd name="connsiteY6" fmla="*/ 2956560 h 3169920"/>
              <a:gd name="connsiteX7" fmla="*/ 251651 w 1445601"/>
              <a:gd name="connsiteY7" fmla="*/ 2933700 h 3169920"/>
              <a:gd name="connsiteX8" fmla="*/ 327851 w 1445601"/>
              <a:gd name="connsiteY8" fmla="*/ 2887980 h 3169920"/>
              <a:gd name="connsiteX9" fmla="*/ 350711 w 1445601"/>
              <a:gd name="connsiteY9" fmla="*/ 2880360 h 3169920"/>
              <a:gd name="connsiteX10" fmla="*/ 396431 w 1445601"/>
              <a:gd name="connsiteY10" fmla="*/ 2849880 h 3169920"/>
              <a:gd name="connsiteX11" fmla="*/ 426911 w 1445601"/>
              <a:gd name="connsiteY11" fmla="*/ 2834640 h 3169920"/>
              <a:gd name="connsiteX12" fmla="*/ 457391 w 1445601"/>
              <a:gd name="connsiteY12" fmla="*/ 2811780 h 3169920"/>
              <a:gd name="connsiteX13" fmla="*/ 525971 w 1445601"/>
              <a:gd name="connsiteY13" fmla="*/ 2804160 h 3169920"/>
              <a:gd name="connsiteX14" fmla="*/ 602171 w 1445601"/>
              <a:gd name="connsiteY14" fmla="*/ 2788920 h 3169920"/>
              <a:gd name="connsiteX15" fmla="*/ 708851 w 1445601"/>
              <a:gd name="connsiteY15" fmla="*/ 2781300 h 3169920"/>
              <a:gd name="connsiteX16" fmla="*/ 762191 w 1445601"/>
              <a:gd name="connsiteY16" fmla="*/ 2773680 h 3169920"/>
              <a:gd name="connsiteX17" fmla="*/ 792671 w 1445601"/>
              <a:gd name="connsiteY17" fmla="*/ 2750820 h 3169920"/>
              <a:gd name="connsiteX18" fmla="*/ 815531 w 1445601"/>
              <a:gd name="connsiteY18" fmla="*/ 2735580 h 3169920"/>
              <a:gd name="connsiteX19" fmla="*/ 861251 w 1445601"/>
              <a:gd name="connsiteY19" fmla="*/ 2682240 h 3169920"/>
              <a:gd name="connsiteX20" fmla="*/ 906971 w 1445601"/>
              <a:gd name="connsiteY20" fmla="*/ 2651760 h 3169920"/>
              <a:gd name="connsiteX21" fmla="*/ 937451 w 1445601"/>
              <a:gd name="connsiteY21" fmla="*/ 2636520 h 3169920"/>
              <a:gd name="connsiteX22" fmla="*/ 990791 w 1445601"/>
              <a:gd name="connsiteY22" fmla="*/ 2621280 h 3169920"/>
              <a:gd name="connsiteX23" fmla="*/ 1021271 w 1445601"/>
              <a:gd name="connsiteY23" fmla="*/ 2606040 h 3169920"/>
              <a:gd name="connsiteX24" fmla="*/ 1097471 w 1445601"/>
              <a:gd name="connsiteY24" fmla="*/ 2598420 h 3169920"/>
              <a:gd name="connsiteX25" fmla="*/ 1166051 w 1445601"/>
              <a:gd name="connsiteY25" fmla="*/ 2575560 h 3169920"/>
              <a:gd name="connsiteX26" fmla="*/ 1196531 w 1445601"/>
              <a:gd name="connsiteY26" fmla="*/ 2545080 h 3169920"/>
              <a:gd name="connsiteX27" fmla="*/ 1219391 w 1445601"/>
              <a:gd name="connsiteY27" fmla="*/ 2499360 h 3169920"/>
              <a:gd name="connsiteX28" fmla="*/ 1227011 w 1445601"/>
              <a:gd name="connsiteY28" fmla="*/ 2476500 h 3169920"/>
              <a:gd name="connsiteX29" fmla="*/ 1204151 w 1445601"/>
              <a:gd name="connsiteY29" fmla="*/ 2468880 h 3169920"/>
              <a:gd name="connsiteX30" fmla="*/ 1127951 w 1445601"/>
              <a:gd name="connsiteY30" fmla="*/ 2430780 h 3169920"/>
              <a:gd name="connsiteX31" fmla="*/ 1082231 w 1445601"/>
              <a:gd name="connsiteY31" fmla="*/ 2415540 h 3169920"/>
              <a:gd name="connsiteX32" fmla="*/ 1028891 w 1445601"/>
              <a:gd name="connsiteY32" fmla="*/ 2392680 h 3169920"/>
              <a:gd name="connsiteX33" fmla="*/ 1006031 w 1445601"/>
              <a:gd name="connsiteY33" fmla="*/ 2369820 h 3169920"/>
              <a:gd name="connsiteX34" fmla="*/ 975551 w 1445601"/>
              <a:gd name="connsiteY34" fmla="*/ 2362200 h 3169920"/>
              <a:gd name="connsiteX35" fmla="*/ 967931 w 1445601"/>
              <a:gd name="connsiteY35" fmla="*/ 2339340 h 3169920"/>
              <a:gd name="connsiteX36" fmla="*/ 929831 w 1445601"/>
              <a:gd name="connsiteY36" fmla="*/ 2316480 h 3169920"/>
              <a:gd name="connsiteX37" fmla="*/ 876491 w 1445601"/>
              <a:gd name="connsiteY37" fmla="*/ 2293620 h 3169920"/>
              <a:gd name="connsiteX38" fmla="*/ 838391 w 1445601"/>
              <a:gd name="connsiteY38" fmla="*/ 2286000 h 3169920"/>
              <a:gd name="connsiteX39" fmla="*/ 746951 w 1445601"/>
              <a:gd name="connsiteY39" fmla="*/ 2263140 h 3169920"/>
              <a:gd name="connsiteX40" fmla="*/ 663131 w 1445601"/>
              <a:gd name="connsiteY40" fmla="*/ 2240280 h 3169920"/>
              <a:gd name="connsiteX41" fmla="*/ 640271 w 1445601"/>
              <a:gd name="connsiteY41" fmla="*/ 2225040 h 3169920"/>
              <a:gd name="connsiteX42" fmla="*/ 594551 w 1445601"/>
              <a:gd name="connsiteY42" fmla="*/ 2209800 h 3169920"/>
              <a:gd name="connsiteX43" fmla="*/ 556451 w 1445601"/>
              <a:gd name="connsiteY43" fmla="*/ 2186940 h 3169920"/>
              <a:gd name="connsiteX44" fmla="*/ 404051 w 1445601"/>
              <a:gd name="connsiteY44" fmla="*/ 2141220 h 3169920"/>
              <a:gd name="connsiteX45" fmla="*/ 350711 w 1445601"/>
              <a:gd name="connsiteY45" fmla="*/ 2110740 h 3169920"/>
              <a:gd name="connsiteX46" fmla="*/ 304991 w 1445601"/>
              <a:gd name="connsiteY46" fmla="*/ 2095500 h 3169920"/>
              <a:gd name="connsiteX47" fmla="*/ 282131 w 1445601"/>
              <a:gd name="connsiteY47" fmla="*/ 2080260 h 3169920"/>
              <a:gd name="connsiteX48" fmla="*/ 205931 w 1445601"/>
              <a:gd name="connsiteY48" fmla="*/ 2042160 h 3169920"/>
              <a:gd name="connsiteX49" fmla="*/ 183071 w 1445601"/>
              <a:gd name="connsiteY49" fmla="*/ 2019300 h 3169920"/>
              <a:gd name="connsiteX50" fmla="*/ 152591 w 1445601"/>
              <a:gd name="connsiteY50" fmla="*/ 2011680 h 3169920"/>
              <a:gd name="connsiteX51" fmla="*/ 129731 w 1445601"/>
              <a:gd name="connsiteY51" fmla="*/ 2004060 h 3169920"/>
              <a:gd name="connsiteX52" fmla="*/ 68771 w 1445601"/>
              <a:gd name="connsiteY52" fmla="*/ 1965960 h 3169920"/>
              <a:gd name="connsiteX53" fmla="*/ 30671 w 1445601"/>
              <a:gd name="connsiteY53" fmla="*/ 1958340 h 3169920"/>
              <a:gd name="connsiteX54" fmla="*/ 191 w 1445601"/>
              <a:gd name="connsiteY54" fmla="*/ 1943100 h 3169920"/>
              <a:gd name="connsiteX55" fmla="*/ 23051 w 1445601"/>
              <a:gd name="connsiteY55" fmla="*/ 1912620 h 3169920"/>
              <a:gd name="connsiteX56" fmla="*/ 68771 w 1445601"/>
              <a:gd name="connsiteY56" fmla="*/ 1882140 h 3169920"/>
              <a:gd name="connsiteX57" fmla="*/ 91631 w 1445601"/>
              <a:gd name="connsiteY57" fmla="*/ 1859280 h 3169920"/>
              <a:gd name="connsiteX58" fmla="*/ 122111 w 1445601"/>
              <a:gd name="connsiteY58" fmla="*/ 1851660 h 3169920"/>
              <a:gd name="connsiteX59" fmla="*/ 350711 w 1445601"/>
              <a:gd name="connsiteY59" fmla="*/ 1828800 h 3169920"/>
              <a:gd name="connsiteX60" fmla="*/ 404051 w 1445601"/>
              <a:gd name="connsiteY60" fmla="*/ 1813560 h 3169920"/>
              <a:gd name="connsiteX61" fmla="*/ 426911 w 1445601"/>
              <a:gd name="connsiteY61" fmla="*/ 1805940 h 3169920"/>
              <a:gd name="connsiteX62" fmla="*/ 769811 w 1445601"/>
              <a:gd name="connsiteY62" fmla="*/ 1760220 h 3169920"/>
              <a:gd name="connsiteX63" fmla="*/ 914591 w 1445601"/>
              <a:gd name="connsiteY63" fmla="*/ 1752600 h 3169920"/>
              <a:gd name="connsiteX64" fmla="*/ 1150811 w 1445601"/>
              <a:gd name="connsiteY64" fmla="*/ 1729740 h 3169920"/>
              <a:gd name="connsiteX65" fmla="*/ 1272731 w 1445601"/>
              <a:gd name="connsiteY65" fmla="*/ 1706880 h 3169920"/>
              <a:gd name="connsiteX66" fmla="*/ 1326071 w 1445601"/>
              <a:gd name="connsiteY66" fmla="*/ 1691640 h 3169920"/>
              <a:gd name="connsiteX67" fmla="*/ 1402271 w 1445601"/>
              <a:gd name="connsiteY67" fmla="*/ 1684020 h 3169920"/>
              <a:gd name="connsiteX68" fmla="*/ 1409891 w 1445601"/>
              <a:gd name="connsiteY68" fmla="*/ 1562100 h 3169920"/>
              <a:gd name="connsiteX69" fmla="*/ 1356551 w 1445601"/>
              <a:gd name="connsiteY69" fmla="*/ 1546860 h 3169920"/>
              <a:gd name="connsiteX70" fmla="*/ 1249871 w 1445601"/>
              <a:gd name="connsiteY70" fmla="*/ 1501140 h 3169920"/>
              <a:gd name="connsiteX71" fmla="*/ 1158431 w 1445601"/>
              <a:gd name="connsiteY71" fmla="*/ 1455420 h 3169920"/>
              <a:gd name="connsiteX72" fmla="*/ 1051751 w 1445601"/>
              <a:gd name="connsiteY72" fmla="*/ 1424940 h 3169920"/>
              <a:gd name="connsiteX73" fmla="*/ 1006031 w 1445601"/>
              <a:gd name="connsiteY73" fmla="*/ 1402080 h 3169920"/>
              <a:gd name="connsiteX74" fmla="*/ 952691 w 1445601"/>
              <a:gd name="connsiteY74" fmla="*/ 1379220 h 3169920"/>
              <a:gd name="connsiteX75" fmla="*/ 929831 w 1445601"/>
              <a:gd name="connsiteY75" fmla="*/ 1371600 h 3169920"/>
              <a:gd name="connsiteX76" fmla="*/ 891731 w 1445601"/>
              <a:gd name="connsiteY76" fmla="*/ 1348740 h 3169920"/>
              <a:gd name="connsiteX77" fmla="*/ 838391 w 1445601"/>
              <a:gd name="connsiteY77" fmla="*/ 1325880 h 3169920"/>
              <a:gd name="connsiteX78" fmla="*/ 785051 w 1445601"/>
              <a:gd name="connsiteY78" fmla="*/ 1295400 h 3169920"/>
              <a:gd name="connsiteX79" fmla="*/ 762191 w 1445601"/>
              <a:gd name="connsiteY79" fmla="*/ 1280160 h 3169920"/>
              <a:gd name="connsiteX80" fmla="*/ 739331 w 1445601"/>
              <a:gd name="connsiteY80" fmla="*/ 1272540 h 3169920"/>
              <a:gd name="connsiteX81" fmla="*/ 708851 w 1445601"/>
              <a:gd name="connsiteY81" fmla="*/ 1249680 h 3169920"/>
              <a:gd name="connsiteX82" fmla="*/ 685991 w 1445601"/>
              <a:gd name="connsiteY82" fmla="*/ 1242060 h 3169920"/>
              <a:gd name="connsiteX83" fmla="*/ 663131 w 1445601"/>
              <a:gd name="connsiteY83" fmla="*/ 1219200 h 3169920"/>
              <a:gd name="connsiteX84" fmla="*/ 632651 w 1445601"/>
              <a:gd name="connsiteY84" fmla="*/ 1196340 h 3169920"/>
              <a:gd name="connsiteX85" fmla="*/ 815531 w 1445601"/>
              <a:gd name="connsiteY85" fmla="*/ 1143000 h 3169920"/>
              <a:gd name="connsiteX86" fmla="*/ 884111 w 1445601"/>
              <a:gd name="connsiteY86" fmla="*/ 1127760 h 3169920"/>
              <a:gd name="connsiteX87" fmla="*/ 1051751 w 1445601"/>
              <a:gd name="connsiteY87" fmla="*/ 1104900 h 3169920"/>
              <a:gd name="connsiteX88" fmla="*/ 1173671 w 1445601"/>
              <a:gd name="connsiteY88" fmla="*/ 1082040 h 3169920"/>
              <a:gd name="connsiteX89" fmla="*/ 1318451 w 1445601"/>
              <a:gd name="connsiteY89" fmla="*/ 1066800 h 3169920"/>
              <a:gd name="connsiteX90" fmla="*/ 1371791 w 1445601"/>
              <a:gd name="connsiteY90" fmla="*/ 1043940 h 3169920"/>
              <a:gd name="connsiteX91" fmla="*/ 1402271 w 1445601"/>
              <a:gd name="connsiteY91" fmla="*/ 1021080 h 3169920"/>
              <a:gd name="connsiteX92" fmla="*/ 1440371 w 1445601"/>
              <a:gd name="connsiteY92" fmla="*/ 998220 h 3169920"/>
              <a:gd name="connsiteX93" fmla="*/ 1287971 w 1445601"/>
              <a:gd name="connsiteY93" fmla="*/ 944880 h 3169920"/>
              <a:gd name="connsiteX94" fmla="*/ 1211771 w 1445601"/>
              <a:gd name="connsiteY94" fmla="*/ 922020 h 3169920"/>
              <a:gd name="connsiteX95" fmla="*/ 1021271 w 1445601"/>
              <a:gd name="connsiteY95" fmla="*/ 845820 h 3169920"/>
              <a:gd name="connsiteX96" fmla="*/ 815531 w 1445601"/>
              <a:gd name="connsiteY96" fmla="*/ 777240 h 3169920"/>
              <a:gd name="connsiteX97" fmla="*/ 785051 w 1445601"/>
              <a:gd name="connsiteY97" fmla="*/ 746760 h 3169920"/>
              <a:gd name="connsiteX98" fmla="*/ 1028891 w 1445601"/>
              <a:gd name="connsiteY98" fmla="*/ 655320 h 3169920"/>
              <a:gd name="connsiteX99" fmla="*/ 1097471 w 1445601"/>
              <a:gd name="connsiteY99" fmla="*/ 640080 h 3169920"/>
              <a:gd name="connsiteX100" fmla="*/ 1227011 w 1445601"/>
              <a:gd name="connsiteY100" fmla="*/ 617220 h 3169920"/>
              <a:gd name="connsiteX101" fmla="*/ 1318451 w 1445601"/>
              <a:gd name="connsiteY101" fmla="*/ 579120 h 3169920"/>
              <a:gd name="connsiteX102" fmla="*/ 1348931 w 1445601"/>
              <a:gd name="connsiteY102" fmla="*/ 563880 h 3169920"/>
              <a:gd name="connsiteX103" fmla="*/ 1371791 w 1445601"/>
              <a:gd name="connsiteY103" fmla="*/ 556260 h 3169920"/>
              <a:gd name="connsiteX104" fmla="*/ 1409891 w 1445601"/>
              <a:gd name="connsiteY104" fmla="*/ 541020 h 3169920"/>
              <a:gd name="connsiteX105" fmla="*/ 1364171 w 1445601"/>
              <a:gd name="connsiteY105" fmla="*/ 457200 h 3169920"/>
              <a:gd name="connsiteX106" fmla="*/ 1310831 w 1445601"/>
              <a:gd name="connsiteY106" fmla="*/ 411480 h 3169920"/>
              <a:gd name="connsiteX107" fmla="*/ 1287971 w 1445601"/>
              <a:gd name="connsiteY107" fmla="*/ 403860 h 3169920"/>
              <a:gd name="connsiteX108" fmla="*/ 1227011 w 1445601"/>
              <a:gd name="connsiteY108" fmla="*/ 381000 h 3169920"/>
              <a:gd name="connsiteX109" fmla="*/ 1112711 w 1445601"/>
              <a:gd name="connsiteY109" fmla="*/ 350520 h 3169920"/>
              <a:gd name="connsiteX110" fmla="*/ 1074611 w 1445601"/>
              <a:gd name="connsiteY110" fmla="*/ 312420 h 3169920"/>
              <a:gd name="connsiteX111" fmla="*/ 1051751 w 1445601"/>
              <a:gd name="connsiteY111" fmla="*/ 304800 h 3169920"/>
              <a:gd name="connsiteX112" fmla="*/ 952691 w 1445601"/>
              <a:gd name="connsiteY112" fmla="*/ 251460 h 3169920"/>
              <a:gd name="connsiteX113" fmla="*/ 937451 w 1445601"/>
              <a:gd name="connsiteY113" fmla="*/ 228600 h 3169920"/>
              <a:gd name="connsiteX114" fmla="*/ 975551 w 1445601"/>
              <a:gd name="connsiteY114" fmla="*/ 213360 h 3169920"/>
              <a:gd name="connsiteX115" fmla="*/ 1120331 w 1445601"/>
              <a:gd name="connsiteY115" fmla="*/ 182880 h 3169920"/>
              <a:gd name="connsiteX116" fmla="*/ 1143191 w 1445601"/>
              <a:gd name="connsiteY116" fmla="*/ 160020 h 3169920"/>
              <a:gd name="connsiteX117" fmla="*/ 1227011 w 1445601"/>
              <a:gd name="connsiteY117" fmla="*/ 129540 h 3169920"/>
              <a:gd name="connsiteX118" fmla="*/ 1249871 w 1445601"/>
              <a:gd name="connsiteY118" fmla="*/ 106680 h 3169920"/>
              <a:gd name="connsiteX119" fmla="*/ 1303211 w 1445601"/>
              <a:gd name="connsiteY119" fmla="*/ 76200 h 3169920"/>
              <a:gd name="connsiteX120" fmla="*/ 1326071 w 1445601"/>
              <a:gd name="connsiteY120" fmla="*/ 53340 h 3169920"/>
              <a:gd name="connsiteX121" fmla="*/ 1295591 w 1445601"/>
              <a:gd name="connsiteY121" fmla="*/ 0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445601" h="3169920">
                <a:moveTo>
                  <a:pt x="15431" y="3169920"/>
                </a:moveTo>
                <a:cubicBezTo>
                  <a:pt x="17727" y="3146958"/>
                  <a:pt x="11128" y="3092590"/>
                  <a:pt x="38291" y="3070860"/>
                </a:cubicBezTo>
                <a:cubicBezTo>
                  <a:pt x="44563" y="3065842"/>
                  <a:pt x="53531" y="3065780"/>
                  <a:pt x="61151" y="3063240"/>
                </a:cubicBezTo>
                <a:cubicBezTo>
                  <a:pt x="69140" y="3039273"/>
                  <a:pt x="67168" y="3033828"/>
                  <a:pt x="91631" y="3017520"/>
                </a:cubicBezTo>
                <a:cubicBezTo>
                  <a:pt x="98314" y="3013065"/>
                  <a:pt x="106871" y="3012440"/>
                  <a:pt x="114491" y="3009900"/>
                </a:cubicBezTo>
                <a:cubicBezTo>
                  <a:pt x="176347" y="2948044"/>
                  <a:pt x="96196" y="3020355"/>
                  <a:pt x="167831" y="2979420"/>
                </a:cubicBezTo>
                <a:cubicBezTo>
                  <a:pt x="177187" y="2974073"/>
                  <a:pt x="181922" y="2962824"/>
                  <a:pt x="190691" y="2956560"/>
                </a:cubicBezTo>
                <a:cubicBezTo>
                  <a:pt x="212147" y="2941234"/>
                  <a:pt x="227107" y="2939836"/>
                  <a:pt x="251651" y="2933700"/>
                </a:cubicBezTo>
                <a:cubicBezTo>
                  <a:pt x="284153" y="2912032"/>
                  <a:pt x="295047" y="2902039"/>
                  <a:pt x="327851" y="2887980"/>
                </a:cubicBezTo>
                <a:cubicBezTo>
                  <a:pt x="335234" y="2884816"/>
                  <a:pt x="343690" y="2884261"/>
                  <a:pt x="350711" y="2880360"/>
                </a:cubicBezTo>
                <a:cubicBezTo>
                  <a:pt x="366722" y="2871465"/>
                  <a:pt x="380048" y="2858071"/>
                  <a:pt x="396431" y="2849880"/>
                </a:cubicBezTo>
                <a:cubicBezTo>
                  <a:pt x="406591" y="2844800"/>
                  <a:pt x="417278" y="2840660"/>
                  <a:pt x="426911" y="2834640"/>
                </a:cubicBezTo>
                <a:cubicBezTo>
                  <a:pt x="437681" y="2827909"/>
                  <a:pt x="445253" y="2815515"/>
                  <a:pt x="457391" y="2811780"/>
                </a:cubicBezTo>
                <a:cubicBezTo>
                  <a:pt x="479375" y="2805016"/>
                  <a:pt x="503252" y="2807747"/>
                  <a:pt x="525971" y="2804160"/>
                </a:cubicBezTo>
                <a:cubicBezTo>
                  <a:pt x="551557" y="2800120"/>
                  <a:pt x="576468" y="2792133"/>
                  <a:pt x="602171" y="2788920"/>
                </a:cubicBezTo>
                <a:cubicBezTo>
                  <a:pt x="637546" y="2784498"/>
                  <a:pt x="673361" y="2784680"/>
                  <a:pt x="708851" y="2781300"/>
                </a:cubicBezTo>
                <a:cubicBezTo>
                  <a:pt x="726731" y="2779597"/>
                  <a:pt x="744411" y="2776220"/>
                  <a:pt x="762191" y="2773680"/>
                </a:cubicBezTo>
                <a:cubicBezTo>
                  <a:pt x="772351" y="2766060"/>
                  <a:pt x="782337" y="2758202"/>
                  <a:pt x="792671" y="2750820"/>
                </a:cubicBezTo>
                <a:cubicBezTo>
                  <a:pt x="800123" y="2745497"/>
                  <a:pt x="808496" y="2741443"/>
                  <a:pt x="815531" y="2735580"/>
                </a:cubicBezTo>
                <a:cubicBezTo>
                  <a:pt x="836758" y="2717891"/>
                  <a:pt x="844433" y="2704664"/>
                  <a:pt x="861251" y="2682240"/>
                </a:cubicBezTo>
                <a:cubicBezTo>
                  <a:pt x="874392" y="2642816"/>
                  <a:pt x="858696" y="2667852"/>
                  <a:pt x="906971" y="2651760"/>
                </a:cubicBezTo>
                <a:cubicBezTo>
                  <a:pt x="917747" y="2648168"/>
                  <a:pt x="927010" y="2640995"/>
                  <a:pt x="937451" y="2636520"/>
                </a:cubicBezTo>
                <a:cubicBezTo>
                  <a:pt x="980435" y="2618098"/>
                  <a:pt x="939234" y="2640614"/>
                  <a:pt x="990791" y="2621280"/>
                </a:cubicBezTo>
                <a:cubicBezTo>
                  <a:pt x="1001427" y="2617292"/>
                  <a:pt x="1010164" y="2608420"/>
                  <a:pt x="1021271" y="2606040"/>
                </a:cubicBezTo>
                <a:cubicBezTo>
                  <a:pt x="1046231" y="2600691"/>
                  <a:pt x="1072071" y="2600960"/>
                  <a:pt x="1097471" y="2598420"/>
                </a:cubicBezTo>
                <a:cubicBezTo>
                  <a:pt x="1120331" y="2590800"/>
                  <a:pt x="1158431" y="2598420"/>
                  <a:pt x="1166051" y="2575560"/>
                </a:cubicBezTo>
                <a:cubicBezTo>
                  <a:pt x="1176211" y="2545080"/>
                  <a:pt x="1166051" y="2555240"/>
                  <a:pt x="1196531" y="2545080"/>
                </a:cubicBezTo>
                <a:cubicBezTo>
                  <a:pt x="1215684" y="2487621"/>
                  <a:pt x="1189848" y="2558446"/>
                  <a:pt x="1219391" y="2499360"/>
                </a:cubicBezTo>
                <a:cubicBezTo>
                  <a:pt x="1222983" y="2492176"/>
                  <a:pt x="1224471" y="2484120"/>
                  <a:pt x="1227011" y="2476500"/>
                </a:cubicBezTo>
                <a:cubicBezTo>
                  <a:pt x="1219391" y="2473960"/>
                  <a:pt x="1211444" y="2472246"/>
                  <a:pt x="1204151" y="2468880"/>
                </a:cubicBezTo>
                <a:cubicBezTo>
                  <a:pt x="1178367" y="2456980"/>
                  <a:pt x="1154892" y="2439760"/>
                  <a:pt x="1127951" y="2430780"/>
                </a:cubicBezTo>
                <a:cubicBezTo>
                  <a:pt x="1112711" y="2425700"/>
                  <a:pt x="1096599" y="2422724"/>
                  <a:pt x="1082231" y="2415540"/>
                </a:cubicBezTo>
                <a:cubicBezTo>
                  <a:pt x="1044567" y="2396708"/>
                  <a:pt x="1062527" y="2403892"/>
                  <a:pt x="1028891" y="2392680"/>
                </a:cubicBezTo>
                <a:cubicBezTo>
                  <a:pt x="1021271" y="2385060"/>
                  <a:pt x="1015387" y="2375167"/>
                  <a:pt x="1006031" y="2369820"/>
                </a:cubicBezTo>
                <a:cubicBezTo>
                  <a:pt x="996938" y="2364624"/>
                  <a:pt x="983729" y="2368742"/>
                  <a:pt x="975551" y="2362200"/>
                </a:cubicBezTo>
                <a:cubicBezTo>
                  <a:pt x="969279" y="2357182"/>
                  <a:pt x="973611" y="2345020"/>
                  <a:pt x="967931" y="2339340"/>
                </a:cubicBezTo>
                <a:cubicBezTo>
                  <a:pt x="957458" y="2328867"/>
                  <a:pt x="942778" y="2323673"/>
                  <a:pt x="929831" y="2316480"/>
                </a:cubicBezTo>
                <a:cubicBezTo>
                  <a:pt x="911988" y="2306567"/>
                  <a:pt x="896111" y="2298525"/>
                  <a:pt x="876491" y="2293620"/>
                </a:cubicBezTo>
                <a:cubicBezTo>
                  <a:pt x="863926" y="2290479"/>
                  <a:pt x="850956" y="2289141"/>
                  <a:pt x="838391" y="2286000"/>
                </a:cubicBezTo>
                <a:cubicBezTo>
                  <a:pt x="725603" y="2257803"/>
                  <a:pt x="836099" y="2280970"/>
                  <a:pt x="746951" y="2263140"/>
                </a:cubicBezTo>
                <a:cubicBezTo>
                  <a:pt x="695305" y="2228709"/>
                  <a:pt x="759446" y="2266548"/>
                  <a:pt x="663131" y="2240280"/>
                </a:cubicBezTo>
                <a:cubicBezTo>
                  <a:pt x="654296" y="2237870"/>
                  <a:pt x="648640" y="2228759"/>
                  <a:pt x="640271" y="2225040"/>
                </a:cubicBezTo>
                <a:cubicBezTo>
                  <a:pt x="625591" y="2218516"/>
                  <a:pt x="608326" y="2218065"/>
                  <a:pt x="594551" y="2209800"/>
                </a:cubicBezTo>
                <a:cubicBezTo>
                  <a:pt x="581851" y="2202180"/>
                  <a:pt x="569852" y="2193246"/>
                  <a:pt x="556451" y="2186940"/>
                </a:cubicBezTo>
                <a:cubicBezTo>
                  <a:pt x="463325" y="2143116"/>
                  <a:pt x="487099" y="2151601"/>
                  <a:pt x="404051" y="2141220"/>
                </a:cubicBezTo>
                <a:cubicBezTo>
                  <a:pt x="334131" y="2117913"/>
                  <a:pt x="442975" y="2156872"/>
                  <a:pt x="350711" y="2110740"/>
                </a:cubicBezTo>
                <a:cubicBezTo>
                  <a:pt x="336343" y="2103556"/>
                  <a:pt x="319671" y="2102024"/>
                  <a:pt x="304991" y="2095500"/>
                </a:cubicBezTo>
                <a:cubicBezTo>
                  <a:pt x="296622" y="2091781"/>
                  <a:pt x="290194" y="2084602"/>
                  <a:pt x="282131" y="2080260"/>
                </a:cubicBezTo>
                <a:cubicBezTo>
                  <a:pt x="257127" y="2066796"/>
                  <a:pt x="226011" y="2062240"/>
                  <a:pt x="205931" y="2042160"/>
                </a:cubicBezTo>
                <a:cubicBezTo>
                  <a:pt x="198311" y="2034540"/>
                  <a:pt x="192427" y="2024647"/>
                  <a:pt x="183071" y="2019300"/>
                </a:cubicBezTo>
                <a:cubicBezTo>
                  <a:pt x="173978" y="2014104"/>
                  <a:pt x="162661" y="2014557"/>
                  <a:pt x="152591" y="2011680"/>
                </a:cubicBezTo>
                <a:cubicBezTo>
                  <a:pt x="144868" y="2009473"/>
                  <a:pt x="137351" y="2006600"/>
                  <a:pt x="129731" y="2004060"/>
                </a:cubicBezTo>
                <a:cubicBezTo>
                  <a:pt x="108875" y="1988418"/>
                  <a:pt x="93875" y="1974328"/>
                  <a:pt x="68771" y="1965960"/>
                </a:cubicBezTo>
                <a:cubicBezTo>
                  <a:pt x="56484" y="1961864"/>
                  <a:pt x="43371" y="1960880"/>
                  <a:pt x="30671" y="1958340"/>
                </a:cubicBezTo>
                <a:cubicBezTo>
                  <a:pt x="20511" y="1953260"/>
                  <a:pt x="2058" y="1954305"/>
                  <a:pt x="191" y="1943100"/>
                </a:cubicBezTo>
                <a:cubicBezTo>
                  <a:pt x="-1897" y="1930573"/>
                  <a:pt x="13559" y="1921057"/>
                  <a:pt x="23051" y="1912620"/>
                </a:cubicBezTo>
                <a:cubicBezTo>
                  <a:pt x="36741" y="1900451"/>
                  <a:pt x="54313" y="1893385"/>
                  <a:pt x="68771" y="1882140"/>
                </a:cubicBezTo>
                <a:cubicBezTo>
                  <a:pt x="77277" y="1875524"/>
                  <a:pt x="82275" y="1864627"/>
                  <a:pt x="91631" y="1859280"/>
                </a:cubicBezTo>
                <a:cubicBezTo>
                  <a:pt x="100724" y="1854084"/>
                  <a:pt x="112080" y="1854669"/>
                  <a:pt x="122111" y="1851660"/>
                </a:cubicBezTo>
                <a:cubicBezTo>
                  <a:pt x="239081" y="1816569"/>
                  <a:pt x="101009" y="1839204"/>
                  <a:pt x="350711" y="1828800"/>
                </a:cubicBezTo>
                <a:lnTo>
                  <a:pt x="404051" y="1813560"/>
                </a:lnTo>
                <a:cubicBezTo>
                  <a:pt x="411744" y="1811252"/>
                  <a:pt x="418963" y="1807099"/>
                  <a:pt x="426911" y="1805940"/>
                </a:cubicBezTo>
                <a:cubicBezTo>
                  <a:pt x="541016" y="1789300"/>
                  <a:pt x="655183" y="1772757"/>
                  <a:pt x="769811" y="1760220"/>
                </a:cubicBezTo>
                <a:cubicBezTo>
                  <a:pt x="817851" y="1754966"/>
                  <a:pt x="866393" y="1756127"/>
                  <a:pt x="914591" y="1752600"/>
                </a:cubicBezTo>
                <a:cubicBezTo>
                  <a:pt x="1016051" y="1745176"/>
                  <a:pt x="1062982" y="1739499"/>
                  <a:pt x="1150811" y="1729740"/>
                </a:cubicBezTo>
                <a:cubicBezTo>
                  <a:pt x="1249029" y="1697001"/>
                  <a:pt x="1135606" y="1731078"/>
                  <a:pt x="1272731" y="1706880"/>
                </a:cubicBezTo>
                <a:cubicBezTo>
                  <a:pt x="1290941" y="1703666"/>
                  <a:pt x="1307861" y="1694854"/>
                  <a:pt x="1326071" y="1691640"/>
                </a:cubicBezTo>
                <a:cubicBezTo>
                  <a:pt x="1351209" y="1687204"/>
                  <a:pt x="1376871" y="1686560"/>
                  <a:pt x="1402271" y="1684020"/>
                </a:cubicBezTo>
                <a:cubicBezTo>
                  <a:pt x="1447725" y="1649929"/>
                  <a:pt x="1467989" y="1649248"/>
                  <a:pt x="1409891" y="1562100"/>
                </a:cubicBezTo>
                <a:cubicBezTo>
                  <a:pt x="1399634" y="1546714"/>
                  <a:pt x="1374331" y="1551940"/>
                  <a:pt x="1356551" y="1546860"/>
                </a:cubicBezTo>
                <a:cubicBezTo>
                  <a:pt x="1233873" y="1459233"/>
                  <a:pt x="1369823" y="1543980"/>
                  <a:pt x="1249871" y="1501140"/>
                </a:cubicBezTo>
                <a:cubicBezTo>
                  <a:pt x="1089730" y="1443947"/>
                  <a:pt x="1278949" y="1491576"/>
                  <a:pt x="1158431" y="1455420"/>
                </a:cubicBezTo>
                <a:cubicBezTo>
                  <a:pt x="1063950" y="1427076"/>
                  <a:pt x="1193554" y="1481661"/>
                  <a:pt x="1051751" y="1424940"/>
                </a:cubicBezTo>
                <a:cubicBezTo>
                  <a:pt x="1035931" y="1418612"/>
                  <a:pt x="1021502" y="1409220"/>
                  <a:pt x="1006031" y="1402080"/>
                </a:cubicBezTo>
                <a:cubicBezTo>
                  <a:pt x="988467" y="1393974"/>
                  <a:pt x="970652" y="1386404"/>
                  <a:pt x="952691" y="1379220"/>
                </a:cubicBezTo>
                <a:cubicBezTo>
                  <a:pt x="945233" y="1376237"/>
                  <a:pt x="937015" y="1375192"/>
                  <a:pt x="929831" y="1371600"/>
                </a:cubicBezTo>
                <a:cubicBezTo>
                  <a:pt x="916584" y="1364976"/>
                  <a:pt x="904978" y="1355364"/>
                  <a:pt x="891731" y="1348740"/>
                </a:cubicBezTo>
                <a:cubicBezTo>
                  <a:pt x="874429" y="1340089"/>
                  <a:pt x="855693" y="1334531"/>
                  <a:pt x="838391" y="1325880"/>
                </a:cubicBezTo>
                <a:cubicBezTo>
                  <a:pt x="820075" y="1316722"/>
                  <a:pt x="802611" y="1305936"/>
                  <a:pt x="785051" y="1295400"/>
                </a:cubicBezTo>
                <a:cubicBezTo>
                  <a:pt x="777198" y="1290688"/>
                  <a:pt x="770382" y="1284256"/>
                  <a:pt x="762191" y="1280160"/>
                </a:cubicBezTo>
                <a:cubicBezTo>
                  <a:pt x="755007" y="1276568"/>
                  <a:pt x="746951" y="1275080"/>
                  <a:pt x="739331" y="1272540"/>
                </a:cubicBezTo>
                <a:cubicBezTo>
                  <a:pt x="729171" y="1264920"/>
                  <a:pt x="719878" y="1255981"/>
                  <a:pt x="708851" y="1249680"/>
                </a:cubicBezTo>
                <a:cubicBezTo>
                  <a:pt x="701877" y="1245695"/>
                  <a:pt x="692674" y="1246515"/>
                  <a:pt x="685991" y="1242060"/>
                </a:cubicBezTo>
                <a:cubicBezTo>
                  <a:pt x="677025" y="1236082"/>
                  <a:pt x="671313" y="1226213"/>
                  <a:pt x="663131" y="1219200"/>
                </a:cubicBezTo>
                <a:cubicBezTo>
                  <a:pt x="653488" y="1210935"/>
                  <a:pt x="642811" y="1203960"/>
                  <a:pt x="632651" y="1196340"/>
                </a:cubicBezTo>
                <a:cubicBezTo>
                  <a:pt x="881870" y="1138828"/>
                  <a:pt x="593543" y="1209596"/>
                  <a:pt x="815531" y="1143000"/>
                </a:cubicBezTo>
                <a:cubicBezTo>
                  <a:pt x="837961" y="1136271"/>
                  <a:pt x="861148" y="1132353"/>
                  <a:pt x="884111" y="1127760"/>
                </a:cubicBezTo>
                <a:cubicBezTo>
                  <a:pt x="933010" y="1117980"/>
                  <a:pt x="1013166" y="1109933"/>
                  <a:pt x="1051751" y="1104900"/>
                </a:cubicBezTo>
                <a:cubicBezTo>
                  <a:pt x="1151802" y="1091850"/>
                  <a:pt x="1056881" y="1103938"/>
                  <a:pt x="1173671" y="1082040"/>
                </a:cubicBezTo>
                <a:cubicBezTo>
                  <a:pt x="1221453" y="1073081"/>
                  <a:pt x="1270140" y="1070826"/>
                  <a:pt x="1318451" y="1066800"/>
                </a:cubicBezTo>
                <a:cubicBezTo>
                  <a:pt x="1336231" y="1059180"/>
                  <a:pt x="1354809" y="1053203"/>
                  <a:pt x="1371791" y="1043940"/>
                </a:cubicBezTo>
                <a:cubicBezTo>
                  <a:pt x="1382940" y="1037859"/>
                  <a:pt x="1391704" y="1028125"/>
                  <a:pt x="1402271" y="1021080"/>
                </a:cubicBezTo>
                <a:cubicBezTo>
                  <a:pt x="1414594" y="1012865"/>
                  <a:pt x="1427671" y="1005840"/>
                  <a:pt x="1440371" y="998220"/>
                </a:cubicBezTo>
                <a:lnTo>
                  <a:pt x="1287971" y="944880"/>
                </a:lnTo>
                <a:cubicBezTo>
                  <a:pt x="1262813" y="936494"/>
                  <a:pt x="1236630" y="931253"/>
                  <a:pt x="1211771" y="922020"/>
                </a:cubicBezTo>
                <a:cubicBezTo>
                  <a:pt x="1147659" y="898207"/>
                  <a:pt x="1085509" y="869292"/>
                  <a:pt x="1021271" y="845820"/>
                </a:cubicBezTo>
                <a:cubicBezTo>
                  <a:pt x="953372" y="821011"/>
                  <a:pt x="815531" y="777240"/>
                  <a:pt x="815531" y="777240"/>
                </a:cubicBezTo>
                <a:cubicBezTo>
                  <a:pt x="805371" y="767080"/>
                  <a:pt x="772867" y="754375"/>
                  <a:pt x="785051" y="746760"/>
                </a:cubicBezTo>
                <a:cubicBezTo>
                  <a:pt x="839549" y="712699"/>
                  <a:pt x="947390" y="674128"/>
                  <a:pt x="1028891" y="655320"/>
                </a:cubicBezTo>
                <a:cubicBezTo>
                  <a:pt x="1051709" y="650054"/>
                  <a:pt x="1074410" y="644150"/>
                  <a:pt x="1097471" y="640080"/>
                </a:cubicBezTo>
                <a:cubicBezTo>
                  <a:pt x="1276389" y="608506"/>
                  <a:pt x="1030122" y="660973"/>
                  <a:pt x="1227011" y="617220"/>
                </a:cubicBezTo>
                <a:cubicBezTo>
                  <a:pt x="1330858" y="565296"/>
                  <a:pt x="1215310" y="620376"/>
                  <a:pt x="1318451" y="579120"/>
                </a:cubicBezTo>
                <a:cubicBezTo>
                  <a:pt x="1328998" y="574901"/>
                  <a:pt x="1338490" y="568355"/>
                  <a:pt x="1348931" y="563880"/>
                </a:cubicBezTo>
                <a:cubicBezTo>
                  <a:pt x="1356314" y="560716"/>
                  <a:pt x="1364270" y="559080"/>
                  <a:pt x="1371791" y="556260"/>
                </a:cubicBezTo>
                <a:cubicBezTo>
                  <a:pt x="1384598" y="551457"/>
                  <a:pt x="1397191" y="546100"/>
                  <a:pt x="1409891" y="541020"/>
                </a:cubicBezTo>
                <a:cubicBezTo>
                  <a:pt x="1439769" y="496203"/>
                  <a:pt x="1435694" y="518505"/>
                  <a:pt x="1364171" y="457200"/>
                </a:cubicBezTo>
                <a:cubicBezTo>
                  <a:pt x="1346391" y="441960"/>
                  <a:pt x="1330015" y="424909"/>
                  <a:pt x="1310831" y="411480"/>
                </a:cubicBezTo>
                <a:cubicBezTo>
                  <a:pt x="1304251" y="406874"/>
                  <a:pt x="1295520" y="406605"/>
                  <a:pt x="1287971" y="403860"/>
                </a:cubicBezTo>
                <a:cubicBezTo>
                  <a:pt x="1267576" y="396444"/>
                  <a:pt x="1247921" y="386808"/>
                  <a:pt x="1227011" y="381000"/>
                </a:cubicBezTo>
                <a:cubicBezTo>
                  <a:pt x="1080372" y="340267"/>
                  <a:pt x="1204975" y="387425"/>
                  <a:pt x="1112711" y="350520"/>
                </a:cubicBezTo>
                <a:cubicBezTo>
                  <a:pt x="1100011" y="337820"/>
                  <a:pt x="1088979" y="323196"/>
                  <a:pt x="1074611" y="312420"/>
                </a:cubicBezTo>
                <a:cubicBezTo>
                  <a:pt x="1068185" y="307601"/>
                  <a:pt x="1059091" y="308062"/>
                  <a:pt x="1051751" y="304800"/>
                </a:cubicBezTo>
                <a:cubicBezTo>
                  <a:pt x="1015731" y="288791"/>
                  <a:pt x="987154" y="271153"/>
                  <a:pt x="952691" y="251460"/>
                </a:cubicBezTo>
                <a:cubicBezTo>
                  <a:pt x="947611" y="243840"/>
                  <a:pt x="932739" y="236453"/>
                  <a:pt x="937451" y="228600"/>
                </a:cubicBezTo>
                <a:cubicBezTo>
                  <a:pt x="944488" y="216871"/>
                  <a:pt x="962281" y="216677"/>
                  <a:pt x="975551" y="213360"/>
                </a:cubicBezTo>
                <a:cubicBezTo>
                  <a:pt x="1023396" y="201399"/>
                  <a:pt x="1120331" y="182880"/>
                  <a:pt x="1120331" y="182880"/>
                </a:cubicBezTo>
                <a:cubicBezTo>
                  <a:pt x="1127951" y="175260"/>
                  <a:pt x="1133950" y="165564"/>
                  <a:pt x="1143191" y="160020"/>
                </a:cubicBezTo>
                <a:cubicBezTo>
                  <a:pt x="1175316" y="140745"/>
                  <a:pt x="1194461" y="137677"/>
                  <a:pt x="1227011" y="129540"/>
                </a:cubicBezTo>
                <a:cubicBezTo>
                  <a:pt x="1234631" y="121920"/>
                  <a:pt x="1241592" y="113579"/>
                  <a:pt x="1249871" y="106680"/>
                </a:cubicBezTo>
                <a:cubicBezTo>
                  <a:pt x="1293066" y="70684"/>
                  <a:pt x="1251040" y="113465"/>
                  <a:pt x="1303211" y="76200"/>
                </a:cubicBezTo>
                <a:cubicBezTo>
                  <a:pt x="1311980" y="69936"/>
                  <a:pt x="1318451" y="60960"/>
                  <a:pt x="1326071" y="53340"/>
                </a:cubicBezTo>
                <a:cubicBezTo>
                  <a:pt x="1309035" y="2232"/>
                  <a:pt x="1325199" y="14804"/>
                  <a:pt x="1295591" y="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6">
            <a:extLst>
              <a:ext uri="{FF2B5EF4-FFF2-40B4-BE49-F238E27FC236}">
                <a16:creationId xmlns="" xmlns:a16="http://schemas.microsoft.com/office/drawing/2014/main" id="{518A4AED-CB87-D1C2-A66D-DA93F187695B}"/>
              </a:ext>
            </a:extLst>
          </p:cNvPr>
          <p:cNvSpPr/>
          <p:nvPr/>
        </p:nvSpPr>
        <p:spPr bwMode="auto">
          <a:xfrm>
            <a:off x="209553" y="318343"/>
            <a:ext cx="5243018" cy="507831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“Well,” the servant said, “I have a quarter of a shekel.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can at least offer it to the man of God and see what happens!”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25F71D-7C4A-A4CF-4B7C-72EEBBE4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</p:spTree>
    <p:extLst>
      <p:ext uri="{BB962C8B-B14F-4D97-AF65-F5344CB8AC3E}">
        <p14:creationId xmlns:p14="http://schemas.microsoft.com/office/powerpoint/2010/main" val="452116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2104</Words>
  <Application>Microsoft Office PowerPoint</Application>
  <PresentationFormat>Custom</PresentationFormat>
  <Paragraphs>319</Paragraphs>
  <Slides>50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Leadership Lessons From King Saul</vt:lpstr>
      <vt:lpstr>1 Samuel 9</vt:lpstr>
      <vt:lpstr>1 Samuel 9</vt:lpstr>
      <vt:lpstr>1 Samuel 9</vt:lpstr>
      <vt:lpstr>1 Samuel 9</vt:lpstr>
      <vt:lpstr>1 Samuel 9</vt:lpstr>
      <vt:lpstr>1 Samuel 9</vt:lpstr>
      <vt:lpstr>1 Samuel 9</vt:lpstr>
      <vt:lpstr>1 Samuel 9</vt:lpstr>
      <vt:lpstr>Observations</vt:lpstr>
      <vt:lpstr>Saul</vt:lpstr>
      <vt:lpstr>Saul</vt:lpstr>
      <vt:lpstr>Saul</vt:lpstr>
      <vt:lpstr>Saul</vt:lpstr>
      <vt:lpstr>1 Samuel 9</vt:lpstr>
      <vt:lpstr>1 Samuel 9</vt:lpstr>
      <vt:lpstr>1 Samuel 9</vt:lpstr>
      <vt:lpstr>1 Samuel 9</vt:lpstr>
      <vt:lpstr>1 Samuel 9</vt:lpstr>
      <vt:lpstr>1 Samuel 9</vt:lpstr>
      <vt:lpstr>1 Samuel 9</vt:lpstr>
      <vt:lpstr>1 Samuel 10</vt:lpstr>
      <vt:lpstr>1 Samuel 10</vt:lpstr>
      <vt:lpstr>1 Samuel 10</vt:lpstr>
      <vt:lpstr>1 Samuel 10</vt:lpstr>
      <vt:lpstr>1 Samuel 10</vt:lpstr>
      <vt:lpstr>1 Samuel 10</vt:lpstr>
      <vt:lpstr>1 Samuel 10</vt:lpstr>
      <vt:lpstr>1 Samuel 10</vt:lpstr>
      <vt:lpstr>1 Samuel 10</vt:lpstr>
      <vt:lpstr>1 Samuel 11</vt:lpstr>
      <vt:lpstr>1 Samuel 11</vt:lpstr>
      <vt:lpstr>1 Samuel 11</vt:lpstr>
      <vt:lpstr>1 Samuel 11</vt:lpstr>
      <vt:lpstr>1 Samuel 11</vt:lpstr>
      <vt:lpstr>1 Samuel 13</vt:lpstr>
      <vt:lpstr>1 Samuel 13</vt:lpstr>
      <vt:lpstr>1 Samuel 13</vt:lpstr>
      <vt:lpstr>1 Samuel 13</vt:lpstr>
      <vt:lpstr>1 Samuel 13</vt:lpstr>
      <vt:lpstr>1 Samuel 13</vt:lpstr>
      <vt:lpstr>1 Samuel 13</vt:lpstr>
      <vt:lpstr>1 Samuel 15</vt:lpstr>
      <vt:lpstr>1 Samuel 15</vt:lpstr>
      <vt:lpstr>1 Samuel 15</vt:lpstr>
      <vt:lpstr>1 Samuel 15</vt:lpstr>
      <vt:lpstr>1 Samuel 15</vt:lpstr>
      <vt:lpstr>1 Samuel 15</vt:lpstr>
      <vt:lpstr>Lessons</vt:lpstr>
      <vt:lpstr>Leadership Lessons From King Saul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2022-07-17T02:17:01Z</dcterms:modified>
</cp:coreProperties>
</file>