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6"/>
  </p:notesMasterIdLst>
  <p:sldIdLst>
    <p:sldId id="256" r:id="rId2"/>
    <p:sldId id="271" r:id="rId3"/>
    <p:sldId id="296" r:id="rId4"/>
    <p:sldId id="295" r:id="rId5"/>
    <p:sldId id="298" r:id="rId6"/>
    <p:sldId id="323" r:id="rId7"/>
    <p:sldId id="297" r:id="rId8"/>
    <p:sldId id="345" r:id="rId9"/>
    <p:sldId id="346" r:id="rId10"/>
    <p:sldId id="347" r:id="rId11"/>
    <p:sldId id="344" r:id="rId12"/>
    <p:sldId id="300" r:id="rId13"/>
    <p:sldId id="329" r:id="rId14"/>
    <p:sldId id="299" r:id="rId15"/>
    <p:sldId id="331" r:id="rId16"/>
    <p:sldId id="332" r:id="rId17"/>
    <p:sldId id="302" r:id="rId18"/>
    <p:sldId id="303" r:id="rId19"/>
    <p:sldId id="304" r:id="rId20"/>
    <p:sldId id="293" r:id="rId21"/>
    <p:sldId id="342" r:id="rId22"/>
    <p:sldId id="343" r:id="rId23"/>
    <p:sldId id="305" r:id="rId24"/>
    <p:sldId id="306" r:id="rId25"/>
    <p:sldId id="307" r:id="rId26"/>
    <p:sldId id="335" r:id="rId27"/>
    <p:sldId id="337" r:id="rId28"/>
    <p:sldId id="314" r:id="rId29"/>
    <p:sldId id="311" r:id="rId30"/>
    <p:sldId id="348" r:id="rId31"/>
    <p:sldId id="312" r:id="rId32"/>
    <p:sldId id="313" r:id="rId33"/>
    <p:sldId id="315" r:id="rId34"/>
    <p:sldId id="294"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1D31"/>
    <a:srgbClr val="202331"/>
    <a:srgbClr val="242852"/>
    <a:srgbClr val="619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842" autoAdjust="0"/>
    <p:restoredTop sz="67550" autoAdjust="0"/>
  </p:normalViewPr>
  <p:slideViewPr>
    <p:cSldViewPr snapToGrid="0">
      <p:cViewPr varScale="1">
        <p:scale>
          <a:sx n="54" d="100"/>
          <a:sy n="54" d="100"/>
        </p:scale>
        <p:origin x="13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131DD-10DE-DD4F-8135-0D51DC885907}" type="datetimeFigureOut">
              <a:rPr lang="en-US" smtClean="0"/>
              <a:t>7/20/2025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3A3A41-C1CD-954E-8381-2104B6E4A676}" type="slidenum">
              <a:rPr lang="en-US" smtClean="0"/>
              <a:t>‹#›</a:t>
            </a:fld>
            <a:endParaRPr lang="en-US"/>
          </a:p>
        </p:txBody>
      </p:sp>
    </p:spTree>
    <p:extLst>
      <p:ext uri="{BB962C8B-B14F-4D97-AF65-F5344CB8AC3E}">
        <p14:creationId xmlns:p14="http://schemas.microsoft.com/office/powerpoint/2010/main" val="2432972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3A3A41-C1CD-954E-8381-2104B6E4A676}" type="slidenum">
              <a:rPr lang="en-US" smtClean="0"/>
              <a:t>1</a:t>
            </a:fld>
            <a:endParaRPr lang="en-US"/>
          </a:p>
        </p:txBody>
      </p:sp>
    </p:spTree>
    <p:extLst>
      <p:ext uri="{BB962C8B-B14F-4D97-AF65-F5344CB8AC3E}">
        <p14:creationId xmlns:p14="http://schemas.microsoft.com/office/powerpoint/2010/main" val="1513062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F6A41-D348-B751-13C6-09D899D246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318AC9-DA7E-C953-51A7-175A4E99F7E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5E65EC-C87A-7A06-B476-35E3D38B67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F64208B-DB63-44EB-99D3-815556338604}"/>
              </a:ext>
            </a:extLst>
          </p:cNvPr>
          <p:cNvSpPr>
            <a:spLocks noGrp="1"/>
          </p:cNvSpPr>
          <p:nvPr>
            <p:ph type="sldNum" sz="quarter" idx="5"/>
          </p:nvPr>
        </p:nvSpPr>
        <p:spPr/>
        <p:txBody>
          <a:bodyPr/>
          <a:lstStyle/>
          <a:p>
            <a:fld id="{3800C54F-B5E4-AA46-A5A0-6C3550DC740B}" type="slidenum">
              <a:rPr lang="en-US" smtClean="0"/>
              <a:t>10</a:t>
            </a:fld>
            <a:endParaRPr lang="en-US"/>
          </a:p>
        </p:txBody>
      </p:sp>
    </p:spTree>
    <p:extLst>
      <p:ext uri="{BB962C8B-B14F-4D97-AF65-F5344CB8AC3E}">
        <p14:creationId xmlns:p14="http://schemas.microsoft.com/office/powerpoint/2010/main" val="198901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5247D-32C6-E708-E6AC-CDCEDC4B0F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127ADD-A0EA-EB71-C7F8-36BB623DFF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104373-5FDB-D82B-29D3-BE3411214C04}"/>
              </a:ext>
            </a:extLst>
          </p:cNvPr>
          <p:cNvSpPr>
            <a:spLocks noGrp="1"/>
          </p:cNvSpPr>
          <p:nvPr>
            <p:ph type="body" idx="1"/>
          </p:nvPr>
        </p:nvSpPr>
        <p:spPr/>
        <p:txBody>
          <a:bodyPr/>
          <a:lstStyle/>
          <a:p>
            <a:pPr marL="0" marR="0" lvl="0" indent="0" algn="l" defTabSz="914400" rtl="0" eaLnBrk="1" fontAlgn="auto" latinLnBrk="0" hangingPunct="1">
              <a:lnSpc>
                <a:spcPct val="95000"/>
              </a:lnSpc>
              <a:spcBef>
                <a:spcPts val="864"/>
              </a:spcBef>
              <a:spcAft>
                <a:spcPts val="0"/>
              </a:spcAft>
              <a:buClr>
                <a:schemeClr val="dk1"/>
              </a:buClr>
              <a:buSzPts val="1800"/>
              <a:buFont typeface="Arial"/>
              <a:buNone/>
              <a:tabLst/>
              <a:defRPr/>
            </a:pPr>
            <a:endParaRPr lang="en-US" dirty="0">
              <a:sym typeface="Arial"/>
            </a:endParaRPr>
          </a:p>
        </p:txBody>
      </p:sp>
      <p:sp>
        <p:nvSpPr>
          <p:cNvPr id="4" name="Slide Number Placeholder 3">
            <a:extLst>
              <a:ext uri="{FF2B5EF4-FFF2-40B4-BE49-F238E27FC236}">
                <a16:creationId xmlns:a16="http://schemas.microsoft.com/office/drawing/2014/main" id="{9312D892-131D-F0A4-030A-023FD7518171}"/>
              </a:ext>
            </a:extLst>
          </p:cNvPr>
          <p:cNvSpPr>
            <a:spLocks noGrp="1"/>
          </p:cNvSpPr>
          <p:nvPr>
            <p:ph type="sldNum" sz="quarter" idx="5"/>
          </p:nvPr>
        </p:nvSpPr>
        <p:spPr/>
        <p:txBody>
          <a:bodyPr/>
          <a:lstStyle/>
          <a:p>
            <a:fld id="{3800C54F-B5E4-AA46-A5A0-6C3550DC740B}" type="slidenum">
              <a:rPr lang="en-US" smtClean="0"/>
              <a:t>11</a:t>
            </a:fld>
            <a:endParaRPr lang="en-US"/>
          </a:p>
        </p:txBody>
      </p:sp>
    </p:spTree>
    <p:extLst>
      <p:ext uri="{BB962C8B-B14F-4D97-AF65-F5344CB8AC3E}">
        <p14:creationId xmlns:p14="http://schemas.microsoft.com/office/powerpoint/2010/main" val="1563610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B22C9-608D-63A2-6840-B054C65229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83ACCB-00F1-3B9B-EE67-D8E4288F8D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DD7307-02E9-F981-4269-149A763FBEC4}"/>
              </a:ext>
            </a:extLst>
          </p:cNvPr>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70802CC-52C9-32AF-DABE-E53F0ED2CBA2}"/>
              </a:ext>
            </a:extLst>
          </p:cNvPr>
          <p:cNvSpPr>
            <a:spLocks noGrp="1"/>
          </p:cNvSpPr>
          <p:nvPr>
            <p:ph type="sldNum" sz="quarter" idx="5"/>
          </p:nvPr>
        </p:nvSpPr>
        <p:spPr/>
        <p:txBody>
          <a:bodyPr/>
          <a:lstStyle/>
          <a:p>
            <a:fld id="{3800C54F-B5E4-AA46-A5A0-6C3550DC740B}" type="slidenum">
              <a:rPr lang="en-US" smtClean="0"/>
              <a:t>12</a:t>
            </a:fld>
            <a:endParaRPr lang="en-US"/>
          </a:p>
        </p:txBody>
      </p:sp>
    </p:spTree>
    <p:extLst>
      <p:ext uri="{BB962C8B-B14F-4D97-AF65-F5344CB8AC3E}">
        <p14:creationId xmlns:p14="http://schemas.microsoft.com/office/powerpoint/2010/main" val="53394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82655-B0A3-8FC9-200A-87C2E3439D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964890-ED21-58BA-4737-9D6349514F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0F27EA-E2CC-0751-8045-09362DFD84CC}"/>
              </a:ext>
            </a:extLst>
          </p:cNvPr>
          <p:cNvSpPr>
            <a:spLocks noGrp="1"/>
          </p:cNvSpPr>
          <p:nvPr>
            <p:ph type="body" idx="1"/>
          </p:nvPr>
        </p:nvSpPr>
        <p:spPr/>
        <p:txBody>
          <a:bodyPr/>
          <a:lstStyle/>
          <a:p>
            <a:pPr marL="171450" marR="0" lvl="0" indent="-171450" algn="l" defTabSz="914400" rtl="0" eaLnBrk="1" fontAlgn="auto" latinLnBrk="0" hangingPunct="1">
              <a:lnSpc>
                <a:spcPct val="95000"/>
              </a:lnSpc>
              <a:spcBef>
                <a:spcPts val="864"/>
              </a:spcBef>
              <a:spcAft>
                <a:spcPts val="0"/>
              </a:spcAft>
              <a:buClr>
                <a:schemeClr val="dk1"/>
              </a:buClr>
              <a:buSzPts val="1800"/>
              <a:buFont typeface="Arial" panose="020B0604020202020204" pitchFamily="34" charset="0"/>
              <a:buChar char="•"/>
              <a:tabLst/>
              <a:defRPr/>
            </a:pPr>
            <a:endParaRPr lang="en-US" dirty="0"/>
          </a:p>
        </p:txBody>
      </p:sp>
      <p:sp>
        <p:nvSpPr>
          <p:cNvPr id="4" name="Slide Number Placeholder 3">
            <a:extLst>
              <a:ext uri="{FF2B5EF4-FFF2-40B4-BE49-F238E27FC236}">
                <a16:creationId xmlns:a16="http://schemas.microsoft.com/office/drawing/2014/main" id="{B54FE6A8-4F4A-9CF1-5044-452E01654782}"/>
              </a:ext>
            </a:extLst>
          </p:cNvPr>
          <p:cNvSpPr>
            <a:spLocks noGrp="1"/>
          </p:cNvSpPr>
          <p:nvPr>
            <p:ph type="sldNum" sz="quarter" idx="5"/>
          </p:nvPr>
        </p:nvSpPr>
        <p:spPr/>
        <p:txBody>
          <a:bodyPr/>
          <a:lstStyle/>
          <a:p>
            <a:fld id="{3800C54F-B5E4-AA46-A5A0-6C3550DC740B}" type="slidenum">
              <a:rPr lang="en-US" smtClean="0"/>
              <a:t>13</a:t>
            </a:fld>
            <a:endParaRPr lang="en-US"/>
          </a:p>
        </p:txBody>
      </p:sp>
    </p:spTree>
    <p:extLst>
      <p:ext uri="{BB962C8B-B14F-4D97-AF65-F5344CB8AC3E}">
        <p14:creationId xmlns:p14="http://schemas.microsoft.com/office/powerpoint/2010/main" val="1753516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274AC-C5DB-CFE2-0AA4-50C8B6E9C4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090786-8433-7C1B-E379-74757D7EA0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8F0C82-3003-BC70-90AE-84972DA72A42}"/>
              </a:ext>
            </a:extLst>
          </p:cNvPr>
          <p:cNvSpPr>
            <a:spLocks noGrp="1"/>
          </p:cNvSpPr>
          <p:nvPr>
            <p:ph type="body" idx="1"/>
          </p:nvPr>
        </p:nvSpPr>
        <p:spPr/>
        <p:txBody>
          <a:bodyPr/>
          <a:lstStyle/>
          <a:p>
            <a:pPr marL="0" marR="0" lvl="0" indent="0" algn="l" defTabSz="914400" rtl="0" eaLnBrk="1" fontAlgn="auto" latinLnBrk="0" hangingPunct="1">
              <a:lnSpc>
                <a:spcPct val="95000"/>
              </a:lnSpc>
              <a:spcBef>
                <a:spcPts val="864"/>
              </a:spcBef>
              <a:spcAft>
                <a:spcPts val="0"/>
              </a:spcAft>
              <a:buClr>
                <a:schemeClr val="dk1"/>
              </a:buClr>
              <a:buSzPts val="1800"/>
              <a:buFont typeface="Arial"/>
              <a:buNone/>
              <a:tabLst/>
              <a:defRPr/>
            </a:pPr>
            <a:endParaRPr lang="en-US" dirty="0"/>
          </a:p>
        </p:txBody>
      </p:sp>
      <p:sp>
        <p:nvSpPr>
          <p:cNvPr id="4" name="Slide Number Placeholder 3">
            <a:extLst>
              <a:ext uri="{FF2B5EF4-FFF2-40B4-BE49-F238E27FC236}">
                <a16:creationId xmlns:a16="http://schemas.microsoft.com/office/drawing/2014/main" id="{8D2A9706-51BF-7554-B589-5680CB553182}"/>
              </a:ext>
            </a:extLst>
          </p:cNvPr>
          <p:cNvSpPr>
            <a:spLocks noGrp="1"/>
          </p:cNvSpPr>
          <p:nvPr>
            <p:ph type="sldNum" sz="quarter" idx="5"/>
          </p:nvPr>
        </p:nvSpPr>
        <p:spPr/>
        <p:txBody>
          <a:bodyPr/>
          <a:lstStyle/>
          <a:p>
            <a:fld id="{3800C54F-B5E4-AA46-A5A0-6C3550DC740B}" type="slidenum">
              <a:rPr lang="en-US" smtClean="0"/>
              <a:t>14</a:t>
            </a:fld>
            <a:endParaRPr lang="en-US"/>
          </a:p>
        </p:txBody>
      </p:sp>
    </p:spTree>
    <p:extLst>
      <p:ext uri="{BB962C8B-B14F-4D97-AF65-F5344CB8AC3E}">
        <p14:creationId xmlns:p14="http://schemas.microsoft.com/office/powerpoint/2010/main" val="1761795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10753F-615F-7D07-005B-97DE327646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DABD54-324F-D5C8-C5F6-B8E08BE742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C4ACBC-8B91-530C-BA42-602C0FBEB22A}"/>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pPr>
            <a:endParaRPr lang="en-US" dirty="0"/>
          </a:p>
        </p:txBody>
      </p:sp>
      <p:sp>
        <p:nvSpPr>
          <p:cNvPr id="4" name="Slide Number Placeholder 3">
            <a:extLst>
              <a:ext uri="{FF2B5EF4-FFF2-40B4-BE49-F238E27FC236}">
                <a16:creationId xmlns:a16="http://schemas.microsoft.com/office/drawing/2014/main" id="{DE63B6D5-D04B-6D3B-4E58-E281ABF1C369}"/>
              </a:ext>
            </a:extLst>
          </p:cNvPr>
          <p:cNvSpPr>
            <a:spLocks noGrp="1"/>
          </p:cNvSpPr>
          <p:nvPr>
            <p:ph type="sldNum" sz="quarter" idx="5"/>
          </p:nvPr>
        </p:nvSpPr>
        <p:spPr/>
        <p:txBody>
          <a:bodyPr/>
          <a:lstStyle/>
          <a:p>
            <a:fld id="{3800C54F-B5E4-AA46-A5A0-6C3550DC740B}" type="slidenum">
              <a:rPr lang="en-US" smtClean="0"/>
              <a:t>15</a:t>
            </a:fld>
            <a:endParaRPr lang="en-US"/>
          </a:p>
        </p:txBody>
      </p:sp>
    </p:spTree>
    <p:extLst>
      <p:ext uri="{BB962C8B-B14F-4D97-AF65-F5344CB8AC3E}">
        <p14:creationId xmlns:p14="http://schemas.microsoft.com/office/powerpoint/2010/main" val="854548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BF18D-724F-F1CA-0440-C570A0B9DE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589622-8714-783A-55D5-EE954228F9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F44908-0C3C-BF4D-97A0-3693BFF8F629}"/>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pPr>
            <a:endParaRPr lang="en-US" b="0" dirty="0"/>
          </a:p>
        </p:txBody>
      </p:sp>
      <p:sp>
        <p:nvSpPr>
          <p:cNvPr id="4" name="Slide Number Placeholder 3">
            <a:extLst>
              <a:ext uri="{FF2B5EF4-FFF2-40B4-BE49-F238E27FC236}">
                <a16:creationId xmlns:a16="http://schemas.microsoft.com/office/drawing/2014/main" id="{E4A6BEE8-C2F8-5A0A-3634-12C1D5C6E7D7}"/>
              </a:ext>
            </a:extLst>
          </p:cNvPr>
          <p:cNvSpPr>
            <a:spLocks noGrp="1"/>
          </p:cNvSpPr>
          <p:nvPr>
            <p:ph type="sldNum" sz="quarter" idx="5"/>
          </p:nvPr>
        </p:nvSpPr>
        <p:spPr/>
        <p:txBody>
          <a:bodyPr/>
          <a:lstStyle/>
          <a:p>
            <a:fld id="{3800C54F-B5E4-AA46-A5A0-6C3550DC740B}" type="slidenum">
              <a:rPr lang="en-US" smtClean="0"/>
              <a:t>16</a:t>
            </a:fld>
            <a:endParaRPr lang="en-US"/>
          </a:p>
        </p:txBody>
      </p:sp>
    </p:spTree>
    <p:extLst>
      <p:ext uri="{BB962C8B-B14F-4D97-AF65-F5344CB8AC3E}">
        <p14:creationId xmlns:p14="http://schemas.microsoft.com/office/powerpoint/2010/main" val="3682747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CD547-C5F3-B28E-2571-33FE73D2C9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877FFD-39CA-7CB0-109B-8D3EBB78FC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F510DB-244D-8E02-7228-12C593DC9CE9}"/>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pPr>
            <a:endParaRPr lang="en-US" dirty="0"/>
          </a:p>
        </p:txBody>
      </p:sp>
      <p:sp>
        <p:nvSpPr>
          <p:cNvPr id="4" name="Slide Number Placeholder 3">
            <a:extLst>
              <a:ext uri="{FF2B5EF4-FFF2-40B4-BE49-F238E27FC236}">
                <a16:creationId xmlns:a16="http://schemas.microsoft.com/office/drawing/2014/main" id="{CE578F5B-7CCD-2ED0-EEDA-ACD50010D071}"/>
              </a:ext>
            </a:extLst>
          </p:cNvPr>
          <p:cNvSpPr>
            <a:spLocks noGrp="1"/>
          </p:cNvSpPr>
          <p:nvPr>
            <p:ph type="sldNum" sz="quarter" idx="5"/>
          </p:nvPr>
        </p:nvSpPr>
        <p:spPr/>
        <p:txBody>
          <a:bodyPr/>
          <a:lstStyle/>
          <a:p>
            <a:fld id="{3800C54F-B5E4-AA46-A5A0-6C3550DC740B}" type="slidenum">
              <a:rPr lang="en-US" smtClean="0"/>
              <a:t>17</a:t>
            </a:fld>
            <a:endParaRPr lang="en-US"/>
          </a:p>
        </p:txBody>
      </p:sp>
    </p:spTree>
    <p:extLst>
      <p:ext uri="{BB962C8B-B14F-4D97-AF65-F5344CB8AC3E}">
        <p14:creationId xmlns:p14="http://schemas.microsoft.com/office/powerpoint/2010/main" val="2927453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EAEE5-67E6-BA3A-AC20-39E563D349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34D639-F41C-41B6-64BE-C03B5B8532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1426DA-C98A-5C43-D74A-5149B1347C69}"/>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74A0F2C-3F94-9A45-E2F2-475D6D764AD3}"/>
              </a:ext>
            </a:extLst>
          </p:cNvPr>
          <p:cNvSpPr>
            <a:spLocks noGrp="1"/>
          </p:cNvSpPr>
          <p:nvPr>
            <p:ph type="sldNum" sz="quarter" idx="5"/>
          </p:nvPr>
        </p:nvSpPr>
        <p:spPr/>
        <p:txBody>
          <a:bodyPr/>
          <a:lstStyle/>
          <a:p>
            <a:fld id="{3800C54F-B5E4-AA46-A5A0-6C3550DC740B}" type="slidenum">
              <a:rPr lang="en-US" smtClean="0"/>
              <a:t>18</a:t>
            </a:fld>
            <a:endParaRPr lang="en-US"/>
          </a:p>
        </p:txBody>
      </p:sp>
    </p:spTree>
    <p:extLst>
      <p:ext uri="{BB962C8B-B14F-4D97-AF65-F5344CB8AC3E}">
        <p14:creationId xmlns:p14="http://schemas.microsoft.com/office/powerpoint/2010/main" val="4183067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75582-1A8B-CBB9-2BF0-BC397DB0B8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06ED1B-B5DB-67F8-EF5D-048823109A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B44A28-0F08-D486-EF0A-541546D4A346}"/>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pPr>
            <a:endParaRPr lang="en-US" dirty="0"/>
          </a:p>
        </p:txBody>
      </p:sp>
      <p:sp>
        <p:nvSpPr>
          <p:cNvPr id="4" name="Slide Number Placeholder 3">
            <a:extLst>
              <a:ext uri="{FF2B5EF4-FFF2-40B4-BE49-F238E27FC236}">
                <a16:creationId xmlns:a16="http://schemas.microsoft.com/office/drawing/2014/main" id="{ABEBFA18-E32D-7D45-E655-08F41A6D67B4}"/>
              </a:ext>
            </a:extLst>
          </p:cNvPr>
          <p:cNvSpPr>
            <a:spLocks noGrp="1"/>
          </p:cNvSpPr>
          <p:nvPr>
            <p:ph type="sldNum" sz="quarter" idx="5"/>
          </p:nvPr>
        </p:nvSpPr>
        <p:spPr/>
        <p:txBody>
          <a:bodyPr/>
          <a:lstStyle/>
          <a:p>
            <a:fld id="{3800C54F-B5E4-AA46-A5A0-6C3550DC740B}" type="slidenum">
              <a:rPr lang="en-US" smtClean="0"/>
              <a:t>19</a:t>
            </a:fld>
            <a:endParaRPr lang="en-US"/>
          </a:p>
        </p:txBody>
      </p:sp>
    </p:spTree>
    <p:extLst>
      <p:ext uri="{BB962C8B-B14F-4D97-AF65-F5344CB8AC3E}">
        <p14:creationId xmlns:p14="http://schemas.microsoft.com/office/powerpoint/2010/main" val="202222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92595-1934-E9C1-7730-3D11330CD2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B3CF22-BB7D-572B-D616-85FB890E0B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693252-C052-372B-26D6-5892E09AE9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89EA4A2-B242-58B3-09F7-D36150801E94}"/>
              </a:ext>
            </a:extLst>
          </p:cNvPr>
          <p:cNvSpPr>
            <a:spLocks noGrp="1"/>
          </p:cNvSpPr>
          <p:nvPr>
            <p:ph type="sldNum" sz="quarter" idx="5"/>
          </p:nvPr>
        </p:nvSpPr>
        <p:spPr/>
        <p:txBody>
          <a:bodyPr/>
          <a:lstStyle/>
          <a:p>
            <a:fld id="{3800C54F-B5E4-AA46-A5A0-6C3550DC740B}" type="slidenum">
              <a:rPr lang="en-US" smtClean="0"/>
              <a:t>2</a:t>
            </a:fld>
            <a:endParaRPr lang="en-US"/>
          </a:p>
        </p:txBody>
      </p:sp>
    </p:spTree>
    <p:extLst>
      <p:ext uri="{BB962C8B-B14F-4D97-AF65-F5344CB8AC3E}">
        <p14:creationId xmlns:p14="http://schemas.microsoft.com/office/powerpoint/2010/main" val="13190255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A42F3-C158-5E4B-619A-6964949012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BC19E8-3986-E311-CC9E-9B742B98E1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D514CB-EF20-414E-143C-DCAFD575AAA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058902-994D-E881-B2A8-D21047021B57}"/>
              </a:ext>
            </a:extLst>
          </p:cNvPr>
          <p:cNvSpPr>
            <a:spLocks noGrp="1"/>
          </p:cNvSpPr>
          <p:nvPr>
            <p:ph type="sldNum" sz="quarter" idx="5"/>
          </p:nvPr>
        </p:nvSpPr>
        <p:spPr/>
        <p:txBody>
          <a:bodyPr/>
          <a:lstStyle/>
          <a:p>
            <a:fld id="{3800C54F-B5E4-AA46-A5A0-6C3550DC740B}" type="slidenum">
              <a:rPr lang="en-US" smtClean="0"/>
              <a:t>20</a:t>
            </a:fld>
            <a:endParaRPr lang="en-US"/>
          </a:p>
        </p:txBody>
      </p:sp>
    </p:spTree>
    <p:extLst>
      <p:ext uri="{BB962C8B-B14F-4D97-AF65-F5344CB8AC3E}">
        <p14:creationId xmlns:p14="http://schemas.microsoft.com/office/powerpoint/2010/main" val="3623165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DCA88-964D-AD7D-38FC-7D349DFB1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FDC0E6-9CB7-B28F-63FD-7EA4B92860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C3DCBC-9740-41F0-0491-7098F37708E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911800A-D5ED-20D2-A3E3-2E54B3131DB8}"/>
              </a:ext>
            </a:extLst>
          </p:cNvPr>
          <p:cNvSpPr>
            <a:spLocks noGrp="1"/>
          </p:cNvSpPr>
          <p:nvPr>
            <p:ph type="sldNum" sz="quarter" idx="5"/>
          </p:nvPr>
        </p:nvSpPr>
        <p:spPr/>
        <p:txBody>
          <a:bodyPr/>
          <a:lstStyle/>
          <a:p>
            <a:fld id="{3800C54F-B5E4-AA46-A5A0-6C3550DC740B}" type="slidenum">
              <a:rPr lang="en-US" smtClean="0"/>
              <a:t>21</a:t>
            </a:fld>
            <a:endParaRPr lang="en-US"/>
          </a:p>
        </p:txBody>
      </p:sp>
    </p:spTree>
    <p:extLst>
      <p:ext uri="{BB962C8B-B14F-4D97-AF65-F5344CB8AC3E}">
        <p14:creationId xmlns:p14="http://schemas.microsoft.com/office/powerpoint/2010/main" val="510676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CDCAC-64CC-7F76-AF71-7F4AC2EAE7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592D1-C651-21F9-652B-E3A88A13BB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01E16C-46FC-A666-E62C-F0A00D3509E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D65B6AA-50AF-1FD7-8FBB-CF540A4CAF2B}"/>
              </a:ext>
            </a:extLst>
          </p:cNvPr>
          <p:cNvSpPr>
            <a:spLocks noGrp="1"/>
          </p:cNvSpPr>
          <p:nvPr>
            <p:ph type="sldNum" sz="quarter" idx="5"/>
          </p:nvPr>
        </p:nvSpPr>
        <p:spPr/>
        <p:txBody>
          <a:bodyPr/>
          <a:lstStyle/>
          <a:p>
            <a:fld id="{3800C54F-B5E4-AA46-A5A0-6C3550DC740B}" type="slidenum">
              <a:rPr lang="en-US" smtClean="0"/>
              <a:t>22</a:t>
            </a:fld>
            <a:endParaRPr lang="en-US"/>
          </a:p>
        </p:txBody>
      </p:sp>
    </p:spTree>
    <p:extLst>
      <p:ext uri="{BB962C8B-B14F-4D97-AF65-F5344CB8AC3E}">
        <p14:creationId xmlns:p14="http://schemas.microsoft.com/office/powerpoint/2010/main" val="7112511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AE010F-322C-354C-1047-506BE364A9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BFD74E-7AB0-BC40-EF94-34E7831869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171BAB-12C3-5EB1-5E4C-804E36581763}"/>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pPr>
            <a:endParaRPr lang="en-US" dirty="0"/>
          </a:p>
        </p:txBody>
      </p:sp>
      <p:sp>
        <p:nvSpPr>
          <p:cNvPr id="4" name="Slide Number Placeholder 3">
            <a:extLst>
              <a:ext uri="{FF2B5EF4-FFF2-40B4-BE49-F238E27FC236}">
                <a16:creationId xmlns:a16="http://schemas.microsoft.com/office/drawing/2014/main" id="{6230E112-FA13-2EC4-FA45-81B70D9120B2}"/>
              </a:ext>
            </a:extLst>
          </p:cNvPr>
          <p:cNvSpPr>
            <a:spLocks noGrp="1"/>
          </p:cNvSpPr>
          <p:nvPr>
            <p:ph type="sldNum" sz="quarter" idx="5"/>
          </p:nvPr>
        </p:nvSpPr>
        <p:spPr/>
        <p:txBody>
          <a:bodyPr/>
          <a:lstStyle/>
          <a:p>
            <a:fld id="{3800C54F-B5E4-AA46-A5A0-6C3550DC740B}" type="slidenum">
              <a:rPr lang="en-US" smtClean="0"/>
              <a:t>23</a:t>
            </a:fld>
            <a:endParaRPr lang="en-US"/>
          </a:p>
        </p:txBody>
      </p:sp>
    </p:spTree>
    <p:extLst>
      <p:ext uri="{BB962C8B-B14F-4D97-AF65-F5344CB8AC3E}">
        <p14:creationId xmlns:p14="http://schemas.microsoft.com/office/powerpoint/2010/main" val="1677230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5D2F42-0B3E-B57F-AF54-1E73EFAB7F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FC4BF8-B417-0905-D50B-1E4B702D12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1D93B1-DDF4-82D0-F684-F5118918056C}"/>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pPr>
            <a:endParaRPr lang="en-US" dirty="0"/>
          </a:p>
        </p:txBody>
      </p:sp>
      <p:sp>
        <p:nvSpPr>
          <p:cNvPr id="4" name="Slide Number Placeholder 3">
            <a:extLst>
              <a:ext uri="{FF2B5EF4-FFF2-40B4-BE49-F238E27FC236}">
                <a16:creationId xmlns:a16="http://schemas.microsoft.com/office/drawing/2014/main" id="{283839CE-BCEF-8741-138D-787F63D91A4C}"/>
              </a:ext>
            </a:extLst>
          </p:cNvPr>
          <p:cNvSpPr>
            <a:spLocks noGrp="1"/>
          </p:cNvSpPr>
          <p:nvPr>
            <p:ph type="sldNum" sz="quarter" idx="5"/>
          </p:nvPr>
        </p:nvSpPr>
        <p:spPr/>
        <p:txBody>
          <a:bodyPr/>
          <a:lstStyle/>
          <a:p>
            <a:fld id="{3800C54F-B5E4-AA46-A5A0-6C3550DC740B}" type="slidenum">
              <a:rPr lang="en-US" smtClean="0"/>
              <a:t>24</a:t>
            </a:fld>
            <a:endParaRPr lang="en-US"/>
          </a:p>
        </p:txBody>
      </p:sp>
    </p:spTree>
    <p:extLst>
      <p:ext uri="{BB962C8B-B14F-4D97-AF65-F5344CB8AC3E}">
        <p14:creationId xmlns:p14="http://schemas.microsoft.com/office/powerpoint/2010/main" val="28316642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6FBF7-2739-3F83-B4DE-AE80094810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B4B261-9566-2843-D1F9-F649DEFFC3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FD2541-1192-8FDF-294F-7DB453A68548}"/>
              </a:ext>
            </a:extLst>
          </p:cNvPr>
          <p:cNvSpPr>
            <a:spLocks noGrp="1"/>
          </p:cNvSpPr>
          <p:nvPr>
            <p:ph type="body" idx="1"/>
          </p:nvPr>
        </p:nvSpPr>
        <p:spPr/>
        <p:txBody>
          <a:bodyPr/>
          <a:lstStyle/>
          <a:p>
            <a:pPr marL="171450" lvl="0" indent="-171450" algn="l" rtl="0">
              <a:lnSpc>
                <a:spcPct val="95000"/>
              </a:lnSpc>
              <a:spcBef>
                <a:spcPts val="864"/>
              </a:spcBef>
              <a:spcAft>
                <a:spcPts val="0"/>
              </a:spcAft>
              <a:buClr>
                <a:schemeClr val="dk1"/>
              </a:buClr>
              <a:buSzPts val="1800"/>
            </a:pPr>
            <a:endParaRPr lang="en-US" dirty="0"/>
          </a:p>
        </p:txBody>
      </p:sp>
      <p:sp>
        <p:nvSpPr>
          <p:cNvPr id="4" name="Slide Number Placeholder 3">
            <a:extLst>
              <a:ext uri="{FF2B5EF4-FFF2-40B4-BE49-F238E27FC236}">
                <a16:creationId xmlns:a16="http://schemas.microsoft.com/office/drawing/2014/main" id="{60228E0B-931F-AB6D-2C96-F714D4D4653C}"/>
              </a:ext>
            </a:extLst>
          </p:cNvPr>
          <p:cNvSpPr>
            <a:spLocks noGrp="1"/>
          </p:cNvSpPr>
          <p:nvPr>
            <p:ph type="sldNum" sz="quarter" idx="5"/>
          </p:nvPr>
        </p:nvSpPr>
        <p:spPr/>
        <p:txBody>
          <a:bodyPr/>
          <a:lstStyle/>
          <a:p>
            <a:fld id="{3800C54F-B5E4-AA46-A5A0-6C3550DC740B}" type="slidenum">
              <a:rPr lang="en-US" smtClean="0"/>
              <a:t>25</a:t>
            </a:fld>
            <a:endParaRPr lang="en-US"/>
          </a:p>
        </p:txBody>
      </p:sp>
    </p:spTree>
    <p:extLst>
      <p:ext uri="{BB962C8B-B14F-4D97-AF65-F5344CB8AC3E}">
        <p14:creationId xmlns:p14="http://schemas.microsoft.com/office/powerpoint/2010/main" val="29647220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F55A55-9991-DC9D-6DE5-3E1752C41B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5A7160-E77D-2666-E912-760A561A26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110C1C-87B6-7ED1-A6A4-E9B26D595A22}"/>
              </a:ext>
            </a:extLst>
          </p:cNvPr>
          <p:cNvSpPr>
            <a:spLocks noGrp="1"/>
          </p:cNvSpPr>
          <p:nvPr>
            <p:ph type="body" idx="1"/>
          </p:nvPr>
        </p:nvSpPr>
        <p:spPr/>
        <p:txBody>
          <a:bodyPr/>
          <a:lstStyle/>
          <a:p>
            <a:pPr marL="0" lvl="0" indent="0" algn="l" rtl="0">
              <a:lnSpc>
                <a:spcPct val="95000"/>
              </a:lnSpc>
              <a:spcBef>
                <a:spcPts val="864"/>
              </a:spcBef>
              <a:spcAft>
                <a:spcPts val="0"/>
              </a:spcAft>
              <a:buClr>
                <a:schemeClr val="dk1"/>
              </a:buClr>
              <a:buSzPts val="1800"/>
              <a:buNone/>
            </a:pPr>
            <a:endParaRPr lang="en-US" dirty="0"/>
          </a:p>
        </p:txBody>
      </p:sp>
      <p:sp>
        <p:nvSpPr>
          <p:cNvPr id="4" name="Slide Number Placeholder 3">
            <a:extLst>
              <a:ext uri="{FF2B5EF4-FFF2-40B4-BE49-F238E27FC236}">
                <a16:creationId xmlns:a16="http://schemas.microsoft.com/office/drawing/2014/main" id="{C80F43E7-8B25-49F2-A469-DE9124A442D9}"/>
              </a:ext>
            </a:extLst>
          </p:cNvPr>
          <p:cNvSpPr>
            <a:spLocks noGrp="1"/>
          </p:cNvSpPr>
          <p:nvPr>
            <p:ph type="sldNum" sz="quarter" idx="5"/>
          </p:nvPr>
        </p:nvSpPr>
        <p:spPr/>
        <p:txBody>
          <a:bodyPr/>
          <a:lstStyle/>
          <a:p>
            <a:fld id="{3800C54F-B5E4-AA46-A5A0-6C3550DC740B}" type="slidenum">
              <a:rPr lang="en-US" smtClean="0"/>
              <a:t>26</a:t>
            </a:fld>
            <a:endParaRPr lang="en-US"/>
          </a:p>
        </p:txBody>
      </p:sp>
    </p:spTree>
    <p:extLst>
      <p:ext uri="{BB962C8B-B14F-4D97-AF65-F5344CB8AC3E}">
        <p14:creationId xmlns:p14="http://schemas.microsoft.com/office/powerpoint/2010/main" val="30193111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C12DF-F553-2562-2B7B-97C9596EBE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FDFC58-E7C6-38A6-0F2D-3968DDAA88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89A713-A5E9-C585-480D-135E621137F5}"/>
              </a:ext>
            </a:extLst>
          </p:cNvPr>
          <p:cNvSpPr>
            <a:spLocks noGrp="1"/>
          </p:cNvSpPr>
          <p:nvPr>
            <p:ph type="body" idx="1"/>
          </p:nvPr>
        </p:nvSpPr>
        <p:spPr/>
        <p:txBody>
          <a:bodyPr/>
          <a:lstStyle/>
          <a:p>
            <a:pPr marL="0" lvl="0" indent="0" algn="l" rtl="0">
              <a:lnSpc>
                <a:spcPct val="95000"/>
              </a:lnSpc>
              <a:spcBef>
                <a:spcPts val="864"/>
              </a:spcBef>
              <a:spcAft>
                <a:spcPts val="0"/>
              </a:spcAft>
              <a:buClr>
                <a:schemeClr val="dk1"/>
              </a:buClr>
              <a:buSzPts val="1800"/>
              <a:buNone/>
            </a:pPr>
            <a:endParaRPr lang="en-US" b="0" dirty="0"/>
          </a:p>
        </p:txBody>
      </p:sp>
      <p:sp>
        <p:nvSpPr>
          <p:cNvPr id="4" name="Slide Number Placeholder 3">
            <a:extLst>
              <a:ext uri="{FF2B5EF4-FFF2-40B4-BE49-F238E27FC236}">
                <a16:creationId xmlns:a16="http://schemas.microsoft.com/office/drawing/2014/main" id="{B3331509-CDA0-A4A6-4D08-79DCA1AC43CD}"/>
              </a:ext>
            </a:extLst>
          </p:cNvPr>
          <p:cNvSpPr>
            <a:spLocks noGrp="1"/>
          </p:cNvSpPr>
          <p:nvPr>
            <p:ph type="sldNum" sz="quarter" idx="5"/>
          </p:nvPr>
        </p:nvSpPr>
        <p:spPr/>
        <p:txBody>
          <a:bodyPr/>
          <a:lstStyle/>
          <a:p>
            <a:fld id="{3800C54F-B5E4-AA46-A5A0-6C3550DC740B}" type="slidenum">
              <a:rPr lang="en-US" smtClean="0"/>
              <a:t>27</a:t>
            </a:fld>
            <a:endParaRPr lang="en-US"/>
          </a:p>
        </p:txBody>
      </p:sp>
    </p:spTree>
    <p:extLst>
      <p:ext uri="{BB962C8B-B14F-4D97-AF65-F5344CB8AC3E}">
        <p14:creationId xmlns:p14="http://schemas.microsoft.com/office/powerpoint/2010/main" val="32454591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1824B-9CCF-FD9F-D88C-3CBF2BD4DF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40D8CC-EB65-6129-4B13-4889C21748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3C472B-4120-3CB0-CA8F-86D294A63DCD}"/>
              </a:ext>
            </a:extLst>
          </p:cNvPr>
          <p:cNvSpPr>
            <a:spLocks noGrp="1"/>
          </p:cNvSpPr>
          <p:nvPr>
            <p:ph type="body" idx="1"/>
          </p:nvPr>
        </p:nvSpPr>
        <p:spPr/>
        <p:txBody>
          <a:bodyPr/>
          <a:lstStyle/>
          <a:p>
            <a:pPr lvl="0">
              <a:buSzPts val="3600"/>
            </a:pPr>
            <a:endParaRPr lang="en-US" sz="1200" dirty="0">
              <a:solidFill>
                <a:schemeClr val="bg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82DF433-DBF2-F217-C1A4-F51FCC70FF38}"/>
              </a:ext>
            </a:extLst>
          </p:cNvPr>
          <p:cNvSpPr>
            <a:spLocks noGrp="1"/>
          </p:cNvSpPr>
          <p:nvPr>
            <p:ph type="sldNum" sz="quarter" idx="5"/>
          </p:nvPr>
        </p:nvSpPr>
        <p:spPr/>
        <p:txBody>
          <a:bodyPr/>
          <a:lstStyle/>
          <a:p>
            <a:fld id="{3800C54F-B5E4-AA46-A5A0-6C3550DC740B}" type="slidenum">
              <a:rPr lang="en-US" smtClean="0"/>
              <a:t>28</a:t>
            </a:fld>
            <a:endParaRPr lang="en-US"/>
          </a:p>
        </p:txBody>
      </p:sp>
    </p:spTree>
    <p:extLst>
      <p:ext uri="{BB962C8B-B14F-4D97-AF65-F5344CB8AC3E}">
        <p14:creationId xmlns:p14="http://schemas.microsoft.com/office/powerpoint/2010/main" val="19415314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7D947-37F5-260B-D246-28D6974242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C6B39A-2760-FA3F-CEFC-85DF87E02D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0C2F0C-53C0-E453-36C2-E1223E481DDF}"/>
              </a:ext>
            </a:extLst>
          </p:cNvPr>
          <p:cNvSpPr>
            <a:spLocks noGrp="1"/>
          </p:cNvSpPr>
          <p:nvPr>
            <p:ph type="body" idx="1"/>
          </p:nvPr>
        </p:nvSpPr>
        <p:spPr/>
        <p:txBody>
          <a:bodyPr/>
          <a:lstStyle/>
          <a:p>
            <a:pPr marL="0" lvl="0" indent="0" algn="l" rtl="0">
              <a:lnSpc>
                <a:spcPct val="95000"/>
              </a:lnSpc>
              <a:spcBef>
                <a:spcPts val="864"/>
              </a:spcBef>
              <a:spcAft>
                <a:spcPts val="0"/>
              </a:spcAft>
              <a:buClr>
                <a:schemeClr val="dk1"/>
              </a:buClr>
              <a:buSzPts val="1800"/>
              <a:buNone/>
            </a:pPr>
            <a:endParaRPr lang="en-US" dirty="0"/>
          </a:p>
        </p:txBody>
      </p:sp>
      <p:sp>
        <p:nvSpPr>
          <p:cNvPr id="4" name="Slide Number Placeholder 3">
            <a:extLst>
              <a:ext uri="{FF2B5EF4-FFF2-40B4-BE49-F238E27FC236}">
                <a16:creationId xmlns:a16="http://schemas.microsoft.com/office/drawing/2014/main" id="{BCB87C18-5B6A-4448-7F21-E9836890C3F8}"/>
              </a:ext>
            </a:extLst>
          </p:cNvPr>
          <p:cNvSpPr>
            <a:spLocks noGrp="1"/>
          </p:cNvSpPr>
          <p:nvPr>
            <p:ph type="sldNum" sz="quarter" idx="5"/>
          </p:nvPr>
        </p:nvSpPr>
        <p:spPr/>
        <p:txBody>
          <a:bodyPr/>
          <a:lstStyle/>
          <a:p>
            <a:fld id="{3800C54F-B5E4-AA46-A5A0-6C3550DC740B}" type="slidenum">
              <a:rPr lang="en-US" smtClean="0"/>
              <a:t>29</a:t>
            </a:fld>
            <a:endParaRPr lang="en-US"/>
          </a:p>
        </p:txBody>
      </p:sp>
    </p:spTree>
    <p:extLst>
      <p:ext uri="{BB962C8B-B14F-4D97-AF65-F5344CB8AC3E}">
        <p14:creationId xmlns:p14="http://schemas.microsoft.com/office/powerpoint/2010/main" val="1539481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E6F0F-2089-F82D-7EDE-B735EB6806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0FA63B-1065-98DE-E71E-30BCF95338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C1E00D-F613-3046-8A36-393AE7C865B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61B4FDF-6E7D-CCBB-8AE9-BD794158B9E7}"/>
              </a:ext>
            </a:extLst>
          </p:cNvPr>
          <p:cNvSpPr>
            <a:spLocks noGrp="1"/>
          </p:cNvSpPr>
          <p:nvPr>
            <p:ph type="sldNum" sz="quarter" idx="5"/>
          </p:nvPr>
        </p:nvSpPr>
        <p:spPr/>
        <p:txBody>
          <a:bodyPr/>
          <a:lstStyle/>
          <a:p>
            <a:fld id="{3800C54F-B5E4-AA46-A5A0-6C3550DC740B}" type="slidenum">
              <a:rPr lang="en-US" smtClean="0"/>
              <a:t>3</a:t>
            </a:fld>
            <a:endParaRPr lang="en-US"/>
          </a:p>
        </p:txBody>
      </p:sp>
    </p:spTree>
    <p:extLst>
      <p:ext uri="{BB962C8B-B14F-4D97-AF65-F5344CB8AC3E}">
        <p14:creationId xmlns:p14="http://schemas.microsoft.com/office/powerpoint/2010/main" val="17493662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6AB8-5DE8-9665-69E9-0CA29D37A2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0C80C6-A1A9-C5B7-81DA-CEBF045F4B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29449F-A5F1-1E88-DD21-F0DF5CA9F32B}"/>
              </a:ext>
            </a:extLst>
          </p:cNvPr>
          <p:cNvSpPr>
            <a:spLocks noGrp="1"/>
          </p:cNvSpPr>
          <p:nvPr>
            <p:ph type="body" idx="1"/>
          </p:nvPr>
        </p:nvSpPr>
        <p:spPr/>
        <p:txBody>
          <a:bodyPr/>
          <a:lstStyle/>
          <a:p>
            <a:pPr marL="0" lvl="0" indent="0" algn="l" rtl="0">
              <a:lnSpc>
                <a:spcPct val="95000"/>
              </a:lnSpc>
              <a:spcBef>
                <a:spcPts val="864"/>
              </a:spcBef>
              <a:spcAft>
                <a:spcPts val="0"/>
              </a:spcAft>
              <a:buClr>
                <a:schemeClr val="dk1"/>
              </a:buClr>
              <a:buSzPts val="1800"/>
              <a:buNone/>
            </a:pPr>
            <a:endParaRPr lang="en-US" dirty="0"/>
          </a:p>
        </p:txBody>
      </p:sp>
      <p:sp>
        <p:nvSpPr>
          <p:cNvPr id="4" name="Slide Number Placeholder 3">
            <a:extLst>
              <a:ext uri="{FF2B5EF4-FFF2-40B4-BE49-F238E27FC236}">
                <a16:creationId xmlns:a16="http://schemas.microsoft.com/office/drawing/2014/main" id="{5A457215-C297-C232-6A71-5BAB745584CE}"/>
              </a:ext>
            </a:extLst>
          </p:cNvPr>
          <p:cNvSpPr>
            <a:spLocks noGrp="1"/>
          </p:cNvSpPr>
          <p:nvPr>
            <p:ph type="sldNum" sz="quarter" idx="5"/>
          </p:nvPr>
        </p:nvSpPr>
        <p:spPr/>
        <p:txBody>
          <a:bodyPr/>
          <a:lstStyle/>
          <a:p>
            <a:fld id="{3800C54F-B5E4-AA46-A5A0-6C3550DC740B}" type="slidenum">
              <a:rPr lang="en-US" smtClean="0"/>
              <a:t>30</a:t>
            </a:fld>
            <a:endParaRPr lang="en-US"/>
          </a:p>
        </p:txBody>
      </p:sp>
    </p:spTree>
    <p:extLst>
      <p:ext uri="{BB962C8B-B14F-4D97-AF65-F5344CB8AC3E}">
        <p14:creationId xmlns:p14="http://schemas.microsoft.com/office/powerpoint/2010/main" val="27123108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0173E-6828-5C7B-6E55-ED37D983FF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D1B7B3-5B80-CBF8-A04E-DBDD0DBF91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AC7CBF-4A41-CD26-C891-7A56CA33BDAA}"/>
              </a:ext>
            </a:extLst>
          </p:cNvPr>
          <p:cNvSpPr>
            <a:spLocks noGrp="1"/>
          </p:cNvSpPr>
          <p:nvPr>
            <p:ph type="body" idx="1"/>
          </p:nvPr>
        </p:nvSpPr>
        <p:spPr/>
        <p:txBody>
          <a:bodyPr/>
          <a:lstStyle/>
          <a:p>
            <a:pPr lvl="0">
              <a:buSzPts val="3600"/>
            </a:pPr>
            <a:endParaRPr lang="en-US" dirty="0"/>
          </a:p>
        </p:txBody>
      </p:sp>
      <p:sp>
        <p:nvSpPr>
          <p:cNvPr id="4" name="Slide Number Placeholder 3">
            <a:extLst>
              <a:ext uri="{FF2B5EF4-FFF2-40B4-BE49-F238E27FC236}">
                <a16:creationId xmlns:a16="http://schemas.microsoft.com/office/drawing/2014/main" id="{BE776270-5448-8903-EEBD-E03A44F0687C}"/>
              </a:ext>
            </a:extLst>
          </p:cNvPr>
          <p:cNvSpPr>
            <a:spLocks noGrp="1"/>
          </p:cNvSpPr>
          <p:nvPr>
            <p:ph type="sldNum" sz="quarter" idx="5"/>
          </p:nvPr>
        </p:nvSpPr>
        <p:spPr/>
        <p:txBody>
          <a:bodyPr/>
          <a:lstStyle/>
          <a:p>
            <a:fld id="{3800C54F-B5E4-AA46-A5A0-6C3550DC740B}" type="slidenum">
              <a:rPr lang="en-US" smtClean="0"/>
              <a:t>31</a:t>
            </a:fld>
            <a:endParaRPr lang="en-US"/>
          </a:p>
        </p:txBody>
      </p:sp>
    </p:spTree>
    <p:extLst>
      <p:ext uri="{BB962C8B-B14F-4D97-AF65-F5344CB8AC3E}">
        <p14:creationId xmlns:p14="http://schemas.microsoft.com/office/powerpoint/2010/main" val="14395653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EE742-6BA9-5FD9-626C-4B41EE8318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0C8F67-BB6B-FC9D-7BE9-67A4754D5E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7F87EB-C12A-A010-B577-FC7154A8A353}"/>
              </a:ext>
            </a:extLst>
          </p:cNvPr>
          <p:cNvSpPr>
            <a:spLocks noGrp="1"/>
          </p:cNvSpPr>
          <p:nvPr>
            <p:ph type="body" idx="1"/>
          </p:nvPr>
        </p:nvSpPr>
        <p:spPr/>
        <p:txBody>
          <a:bodyPr/>
          <a:lstStyle/>
          <a:p>
            <a:pPr lvl="0">
              <a:buSzPts val="3600"/>
            </a:pPr>
            <a:endParaRPr lang="en-US" sz="1200" dirty="0">
              <a:solidFill>
                <a:schemeClr val="bg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40AC5E0-D188-1749-44EE-965D2AA14665}"/>
              </a:ext>
            </a:extLst>
          </p:cNvPr>
          <p:cNvSpPr>
            <a:spLocks noGrp="1"/>
          </p:cNvSpPr>
          <p:nvPr>
            <p:ph type="sldNum" sz="quarter" idx="5"/>
          </p:nvPr>
        </p:nvSpPr>
        <p:spPr/>
        <p:txBody>
          <a:bodyPr/>
          <a:lstStyle/>
          <a:p>
            <a:fld id="{3800C54F-B5E4-AA46-A5A0-6C3550DC740B}" type="slidenum">
              <a:rPr lang="en-US" smtClean="0"/>
              <a:t>32</a:t>
            </a:fld>
            <a:endParaRPr lang="en-US"/>
          </a:p>
        </p:txBody>
      </p:sp>
    </p:spTree>
    <p:extLst>
      <p:ext uri="{BB962C8B-B14F-4D97-AF65-F5344CB8AC3E}">
        <p14:creationId xmlns:p14="http://schemas.microsoft.com/office/powerpoint/2010/main" val="35614626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5083F4-8060-57CD-E920-B2FA0D2105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78F62F-08C7-9F15-EAFF-1C97E94922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151CB8-AB47-58B0-C809-5B2144D49E5B}"/>
              </a:ext>
            </a:extLst>
          </p:cNvPr>
          <p:cNvSpPr>
            <a:spLocks noGrp="1"/>
          </p:cNvSpPr>
          <p:nvPr>
            <p:ph type="body" idx="1"/>
          </p:nvPr>
        </p:nvSpPr>
        <p:spPr/>
        <p:txBody>
          <a:bodyPr/>
          <a:lstStyle/>
          <a:p>
            <a:pPr lvl="0">
              <a:buSzPts val="3600"/>
            </a:pPr>
            <a:endParaRPr lang="en-US" dirty="0"/>
          </a:p>
        </p:txBody>
      </p:sp>
      <p:sp>
        <p:nvSpPr>
          <p:cNvPr id="4" name="Slide Number Placeholder 3">
            <a:extLst>
              <a:ext uri="{FF2B5EF4-FFF2-40B4-BE49-F238E27FC236}">
                <a16:creationId xmlns:a16="http://schemas.microsoft.com/office/drawing/2014/main" id="{73DBB08F-3B5E-0BDF-0CE6-666D558269F6}"/>
              </a:ext>
            </a:extLst>
          </p:cNvPr>
          <p:cNvSpPr>
            <a:spLocks noGrp="1"/>
          </p:cNvSpPr>
          <p:nvPr>
            <p:ph type="sldNum" sz="quarter" idx="5"/>
          </p:nvPr>
        </p:nvSpPr>
        <p:spPr/>
        <p:txBody>
          <a:bodyPr/>
          <a:lstStyle/>
          <a:p>
            <a:fld id="{3800C54F-B5E4-AA46-A5A0-6C3550DC740B}" type="slidenum">
              <a:rPr lang="en-US" smtClean="0"/>
              <a:t>33</a:t>
            </a:fld>
            <a:endParaRPr lang="en-US"/>
          </a:p>
        </p:txBody>
      </p:sp>
    </p:spTree>
    <p:extLst>
      <p:ext uri="{BB962C8B-B14F-4D97-AF65-F5344CB8AC3E}">
        <p14:creationId xmlns:p14="http://schemas.microsoft.com/office/powerpoint/2010/main" val="681578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DC4DF-1E0E-73EC-34F4-238A7220C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57E8E2-DFB5-C197-20E9-4833D5EA4E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7BB271-F833-0345-C7CB-6AFA32A61F7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ED0D852-12C5-DC2C-3F04-5113232C5171}"/>
              </a:ext>
            </a:extLst>
          </p:cNvPr>
          <p:cNvSpPr>
            <a:spLocks noGrp="1"/>
          </p:cNvSpPr>
          <p:nvPr>
            <p:ph type="sldNum" sz="quarter" idx="5"/>
          </p:nvPr>
        </p:nvSpPr>
        <p:spPr/>
        <p:txBody>
          <a:bodyPr/>
          <a:lstStyle/>
          <a:p>
            <a:fld id="{3800C54F-B5E4-AA46-A5A0-6C3550DC740B}" type="slidenum">
              <a:rPr lang="en-US" smtClean="0"/>
              <a:t>34</a:t>
            </a:fld>
            <a:endParaRPr lang="en-US"/>
          </a:p>
        </p:txBody>
      </p:sp>
    </p:spTree>
    <p:extLst>
      <p:ext uri="{BB962C8B-B14F-4D97-AF65-F5344CB8AC3E}">
        <p14:creationId xmlns:p14="http://schemas.microsoft.com/office/powerpoint/2010/main" val="2065848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726BFC-B1C3-23B9-1393-A2D4DE1C40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0CBA4F-2719-E24A-7A8D-E93C322E1B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02575D-A896-85D1-A9EC-895C898935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64B96DD-7DA6-451D-A344-374B8543A5D1}"/>
              </a:ext>
            </a:extLst>
          </p:cNvPr>
          <p:cNvSpPr>
            <a:spLocks noGrp="1"/>
          </p:cNvSpPr>
          <p:nvPr>
            <p:ph type="sldNum" sz="quarter" idx="5"/>
          </p:nvPr>
        </p:nvSpPr>
        <p:spPr/>
        <p:txBody>
          <a:bodyPr/>
          <a:lstStyle/>
          <a:p>
            <a:fld id="{3800C54F-B5E4-AA46-A5A0-6C3550DC740B}" type="slidenum">
              <a:rPr lang="en-US" smtClean="0"/>
              <a:t>4</a:t>
            </a:fld>
            <a:endParaRPr lang="en-US"/>
          </a:p>
        </p:txBody>
      </p:sp>
    </p:spTree>
    <p:extLst>
      <p:ext uri="{BB962C8B-B14F-4D97-AF65-F5344CB8AC3E}">
        <p14:creationId xmlns:p14="http://schemas.microsoft.com/office/powerpoint/2010/main" val="720393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2B2F4-CD49-D683-F03E-F1064B0E60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BFCD13-1D6E-FA28-FD29-E7835156F5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89355C-A8C6-8243-8F1E-03B6D4A902B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8B348BF-8612-D8AA-C509-9A1BFB923C19}"/>
              </a:ext>
            </a:extLst>
          </p:cNvPr>
          <p:cNvSpPr>
            <a:spLocks noGrp="1"/>
          </p:cNvSpPr>
          <p:nvPr>
            <p:ph type="sldNum" sz="quarter" idx="5"/>
          </p:nvPr>
        </p:nvSpPr>
        <p:spPr/>
        <p:txBody>
          <a:bodyPr/>
          <a:lstStyle/>
          <a:p>
            <a:fld id="{3800C54F-B5E4-AA46-A5A0-6C3550DC740B}" type="slidenum">
              <a:rPr lang="en-US" smtClean="0"/>
              <a:t>5</a:t>
            </a:fld>
            <a:endParaRPr lang="en-US"/>
          </a:p>
        </p:txBody>
      </p:sp>
    </p:spTree>
    <p:extLst>
      <p:ext uri="{BB962C8B-B14F-4D97-AF65-F5344CB8AC3E}">
        <p14:creationId xmlns:p14="http://schemas.microsoft.com/office/powerpoint/2010/main" val="1198435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F5713-C7FE-C084-2FF8-019A825396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7F32A4-BDCF-B3E6-0DCE-00A1CBB533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91C0C6-EEE2-7213-3777-819218C15A5E}"/>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a:extLst>
              <a:ext uri="{FF2B5EF4-FFF2-40B4-BE49-F238E27FC236}">
                <a16:creationId xmlns:a16="http://schemas.microsoft.com/office/drawing/2014/main" id="{1077576D-C304-EE15-7AAA-3659E7843B64}"/>
              </a:ext>
            </a:extLst>
          </p:cNvPr>
          <p:cNvSpPr>
            <a:spLocks noGrp="1"/>
          </p:cNvSpPr>
          <p:nvPr>
            <p:ph type="sldNum" sz="quarter" idx="5"/>
          </p:nvPr>
        </p:nvSpPr>
        <p:spPr/>
        <p:txBody>
          <a:bodyPr/>
          <a:lstStyle/>
          <a:p>
            <a:fld id="{3800C54F-B5E4-AA46-A5A0-6C3550DC740B}" type="slidenum">
              <a:rPr lang="en-US" smtClean="0"/>
              <a:t>6</a:t>
            </a:fld>
            <a:endParaRPr lang="en-US"/>
          </a:p>
        </p:txBody>
      </p:sp>
    </p:spTree>
    <p:extLst>
      <p:ext uri="{BB962C8B-B14F-4D97-AF65-F5344CB8AC3E}">
        <p14:creationId xmlns:p14="http://schemas.microsoft.com/office/powerpoint/2010/main" val="2975728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B20954-33DE-8515-5AA1-56E739B370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187347-7C45-48C7-202E-87793B9D65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59F6BC-9DF4-3BAE-D09E-F9B5A8345CEC}"/>
              </a:ext>
            </a:extLst>
          </p:cNvPr>
          <p:cNvSpPr>
            <a:spLocks noGrp="1"/>
          </p:cNvSpPr>
          <p:nvPr>
            <p:ph type="body" idx="1"/>
          </p:nvPr>
        </p:nvSpPr>
        <p:spPr/>
        <p:txBody>
          <a:bodyPr/>
          <a:lstStyle/>
          <a:p>
            <a:pPr marL="0" marR="0" lvl="0" indent="0" algn="l" defTabSz="914400" rtl="0" eaLnBrk="1" fontAlgn="auto" latinLnBrk="0" hangingPunct="1">
              <a:lnSpc>
                <a:spcPct val="95000"/>
              </a:lnSpc>
              <a:spcBef>
                <a:spcPts val="864"/>
              </a:spcBef>
              <a:spcAft>
                <a:spcPts val="0"/>
              </a:spcAft>
              <a:buClr>
                <a:schemeClr val="dk1"/>
              </a:buClr>
              <a:buSzPts val="1800"/>
              <a:buFont typeface="Arial"/>
              <a:buNone/>
              <a:tabLst/>
              <a:defRPr/>
            </a:pPr>
            <a:endParaRPr lang="en-US" dirty="0">
              <a:sym typeface="Arial"/>
            </a:endParaRPr>
          </a:p>
        </p:txBody>
      </p:sp>
      <p:sp>
        <p:nvSpPr>
          <p:cNvPr id="4" name="Slide Number Placeholder 3">
            <a:extLst>
              <a:ext uri="{FF2B5EF4-FFF2-40B4-BE49-F238E27FC236}">
                <a16:creationId xmlns:a16="http://schemas.microsoft.com/office/drawing/2014/main" id="{41626EE5-3F26-3050-41D9-A942493D1677}"/>
              </a:ext>
            </a:extLst>
          </p:cNvPr>
          <p:cNvSpPr>
            <a:spLocks noGrp="1"/>
          </p:cNvSpPr>
          <p:nvPr>
            <p:ph type="sldNum" sz="quarter" idx="5"/>
          </p:nvPr>
        </p:nvSpPr>
        <p:spPr/>
        <p:txBody>
          <a:bodyPr/>
          <a:lstStyle/>
          <a:p>
            <a:fld id="{3800C54F-B5E4-AA46-A5A0-6C3550DC740B}" type="slidenum">
              <a:rPr lang="en-US" smtClean="0"/>
              <a:t>7</a:t>
            </a:fld>
            <a:endParaRPr lang="en-US"/>
          </a:p>
        </p:txBody>
      </p:sp>
    </p:spTree>
    <p:extLst>
      <p:ext uri="{BB962C8B-B14F-4D97-AF65-F5344CB8AC3E}">
        <p14:creationId xmlns:p14="http://schemas.microsoft.com/office/powerpoint/2010/main" val="963629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07493-FF57-B32C-7E24-561711E208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821176-82F2-F16C-6311-48BC9CE0D6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313435-A021-D083-E7FD-8BCB6BEBD6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9B0C5F1-C7B0-0847-20BD-19B2647EDCE3}"/>
              </a:ext>
            </a:extLst>
          </p:cNvPr>
          <p:cNvSpPr>
            <a:spLocks noGrp="1"/>
          </p:cNvSpPr>
          <p:nvPr>
            <p:ph type="sldNum" sz="quarter" idx="5"/>
          </p:nvPr>
        </p:nvSpPr>
        <p:spPr/>
        <p:txBody>
          <a:bodyPr/>
          <a:lstStyle/>
          <a:p>
            <a:fld id="{3800C54F-B5E4-AA46-A5A0-6C3550DC740B}" type="slidenum">
              <a:rPr lang="en-US" smtClean="0"/>
              <a:t>8</a:t>
            </a:fld>
            <a:endParaRPr lang="en-US"/>
          </a:p>
        </p:txBody>
      </p:sp>
    </p:spTree>
    <p:extLst>
      <p:ext uri="{BB962C8B-B14F-4D97-AF65-F5344CB8AC3E}">
        <p14:creationId xmlns:p14="http://schemas.microsoft.com/office/powerpoint/2010/main" val="3743171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D5900-FAF1-B7C1-60EE-35CA933B23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E4BBBB-0354-0F39-DC69-B0DFD01D3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EFA0FD-7F91-30B8-D746-A1F50DF19CA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DE41D5C-7DA8-7E97-19C0-C73EFDF796D0}"/>
              </a:ext>
            </a:extLst>
          </p:cNvPr>
          <p:cNvSpPr>
            <a:spLocks noGrp="1"/>
          </p:cNvSpPr>
          <p:nvPr>
            <p:ph type="sldNum" sz="quarter" idx="5"/>
          </p:nvPr>
        </p:nvSpPr>
        <p:spPr/>
        <p:txBody>
          <a:bodyPr/>
          <a:lstStyle/>
          <a:p>
            <a:fld id="{3800C54F-B5E4-AA46-A5A0-6C3550DC740B}" type="slidenum">
              <a:rPr lang="en-US" smtClean="0"/>
              <a:t>9</a:t>
            </a:fld>
            <a:endParaRPr lang="en-US"/>
          </a:p>
        </p:txBody>
      </p:sp>
    </p:spTree>
    <p:extLst>
      <p:ext uri="{BB962C8B-B14F-4D97-AF65-F5344CB8AC3E}">
        <p14:creationId xmlns:p14="http://schemas.microsoft.com/office/powerpoint/2010/main" val="3598583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6B80C-4F91-518A-539C-7FDDE47439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988E51-AFE7-816E-21F4-3BF3D26D68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282883-7056-18FF-0D96-38F6584132EF}"/>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5" name="Footer Placeholder 4">
            <a:extLst>
              <a:ext uri="{FF2B5EF4-FFF2-40B4-BE49-F238E27FC236}">
                <a16:creationId xmlns:a16="http://schemas.microsoft.com/office/drawing/2014/main" id="{136F6458-0B4E-803D-4E4A-73A6AEB96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0D16CE-D322-9B9B-B9AB-05C70DF5A769}"/>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18548540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CDA06-34EB-1809-9794-887C430A11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549763-AFA2-57AA-0078-17AA7FB34F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5DD7D6-8B18-73AA-CF0E-68E18BC8D4EB}"/>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5" name="Footer Placeholder 4">
            <a:extLst>
              <a:ext uri="{FF2B5EF4-FFF2-40B4-BE49-F238E27FC236}">
                <a16:creationId xmlns:a16="http://schemas.microsoft.com/office/drawing/2014/main" id="{DF04E118-2D71-0A80-EDBE-D31B9D445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E46053-C89F-D805-6BC1-B0DC0E8D2873}"/>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248295171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ED4888-D76E-FDD2-5A86-13895D3F8D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40286E-CF31-1AE4-102D-43076FDBAA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1062CD-045D-5CE0-EBD1-9D219DF65C6F}"/>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5" name="Footer Placeholder 4">
            <a:extLst>
              <a:ext uri="{FF2B5EF4-FFF2-40B4-BE49-F238E27FC236}">
                <a16:creationId xmlns:a16="http://schemas.microsoft.com/office/drawing/2014/main" id="{EF2C7916-2FB3-3A82-5422-72C2AD216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B537EA-9A9D-496F-F8A8-CB4DB565AC9C}"/>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230492458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7B38C-597C-7967-FB6F-B746B4B1FA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F3D3D9-B067-523A-4D36-8E31B70D73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035E16-B8F6-C5A3-6122-BCAF390D6653}"/>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5" name="Footer Placeholder 4">
            <a:extLst>
              <a:ext uri="{FF2B5EF4-FFF2-40B4-BE49-F238E27FC236}">
                <a16:creationId xmlns:a16="http://schemas.microsoft.com/office/drawing/2014/main" id="{7736E4CC-9DC4-4FD5-EDE9-CAF4D7975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FB4139-CA87-3136-DD27-9DD036A382FF}"/>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352608394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6C141-B66A-012B-1E61-2D5ACF9CBF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1296ED-CF86-059D-534F-FF4F17B421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7312F0-F6B8-05AE-8E5E-E00944B9D4FB}"/>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5" name="Footer Placeholder 4">
            <a:extLst>
              <a:ext uri="{FF2B5EF4-FFF2-40B4-BE49-F238E27FC236}">
                <a16:creationId xmlns:a16="http://schemas.microsoft.com/office/drawing/2014/main" id="{88A602DE-9587-60FF-25E4-A71375676E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B619E-E7B5-13C6-445B-A0E9ABE7856F}"/>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63584389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9A83F-9617-CB8D-288A-EBD731C343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832F68-C980-C7B9-BAFC-7B77FFBD54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BCE791-2B7B-CCA2-5C7B-499A2A1DA6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454790-2548-F495-B26D-8B52029A67EA}"/>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6" name="Footer Placeholder 5">
            <a:extLst>
              <a:ext uri="{FF2B5EF4-FFF2-40B4-BE49-F238E27FC236}">
                <a16:creationId xmlns:a16="http://schemas.microsoft.com/office/drawing/2014/main" id="{6B34F547-754A-3E4C-97B7-09CF448179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497D03-6A6C-DAAE-5856-1A71C22632CF}"/>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246883511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19E1F-0BDB-DC8F-117C-2E55B586EE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9A9940-3639-8848-F2A1-841D1A8BA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ADBAE3-192A-441C-50B3-6C52621AFA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B82DA5-6D52-7C11-5CC8-6597E942BA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B0D72D-A2D8-9D0F-219B-3208EDDFD4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95DD39-268E-3988-6AFB-B5D8654F46B4}"/>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8" name="Footer Placeholder 7">
            <a:extLst>
              <a:ext uri="{FF2B5EF4-FFF2-40B4-BE49-F238E27FC236}">
                <a16:creationId xmlns:a16="http://schemas.microsoft.com/office/drawing/2014/main" id="{9A3C938A-1051-185B-C83A-ED608683AB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FB8C26-C065-9345-0396-9F10EFD4FD28}"/>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258099795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59307-61D3-056D-3993-58BEEB328D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88F6D0-B108-DDE9-D395-1D770C7F81E5}"/>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4" name="Footer Placeholder 3">
            <a:extLst>
              <a:ext uri="{FF2B5EF4-FFF2-40B4-BE49-F238E27FC236}">
                <a16:creationId xmlns:a16="http://schemas.microsoft.com/office/drawing/2014/main" id="{EB62A27B-C7FF-1119-01AB-92E4AD0D89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BA64BE-AFCD-C35F-8D24-B24A8C7A525E}"/>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43598923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9A437-6B05-417D-4879-83FF308C2649}"/>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3" name="Footer Placeholder 2">
            <a:extLst>
              <a:ext uri="{FF2B5EF4-FFF2-40B4-BE49-F238E27FC236}">
                <a16:creationId xmlns:a16="http://schemas.microsoft.com/office/drawing/2014/main" id="{192A5FAE-99AD-E708-776F-A869E56169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DD986-6AB6-E19D-3CD1-0598CA792F12}"/>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194785055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7BCD9-2122-9028-03D4-39E3394349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6B99C3-9EE7-DF1D-0928-7B40B82C64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C19E29-163B-31D3-C6BC-8FAFBBEF71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5D99D9-F25F-7E53-B284-DE290113B2B6}"/>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6" name="Footer Placeholder 5">
            <a:extLst>
              <a:ext uri="{FF2B5EF4-FFF2-40B4-BE49-F238E27FC236}">
                <a16:creationId xmlns:a16="http://schemas.microsoft.com/office/drawing/2014/main" id="{4BD19A1D-3C47-81F7-25F9-49627CEC6D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1591E3-1C15-3D87-D8AC-63CB7402C477}"/>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258750316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56A3C-23B4-7BB2-416B-385FC467C9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8E45F8-E102-29BC-FE32-C745241384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7A4E2A-3DE1-4873-773F-6DFD587BB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1A5B46-4CD8-9599-77BA-F5CC8574B396}"/>
              </a:ext>
            </a:extLst>
          </p:cNvPr>
          <p:cNvSpPr>
            <a:spLocks noGrp="1"/>
          </p:cNvSpPr>
          <p:nvPr>
            <p:ph type="dt" sz="half" idx="10"/>
          </p:nvPr>
        </p:nvSpPr>
        <p:spPr/>
        <p:txBody>
          <a:bodyPr/>
          <a:lstStyle/>
          <a:p>
            <a:fld id="{A0D34482-0D4A-D94B-B0C4-6957B6CBF16D}" type="datetimeFigureOut">
              <a:rPr lang="en-US" smtClean="0"/>
              <a:t>7/20/2025</a:t>
            </a:fld>
            <a:endParaRPr lang="en-US"/>
          </a:p>
        </p:txBody>
      </p:sp>
      <p:sp>
        <p:nvSpPr>
          <p:cNvPr id="6" name="Footer Placeholder 5">
            <a:extLst>
              <a:ext uri="{FF2B5EF4-FFF2-40B4-BE49-F238E27FC236}">
                <a16:creationId xmlns:a16="http://schemas.microsoft.com/office/drawing/2014/main" id="{59D50701-B97C-BD55-A7EF-416F139C86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9FA3D-60B3-6319-F405-2541B0EF441B}"/>
              </a:ext>
            </a:extLst>
          </p:cNvPr>
          <p:cNvSpPr>
            <a:spLocks noGrp="1"/>
          </p:cNvSpPr>
          <p:nvPr>
            <p:ph type="sldNum" sz="quarter" idx="12"/>
          </p:nvPr>
        </p:nvSpPr>
        <p:spPr/>
        <p:txBody>
          <a:bodyPr/>
          <a:lstStyle/>
          <a:p>
            <a:fld id="{939631DA-A28B-7143-9C50-C60A7EF36A73}" type="slidenum">
              <a:rPr lang="en-US" smtClean="0"/>
              <a:t>‹#›</a:t>
            </a:fld>
            <a:endParaRPr lang="en-US"/>
          </a:p>
        </p:txBody>
      </p:sp>
    </p:spTree>
    <p:extLst>
      <p:ext uri="{BB962C8B-B14F-4D97-AF65-F5344CB8AC3E}">
        <p14:creationId xmlns:p14="http://schemas.microsoft.com/office/powerpoint/2010/main" val="26180697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4285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F8699C-8DDF-673A-7017-90537FFE36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8B40B8-6436-549D-1029-83CA662AE0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160CFE-19F0-99A1-49A3-3F59DB4B1C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34482-0D4A-D94B-B0C4-6957B6CBF16D}" type="datetimeFigureOut">
              <a:rPr lang="en-US" smtClean="0"/>
              <a:t>7/20/2025</a:t>
            </a:fld>
            <a:endParaRPr lang="en-US"/>
          </a:p>
        </p:txBody>
      </p:sp>
      <p:sp>
        <p:nvSpPr>
          <p:cNvPr id="5" name="Footer Placeholder 4">
            <a:extLst>
              <a:ext uri="{FF2B5EF4-FFF2-40B4-BE49-F238E27FC236}">
                <a16:creationId xmlns:a16="http://schemas.microsoft.com/office/drawing/2014/main" id="{C1488D50-395B-54A5-52F0-FCAA69C314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2B503B-D362-5FC4-DFC4-C0B5B17639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9631DA-A28B-7143-9C50-C60A7EF36A73}" type="slidenum">
              <a:rPr lang="en-US" smtClean="0"/>
              <a:t>‹#›</a:t>
            </a:fld>
            <a:endParaRPr lang="en-US"/>
          </a:p>
        </p:txBody>
      </p:sp>
    </p:spTree>
    <p:extLst>
      <p:ext uri="{BB962C8B-B14F-4D97-AF65-F5344CB8AC3E}">
        <p14:creationId xmlns:p14="http://schemas.microsoft.com/office/powerpoint/2010/main" val="3330644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06574A3-AC99-BD7B-4040-EA200A64208F}"/>
              </a:ext>
            </a:extLst>
          </p:cNvPr>
          <p:cNvSpPr txBox="1"/>
          <p:nvPr/>
        </p:nvSpPr>
        <p:spPr>
          <a:xfrm>
            <a:off x="2541722" y="4372668"/>
            <a:ext cx="9582346" cy="1323439"/>
          </a:xfrm>
          <a:prstGeom prst="rect">
            <a:avLst/>
          </a:prstGeom>
          <a:noFill/>
        </p:spPr>
        <p:txBody>
          <a:bodyPr wrap="square" rtlCol="0">
            <a:spAutoFit/>
          </a:bodyPr>
          <a:lstStyle/>
          <a:p>
            <a:pPr algn="ctr"/>
            <a:r>
              <a:rPr lang="en-US" sz="8000" dirty="0">
                <a:solidFill>
                  <a:schemeClr val="bg1"/>
                </a:solidFill>
                <a:latin typeface="Avenir Next" panose="020B0503020202020204" pitchFamily="34" charset="0"/>
              </a:rPr>
              <a:t>Your Mind Matters!</a:t>
            </a:r>
          </a:p>
        </p:txBody>
      </p:sp>
      <p:sp>
        <p:nvSpPr>
          <p:cNvPr id="10" name="TextBox 9">
            <a:extLst>
              <a:ext uri="{FF2B5EF4-FFF2-40B4-BE49-F238E27FC236}">
                <a16:creationId xmlns:a16="http://schemas.microsoft.com/office/drawing/2014/main" id="{12C0EC7F-EB16-68B7-3073-131EFABD985E}"/>
              </a:ext>
            </a:extLst>
          </p:cNvPr>
          <p:cNvSpPr txBox="1"/>
          <p:nvPr/>
        </p:nvSpPr>
        <p:spPr>
          <a:xfrm>
            <a:off x="1236896" y="5516388"/>
            <a:ext cx="12191999" cy="584775"/>
          </a:xfrm>
          <a:prstGeom prst="rect">
            <a:avLst/>
          </a:prstGeom>
          <a:noFill/>
        </p:spPr>
        <p:txBody>
          <a:bodyPr wrap="square" rtlCol="0">
            <a:spAutoFit/>
          </a:bodyPr>
          <a:lstStyle/>
          <a:p>
            <a:pPr algn="ctr"/>
            <a:r>
              <a:rPr lang="en-US" sz="3200" dirty="0">
                <a:solidFill>
                  <a:schemeClr val="accent5"/>
                </a:solidFill>
                <a:latin typeface="Avenir Next" panose="020B0503020202020204" pitchFamily="34" charset="0"/>
              </a:rPr>
              <a:t>2025 Xenos Summer Institute</a:t>
            </a:r>
          </a:p>
        </p:txBody>
      </p:sp>
      <p:pic>
        <p:nvPicPr>
          <p:cNvPr id="14" name="Picture 13">
            <a:extLst>
              <a:ext uri="{FF2B5EF4-FFF2-40B4-BE49-F238E27FC236}">
                <a16:creationId xmlns:a16="http://schemas.microsoft.com/office/drawing/2014/main" id="{657E5F2B-C461-4BFE-C63D-EDC0D99959D8}"/>
              </a:ext>
            </a:extLst>
          </p:cNvPr>
          <p:cNvPicPr>
            <a:picLocks noChangeAspect="1"/>
          </p:cNvPicPr>
          <p:nvPr/>
        </p:nvPicPr>
        <p:blipFill>
          <a:blip r:embed="rId3">
            <a:alphaModFix amt="83000"/>
          </a:blip>
          <a:srcRect l="11080" t="10190" r="1007"/>
          <a:stretch>
            <a:fillRect/>
          </a:stretch>
        </p:blipFill>
        <p:spPr>
          <a:xfrm>
            <a:off x="-870146" y="245597"/>
            <a:ext cx="9907820" cy="5270791"/>
          </a:xfrm>
          <a:prstGeom prst="rect">
            <a:avLst/>
          </a:prstGeom>
        </p:spPr>
      </p:pic>
    </p:spTree>
    <p:extLst>
      <p:ext uri="{BB962C8B-B14F-4D97-AF65-F5344CB8AC3E}">
        <p14:creationId xmlns:p14="http://schemas.microsoft.com/office/powerpoint/2010/main" val="1873610388"/>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33CB5-8A5A-88A4-0AAE-9C48867F4376}"/>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7F5AACBE-D318-04CA-2837-B6CF11F1CCA9}"/>
              </a:ext>
            </a:extLst>
          </p:cNvPr>
          <p:cNvSpPr/>
          <p:nvPr/>
        </p:nvSpPr>
        <p:spPr>
          <a:xfrm>
            <a:off x="0" y="6869"/>
            <a:ext cx="4142261" cy="6844262"/>
          </a:xfrm>
          <a:prstGeom prst="rect">
            <a:avLst/>
          </a:prstGeom>
          <a:effectLst>
            <a:softEdge rad="6722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z</a:t>
            </a:r>
          </a:p>
        </p:txBody>
      </p:sp>
      <p:sp>
        <p:nvSpPr>
          <p:cNvPr id="5" name="Content Placeholder 2">
            <a:extLst>
              <a:ext uri="{FF2B5EF4-FFF2-40B4-BE49-F238E27FC236}">
                <a16:creationId xmlns:a16="http://schemas.microsoft.com/office/drawing/2014/main" id="{91C35873-616D-9856-AEC2-59F4040EBB13}"/>
              </a:ext>
            </a:extLst>
          </p:cNvPr>
          <p:cNvSpPr txBox="1">
            <a:spLocks/>
          </p:cNvSpPr>
          <p:nvPr/>
        </p:nvSpPr>
        <p:spPr>
          <a:xfrm>
            <a:off x="4896091" y="2141515"/>
            <a:ext cx="12192000" cy="34290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dirty="0">
              <a:latin typeface="Aptos" panose="020B0004020202020204" pitchFamily="34" charset="0"/>
              <a:ea typeface="ＭＳ Ｐゴシック" pitchFamily="34" charset="-128"/>
            </a:endParaRPr>
          </a:p>
        </p:txBody>
      </p:sp>
      <p:sp>
        <p:nvSpPr>
          <p:cNvPr id="4" name="Content Placeholder 2">
            <a:extLst>
              <a:ext uri="{FF2B5EF4-FFF2-40B4-BE49-F238E27FC236}">
                <a16:creationId xmlns:a16="http://schemas.microsoft.com/office/drawing/2014/main" id="{CA342B89-F9E8-47EA-A60B-9F844448FA0F}"/>
              </a:ext>
            </a:extLst>
          </p:cNvPr>
          <p:cNvSpPr txBox="1">
            <a:spLocks/>
          </p:cNvSpPr>
          <p:nvPr/>
        </p:nvSpPr>
        <p:spPr>
          <a:xfrm>
            <a:off x="4402667" y="0"/>
            <a:ext cx="7789333" cy="6858001"/>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400" dirty="0">
                <a:solidFill>
                  <a:schemeClr val="bg1"/>
                </a:solidFill>
                <a:latin typeface="Aptos" panose="020B0004020202020204" pitchFamily="34" charset="0"/>
                <a:ea typeface="ＭＳ Ｐゴシック" pitchFamily="34" charset="-128"/>
              </a:rPr>
              <a:t>“But the total effect of this influence shrinks to insignificance, if compared to the entire transformation of human habits and human mentality produced by the long line of men of thought...men individually powerless, but ultimately the rulers of the world.”</a:t>
            </a:r>
          </a:p>
        </p:txBody>
      </p:sp>
      <p:sp>
        <p:nvSpPr>
          <p:cNvPr id="6" name="Content Placeholder 2">
            <a:extLst>
              <a:ext uri="{FF2B5EF4-FFF2-40B4-BE49-F238E27FC236}">
                <a16:creationId xmlns:a16="http://schemas.microsoft.com/office/drawing/2014/main" id="{37068E9E-1EAA-FC92-2175-99525575F374}"/>
              </a:ext>
            </a:extLst>
          </p:cNvPr>
          <p:cNvSpPr txBox="1">
            <a:spLocks/>
          </p:cNvSpPr>
          <p:nvPr/>
        </p:nvSpPr>
        <p:spPr>
          <a:xfrm>
            <a:off x="-2012709" y="5424772"/>
            <a:ext cx="8108709" cy="11711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4000" dirty="0">
                <a:solidFill>
                  <a:schemeClr val="bg1"/>
                </a:solidFill>
                <a:latin typeface="Aptos" panose="020B0004020202020204" pitchFamily="34" charset="0"/>
                <a:ea typeface="ＭＳ Ｐゴシック" pitchFamily="34" charset="-128"/>
              </a:rPr>
              <a:t>Alfred Whitehead</a:t>
            </a:r>
          </a:p>
          <a:p>
            <a:pPr marL="0" indent="0" algn="ctr">
              <a:spcBef>
                <a:spcPts val="0"/>
              </a:spcBef>
              <a:buNone/>
            </a:pPr>
            <a:r>
              <a:rPr lang="en-US" sz="2200" i="1" dirty="0">
                <a:solidFill>
                  <a:schemeClr val="bg1"/>
                </a:solidFill>
                <a:latin typeface="Aptos" panose="020B0004020202020204" pitchFamily="34" charset="0"/>
                <a:ea typeface="ＭＳ Ｐゴシック" pitchFamily="34" charset="-128"/>
              </a:rPr>
              <a:t>Philosopher &amp; Mathematician</a:t>
            </a:r>
            <a:endParaRPr lang="en-US" sz="2200" i="1" dirty="0">
              <a:solidFill>
                <a:schemeClr val="bg1"/>
              </a:solidFill>
              <a:latin typeface="Aptos" panose="020B0004020202020204" pitchFamily="34" charset="0"/>
            </a:endParaRPr>
          </a:p>
        </p:txBody>
      </p:sp>
    </p:spTree>
    <p:extLst>
      <p:ext uri="{BB962C8B-B14F-4D97-AF65-F5344CB8AC3E}">
        <p14:creationId xmlns:p14="http://schemas.microsoft.com/office/powerpoint/2010/main" val="4808975"/>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559D7-7962-09AD-6AB4-4286E55F3836}"/>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26FC0B14-B7E2-1E6D-F7FA-0EB239FFD739}"/>
              </a:ext>
            </a:extLst>
          </p:cNvPr>
          <p:cNvSpPr>
            <a:spLocks noGrp="1"/>
          </p:cNvSpPr>
          <p:nvPr>
            <p:ph idx="1"/>
          </p:nvPr>
        </p:nvSpPr>
        <p:spPr>
          <a:xfrm>
            <a:off x="0" y="0"/>
            <a:ext cx="12192000" cy="5867400"/>
          </a:xfrm>
        </p:spPr>
        <p:txBody>
          <a:bodyPr/>
          <a:lstStyle/>
          <a:p>
            <a:pPr marL="231775" indent="-231775">
              <a:buNone/>
            </a:pPr>
            <a:r>
              <a:rPr lang="en-US" sz="6000" dirty="0">
                <a:solidFill>
                  <a:schemeClr val="accent5"/>
                </a:solidFill>
                <a:latin typeface="Aptos" panose="020B0004020202020204" pitchFamily="34" charset="0"/>
              </a:rPr>
              <a:t>A Biblical Perspective on the Mind</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Corrupted thinking shapes our fallen world</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4" name="Rectangle 3">
            <a:extLst>
              <a:ext uri="{FF2B5EF4-FFF2-40B4-BE49-F238E27FC236}">
                <a16:creationId xmlns:a16="http://schemas.microsoft.com/office/drawing/2014/main" id="{1B3898E7-F914-C0D2-D116-83803607C88E}"/>
              </a:ext>
            </a:extLst>
          </p:cNvPr>
          <p:cNvSpPr/>
          <p:nvPr/>
        </p:nvSpPr>
        <p:spPr>
          <a:xfrm>
            <a:off x="223726" y="1875637"/>
            <a:ext cx="11744547" cy="3763163"/>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2 Corinthians 10:4-5: </a:t>
            </a:r>
            <a:r>
              <a:rPr lang="en-US" sz="4000" dirty="0">
                <a:solidFill>
                  <a:schemeClr val="bg1"/>
                </a:solidFill>
                <a:latin typeface="Aptos" panose="020B0004020202020204" pitchFamily="34" charset="0"/>
                <a:cs typeface="Arial" panose="020B0604020202020204" pitchFamily="34" charset="0"/>
              </a:rPr>
              <a:t>“</a:t>
            </a:r>
            <a:r>
              <a:rPr lang="en-US" sz="4000" dirty="0">
                <a:solidFill>
                  <a:schemeClr val="bg1"/>
                </a:solidFill>
                <a:latin typeface="Aptos" panose="020B0004020202020204" pitchFamily="34" charset="0"/>
                <a:ea typeface="Arial"/>
                <a:cs typeface="Arial"/>
                <a:sym typeface="Arial"/>
              </a:rPr>
              <a:t>We use God’s mighty weapons, not worldly weapons, to knock down the strongholds of human reasoning and to destroy false arguments. We destroy every proud obstacle that keeps people from knowing God. We capture their rebellious thoughts and teach them to obey Christ.”</a:t>
            </a:r>
            <a:endParaRPr lang="en-US" sz="4000" dirty="0">
              <a:solidFill>
                <a:schemeClr val="bg1"/>
              </a:solidFill>
              <a:latin typeface="Aptos" panose="020B0004020202020204" pitchFamily="34" charset="0"/>
            </a:endParaRPr>
          </a:p>
        </p:txBody>
      </p:sp>
    </p:spTree>
    <p:extLst>
      <p:ext uri="{BB962C8B-B14F-4D97-AF65-F5344CB8AC3E}">
        <p14:creationId xmlns:p14="http://schemas.microsoft.com/office/powerpoint/2010/main" val="831294068"/>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2CA73-3C35-BF8E-57CF-094CCB6906A6}"/>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9E01216-5F29-DA6F-08AC-DF7B814FE426}"/>
              </a:ext>
            </a:extLst>
          </p:cNvPr>
          <p:cNvSpPr>
            <a:spLocks noGrp="1"/>
          </p:cNvSpPr>
          <p:nvPr>
            <p:ph idx="1"/>
          </p:nvPr>
        </p:nvSpPr>
        <p:spPr>
          <a:xfrm>
            <a:off x="0" y="0"/>
            <a:ext cx="12192000" cy="5867400"/>
          </a:xfrm>
        </p:spPr>
        <p:txBody>
          <a:bodyPr/>
          <a:lstStyle/>
          <a:p>
            <a:pPr marL="231775" indent="-231775">
              <a:buNone/>
            </a:pPr>
            <a:r>
              <a:rPr lang="en-US" sz="6000" dirty="0">
                <a:solidFill>
                  <a:schemeClr val="accent5"/>
                </a:solidFill>
                <a:latin typeface="Aptos" panose="020B0004020202020204" pitchFamily="34" charset="0"/>
              </a:rPr>
              <a:t>A Biblical Perspective on the Mind</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Accepting God’s revelation leads to redemption</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77BD2027-C7A9-73BB-6990-5A53C5D6308D}"/>
              </a:ext>
            </a:extLst>
          </p:cNvPr>
          <p:cNvSpPr/>
          <p:nvPr/>
        </p:nvSpPr>
        <p:spPr>
          <a:xfrm>
            <a:off x="223726" y="1922130"/>
            <a:ext cx="10935341" cy="3107069"/>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Romans 1:20: </a:t>
            </a:r>
            <a:r>
              <a:rPr lang="en-US" sz="4000" dirty="0">
                <a:solidFill>
                  <a:schemeClr val="bg1"/>
                </a:solidFill>
                <a:latin typeface="Aptos" panose="020B0004020202020204" pitchFamily="34" charset="0"/>
                <a:cs typeface="Arial" panose="020B0604020202020204" pitchFamily="34" charset="0"/>
              </a:rPr>
              <a:t>“</a:t>
            </a:r>
            <a:r>
              <a:rPr lang="en-US" sz="4000" dirty="0">
                <a:solidFill>
                  <a:schemeClr val="bg1"/>
                </a:solidFill>
                <a:latin typeface="Aptos" panose="020B0004020202020204" pitchFamily="34" charset="0"/>
                <a:ea typeface="Arial"/>
                <a:cs typeface="Arial"/>
                <a:sym typeface="Arial"/>
              </a:rPr>
              <a:t>For since the creation of the world God’s invisible qualities—his eternal power and divine nature—have been clearly seen, being understood from what has been made, so that people are without excuse.”</a:t>
            </a:r>
          </a:p>
        </p:txBody>
      </p:sp>
    </p:spTree>
    <p:extLst>
      <p:ext uri="{BB962C8B-B14F-4D97-AF65-F5344CB8AC3E}">
        <p14:creationId xmlns:p14="http://schemas.microsoft.com/office/powerpoint/2010/main" val="37045354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2C59B0-CC7D-E2E6-C59D-8C6738FBDC48}"/>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EFE31FFB-1B91-6980-1BD6-36A44772F497}"/>
              </a:ext>
            </a:extLst>
          </p:cNvPr>
          <p:cNvSpPr>
            <a:spLocks noGrp="1"/>
          </p:cNvSpPr>
          <p:nvPr>
            <p:ph idx="1"/>
          </p:nvPr>
        </p:nvSpPr>
        <p:spPr>
          <a:xfrm>
            <a:off x="0" y="0"/>
            <a:ext cx="12192000" cy="5867400"/>
          </a:xfrm>
        </p:spPr>
        <p:txBody>
          <a:bodyPr/>
          <a:lstStyle/>
          <a:p>
            <a:pPr marL="231775" indent="-231775">
              <a:buNone/>
            </a:pPr>
            <a:r>
              <a:rPr lang="en-US" sz="6000" dirty="0">
                <a:solidFill>
                  <a:schemeClr val="accent5"/>
                </a:solidFill>
                <a:latin typeface="Aptos" panose="020B0004020202020204" pitchFamily="34" charset="0"/>
              </a:rPr>
              <a:t>A Biblical Perspective on the Mind</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Accepting God’s revelation leads to redemption</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730D1F2C-B670-7343-6CCE-2866254A6C64}"/>
              </a:ext>
            </a:extLst>
          </p:cNvPr>
          <p:cNvSpPr/>
          <p:nvPr/>
        </p:nvSpPr>
        <p:spPr>
          <a:xfrm>
            <a:off x="223726" y="1922131"/>
            <a:ext cx="11744547" cy="4309336"/>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1 Corinthians 1:20-21: </a:t>
            </a:r>
            <a:r>
              <a:rPr lang="en-US" sz="4000" b="1" dirty="0">
                <a:solidFill>
                  <a:schemeClr val="bg1"/>
                </a:solidFill>
                <a:latin typeface="Aptos" panose="020B0004020202020204" pitchFamily="34" charset="0"/>
                <a:cs typeface="Arial"/>
                <a:sym typeface="Arial"/>
              </a:rPr>
              <a:t> </a:t>
            </a:r>
            <a:r>
              <a:rPr lang="en-US" sz="4000" dirty="0">
                <a:solidFill>
                  <a:schemeClr val="bg1"/>
                </a:solidFill>
                <a:latin typeface="Aptos" panose="020B0004020202020204" pitchFamily="34" charset="0"/>
                <a:cs typeface="Arial"/>
                <a:sym typeface="Arial"/>
              </a:rPr>
              <a:t>“W</a:t>
            </a:r>
            <a:r>
              <a:rPr lang="en-US" sz="4000" dirty="0">
                <a:solidFill>
                  <a:schemeClr val="bg1"/>
                </a:solidFill>
                <a:latin typeface="Aptos" panose="020B0004020202020204" pitchFamily="34" charset="0"/>
                <a:ea typeface="Arial"/>
                <a:cs typeface="Arial"/>
                <a:sym typeface="Arial"/>
              </a:rPr>
              <a:t>here is the wise person? Where is the teacher of the law? Where is the philosopher of this age? Has not God made foolish the wisdom of the world? For since in the wisdom of God the world through its wisdom did not know him, God was pleased through the foolishness of what was preached to save those who believe.”</a:t>
            </a:r>
          </a:p>
        </p:txBody>
      </p:sp>
    </p:spTree>
    <p:extLst>
      <p:ext uri="{BB962C8B-B14F-4D97-AF65-F5344CB8AC3E}">
        <p14:creationId xmlns:p14="http://schemas.microsoft.com/office/powerpoint/2010/main" val="1176082408"/>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81CED-6649-E988-1AC0-6665E8F3CCCE}"/>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C248D7D9-806F-A543-E6FB-F908CA2B96F8}"/>
              </a:ext>
            </a:extLst>
          </p:cNvPr>
          <p:cNvSpPr>
            <a:spLocks noGrp="1"/>
          </p:cNvSpPr>
          <p:nvPr>
            <p:ph idx="1"/>
          </p:nvPr>
        </p:nvSpPr>
        <p:spPr>
          <a:xfrm>
            <a:off x="0" y="0"/>
            <a:ext cx="12192000" cy="5867400"/>
          </a:xfrm>
        </p:spPr>
        <p:txBody>
          <a:bodyPr/>
          <a:lstStyle/>
          <a:p>
            <a:pPr marL="231775" indent="-231775">
              <a:buNone/>
            </a:pPr>
            <a:r>
              <a:rPr lang="en-US" sz="6000" dirty="0">
                <a:solidFill>
                  <a:schemeClr val="accent5"/>
                </a:solidFill>
                <a:latin typeface="Aptos" panose="020B0004020202020204" pitchFamily="34" charset="0"/>
              </a:rPr>
              <a:t>A Biblical Perspective on the Mind</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Rejecting God’s revelation leads to judgment</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24D35640-A5D1-42B3-D8C8-301F234E4B0C}"/>
              </a:ext>
            </a:extLst>
          </p:cNvPr>
          <p:cNvSpPr/>
          <p:nvPr/>
        </p:nvSpPr>
        <p:spPr>
          <a:xfrm>
            <a:off x="223727" y="1922131"/>
            <a:ext cx="11663474" cy="1989469"/>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John 12:48: </a:t>
            </a:r>
            <a:r>
              <a:rPr lang="en-US" sz="4000" dirty="0">
                <a:solidFill>
                  <a:schemeClr val="bg1"/>
                </a:solidFill>
                <a:latin typeface="Aptos" panose="020B0004020202020204" pitchFamily="34" charset="0"/>
                <a:cs typeface="Arial"/>
                <a:sym typeface="Arial"/>
              </a:rPr>
              <a:t>“</a:t>
            </a:r>
            <a:r>
              <a:rPr lang="en-US" sz="4000" dirty="0">
                <a:solidFill>
                  <a:schemeClr val="bg1"/>
                </a:solidFill>
                <a:latin typeface="Aptos" panose="020B0004020202020204" pitchFamily="34" charset="0"/>
                <a:ea typeface="Arial"/>
                <a:cs typeface="Arial"/>
                <a:sym typeface="Arial"/>
              </a:rPr>
              <a:t>There is a judge for the one who rejects me and does not accept my words; the very words I have spoken will condemn them at the last day.”</a:t>
            </a:r>
          </a:p>
        </p:txBody>
      </p:sp>
    </p:spTree>
    <p:extLst>
      <p:ext uri="{BB962C8B-B14F-4D97-AF65-F5344CB8AC3E}">
        <p14:creationId xmlns:p14="http://schemas.microsoft.com/office/powerpoint/2010/main" val="35089188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E3329-C0D4-F32E-44B8-2B5574D29DA5}"/>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77DB83A-4615-2467-CB56-2C0C51E5DDEF}"/>
              </a:ext>
            </a:extLst>
          </p:cNvPr>
          <p:cNvSpPr>
            <a:spLocks noGrp="1"/>
          </p:cNvSpPr>
          <p:nvPr>
            <p:ph idx="1"/>
          </p:nvPr>
        </p:nvSpPr>
        <p:spPr>
          <a:xfrm>
            <a:off x="0" y="0"/>
            <a:ext cx="12192000" cy="5867400"/>
          </a:xfrm>
        </p:spPr>
        <p:txBody>
          <a:bodyPr/>
          <a:lstStyle/>
          <a:p>
            <a:pPr marL="231775" indent="-231775">
              <a:buNone/>
            </a:pPr>
            <a:r>
              <a:rPr lang="en-US" sz="6000" dirty="0">
                <a:solidFill>
                  <a:schemeClr val="accent5"/>
                </a:solidFill>
                <a:latin typeface="Aptos" panose="020B0004020202020204" pitchFamily="34" charset="0"/>
              </a:rPr>
              <a:t>A Biblical Perspective on the Mind</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Spiritual growth requires mental transformation</a:t>
            </a: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74AAC94A-C6EE-FDE0-3B4D-B5248642B696}"/>
              </a:ext>
            </a:extLst>
          </p:cNvPr>
          <p:cNvSpPr/>
          <p:nvPr/>
        </p:nvSpPr>
        <p:spPr>
          <a:xfrm>
            <a:off x="223727" y="1922131"/>
            <a:ext cx="11663474" cy="3818269"/>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Ephesians 4:22-24: </a:t>
            </a:r>
            <a:r>
              <a:rPr lang="en-US" sz="4000" dirty="0">
                <a:solidFill>
                  <a:schemeClr val="bg1"/>
                </a:solidFill>
                <a:latin typeface="Aptos" panose="020B0004020202020204" pitchFamily="34" charset="0"/>
                <a:cs typeface="Arial"/>
                <a:sym typeface="Arial"/>
              </a:rPr>
              <a:t>“</a:t>
            </a:r>
            <a:r>
              <a:rPr lang="en-US" sz="4000" dirty="0">
                <a:solidFill>
                  <a:schemeClr val="bg1"/>
                </a:solidFill>
                <a:latin typeface="Aptos" panose="020B0004020202020204" pitchFamily="34" charset="0"/>
                <a:ea typeface="Arial"/>
                <a:cs typeface="Arial"/>
                <a:sym typeface="Arial"/>
              </a:rPr>
              <a:t>You were taught, with regard to your former way of life, to put off your old self, which is being corrupted by its deceitful desires; to be made new in the attitude of your minds; and to put on the new self, created to be like God in true righteousness and holiness.”</a:t>
            </a:r>
          </a:p>
        </p:txBody>
      </p:sp>
    </p:spTree>
    <p:extLst>
      <p:ext uri="{BB962C8B-B14F-4D97-AF65-F5344CB8AC3E}">
        <p14:creationId xmlns:p14="http://schemas.microsoft.com/office/powerpoint/2010/main" val="20228237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60CCD-5D59-AB49-E220-AE55AA038819}"/>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347C6F2-F965-3B07-2570-C5F3CD58D869}"/>
              </a:ext>
            </a:extLst>
          </p:cNvPr>
          <p:cNvSpPr>
            <a:spLocks noGrp="1"/>
          </p:cNvSpPr>
          <p:nvPr>
            <p:ph idx="1"/>
          </p:nvPr>
        </p:nvSpPr>
        <p:spPr>
          <a:xfrm>
            <a:off x="0" y="0"/>
            <a:ext cx="12192000" cy="5867400"/>
          </a:xfrm>
        </p:spPr>
        <p:txBody>
          <a:bodyPr>
            <a:normAutofit/>
          </a:bodyPr>
          <a:lstStyle/>
          <a:p>
            <a:pPr marL="231775" indent="-231775">
              <a:buNone/>
            </a:pPr>
            <a:r>
              <a:rPr lang="en-US" sz="6000" dirty="0">
                <a:solidFill>
                  <a:schemeClr val="accent5"/>
                </a:solidFill>
                <a:latin typeface="Aptos" panose="020B0004020202020204" pitchFamily="34" charset="0"/>
              </a:rPr>
              <a:t>A Biblical Perspective on the Mind</a:t>
            </a:r>
          </a:p>
          <a:p>
            <a:pPr marL="347472" lvl="0" indent="-347472" algn="ctr">
              <a:lnSpc>
                <a:spcPct val="95000"/>
              </a:lnSpc>
              <a:spcBef>
                <a:spcPts val="864"/>
              </a:spcBef>
              <a:buNone/>
            </a:pPr>
            <a:endParaRPr lang="en-US" sz="4400" dirty="0">
              <a:solidFill>
                <a:schemeClr val="lt1"/>
              </a:solidFill>
              <a:latin typeface="Aptos" panose="020B0004020202020204" pitchFamily="34" charset="0"/>
              <a:ea typeface="Arial"/>
              <a:cs typeface="Arial"/>
              <a:sym typeface="Arial"/>
            </a:endParaRPr>
          </a:p>
          <a:p>
            <a:pPr marL="347472" lvl="0" indent="-347472" algn="ctr">
              <a:lnSpc>
                <a:spcPct val="95000"/>
              </a:lnSpc>
              <a:spcBef>
                <a:spcPts val="864"/>
              </a:spcBef>
              <a:buNone/>
            </a:pPr>
            <a:endParaRPr lang="en-US" sz="6600" dirty="0">
              <a:solidFill>
                <a:schemeClr val="lt1"/>
              </a:solidFill>
              <a:latin typeface="Aptos" panose="020B0004020202020204" pitchFamily="34" charset="0"/>
              <a:ea typeface="Arial"/>
              <a:cs typeface="Arial"/>
              <a:sym typeface="Arial"/>
            </a:endParaRP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3" name="Rectangle 2">
            <a:extLst>
              <a:ext uri="{FF2B5EF4-FFF2-40B4-BE49-F238E27FC236}">
                <a16:creationId xmlns:a16="http://schemas.microsoft.com/office/drawing/2014/main" id="{3B252DA4-0B1E-97F6-8533-A9E8E6059C4B}"/>
              </a:ext>
            </a:extLst>
          </p:cNvPr>
          <p:cNvSpPr/>
          <p:nvPr/>
        </p:nvSpPr>
        <p:spPr>
          <a:xfrm>
            <a:off x="927315" y="1158121"/>
            <a:ext cx="7624018" cy="1839079"/>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95000"/>
              </a:lnSpc>
              <a:spcBef>
                <a:spcPts val="864"/>
              </a:spcBef>
              <a:buClr>
                <a:srgbClr val="619ED3"/>
              </a:buClr>
            </a:pPr>
            <a:r>
              <a:rPr lang="en-US" sz="4000" dirty="0">
                <a:latin typeface="Aptos" panose="020B0004020202020204" pitchFamily="34" charset="0"/>
              </a:rPr>
              <a:t>Our minds play such an important role in the Christian life…</a:t>
            </a:r>
            <a:endParaRPr lang="en-US" sz="4000" i="1" dirty="0">
              <a:solidFill>
                <a:schemeClr val="lt1"/>
              </a:solidFill>
              <a:latin typeface="Aptos" panose="020B0004020202020204" pitchFamily="34" charset="0"/>
              <a:ea typeface="Arial"/>
              <a:cs typeface="Arial"/>
              <a:sym typeface="Arial"/>
            </a:endParaRPr>
          </a:p>
          <a:p>
            <a:pPr algn="r">
              <a:lnSpc>
                <a:spcPct val="95000"/>
              </a:lnSpc>
              <a:spcBef>
                <a:spcPts val="864"/>
              </a:spcBef>
              <a:buClr>
                <a:srgbClr val="619ED3"/>
              </a:buClr>
            </a:pPr>
            <a:r>
              <a:rPr lang="en-US" sz="4000" dirty="0">
                <a:latin typeface="Aptos" panose="020B0004020202020204" pitchFamily="34" charset="0"/>
                <a:ea typeface="Arial"/>
                <a:cs typeface="Arial"/>
                <a:sym typeface="Arial"/>
              </a:rPr>
              <a:t>…and </a:t>
            </a:r>
            <a:r>
              <a:rPr lang="en-US" sz="4000" i="1" dirty="0">
                <a:latin typeface="Aptos" panose="020B0004020202020204" pitchFamily="34" charset="0"/>
                <a:ea typeface="Arial"/>
                <a:cs typeface="Arial"/>
                <a:sym typeface="Arial"/>
              </a:rPr>
              <a:t>yet</a:t>
            </a:r>
            <a:endParaRPr lang="en-US" sz="4000" i="1" dirty="0">
              <a:solidFill>
                <a:schemeClr val="lt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39510801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52A33-8560-0339-B94B-4AE07C182EC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33BEEE-B7CF-3F54-9968-79AB747E8631}"/>
              </a:ext>
            </a:extLst>
          </p:cNvPr>
          <p:cNvSpPr txBox="1">
            <a:spLocks/>
          </p:cNvSpPr>
          <p:nvPr/>
        </p:nvSpPr>
        <p:spPr>
          <a:xfrm>
            <a:off x="0" y="0"/>
            <a:ext cx="12192000" cy="5867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1775" indent="-231775">
              <a:buNone/>
            </a:pPr>
            <a:r>
              <a:rPr lang="en-US" sz="6000" dirty="0">
                <a:solidFill>
                  <a:schemeClr val="accent5"/>
                </a:solidFill>
                <a:latin typeface="Aptos" panose="020B0004020202020204" pitchFamily="34" charset="0"/>
              </a:rPr>
              <a:t>Mindless Christianity</a:t>
            </a:r>
          </a:p>
          <a:p>
            <a:pPr mar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A disposition that minimizes the importance of engaging the mind in a meaningful way </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Font typeface="Arial" panose="020B0604020202020204" pitchFamily="34" charse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9" name="Rectangle 8">
            <a:extLst>
              <a:ext uri="{FF2B5EF4-FFF2-40B4-BE49-F238E27FC236}">
                <a16:creationId xmlns:a16="http://schemas.microsoft.com/office/drawing/2014/main" id="{6B54C1CC-2E5D-0429-FE35-A0D8B5FC55E4}"/>
              </a:ext>
            </a:extLst>
          </p:cNvPr>
          <p:cNvSpPr/>
          <p:nvPr/>
        </p:nvSpPr>
        <p:spPr>
          <a:xfrm>
            <a:off x="3725334" y="2504017"/>
            <a:ext cx="7840134" cy="1322917"/>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dirty="0">
                <a:solidFill>
                  <a:schemeClr val="bg1"/>
                </a:solidFill>
                <a:latin typeface="Aptos" panose="020B0004020202020204" pitchFamily="34" charset="0"/>
                <a:cs typeface="Arial" panose="020B0604020202020204" pitchFamily="34" charset="0"/>
                <a:sym typeface="Arial"/>
              </a:rPr>
              <a:t>This is a major barrier to Christ-like maturity in our churches!</a:t>
            </a:r>
            <a:endParaRPr lang="en-US" sz="4000" dirty="0">
              <a:solidFill>
                <a:schemeClr val="bg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9433238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17D0CD-CBFA-4257-5DC1-E6F2597D2E5A}"/>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56F4A2F-8EEC-64FE-D77E-B9603793C04A}"/>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Mindless Christianity</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Defending and promoting distractedness</a:t>
            </a:r>
          </a:p>
          <a:p>
            <a:pPr lvl="0">
              <a:lnSpc>
                <a:spcPct val="95000"/>
              </a:lnSpc>
              <a:spcBef>
                <a:spcPts val="864"/>
              </a:spcBef>
              <a:buClr>
                <a:srgbClr val="619ED3"/>
              </a:buClr>
              <a:buFont typeface="Wingdings" pitchFamily="2" charset="2"/>
              <a:buChar char="Ø"/>
            </a:pPr>
            <a:endParaRPr lang="en-US" sz="4000" dirty="0">
              <a:solidFill>
                <a:schemeClr val="lt1"/>
              </a:solidFill>
              <a:latin typeface="Aptos" panose="020B0004020202020204" pitchFamily="34" charset="0"/>
              <a:ea typeface="Arial"/>
              <a:cs typeface="Arial"/>
              <a:sym typeface="Arial"/>
            </a:endParaRPr>
          </a:p>
          <a:p>
            <a:pPr lvl="0">
              <a:lnSpc>
                <a:spcPct val="95000"/>
              </a:lnSpc>
              <a:spcBef>
                <a:spcPts val="864"/>
              </a:spcBef>
              <a:buClr>
                <a:srgbClr val="619ED3"/>
              </a:buClr>
              <a:buFont typeface="Wingdings" pitchFamily="2" charset="2"/>
              <a:buChar char="Ø"/>
            </a:pPr>
            <a:endParaRPr lang="en-US" sz="4000" dirty="0">
              <a:solidFill>
                <a:schemeClr val="lt1"/>
              </a:solidFill>
              <a:latin typeface="Aptos" panose="020B0004020202020204" pitchFamily="34" charset="0"/>
              <a:ea typeface="Arial"/>
              <a:cs typeface="Arial"/>
              <a:sym typeface="Arial"/>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5DFE4CC6-7C45-381E-8CB7-E2E38D0CDA78}"/>
              </a:ext>
            </a:extLst>
          </p:cNvPr>
          <p:cNvSpPr/>
          <p:nvPr/>
        </p:nvSpPr>
        <p:spPr>
          <a:xfrm>
            <a:off x="264263" y="2028425"/>
            <a:ext cx="11663474" cy="3153175"/>
          </a:xfrm>
          <a:prstGeom prst="rect">
            <a:avLst/>
          </a:prstGeom>
          <a:solidFill>
            <a:schemeClr val="accent2">
              <a:alpha val="60000"/>
            </a:scheme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sym typeface="Arial"/>
              </a:rPr>
              <a:t>Questions to Consider</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How often do you turn to distractions to avoid thinking about something difficult?</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Do your resist or get defensive when others try to challenge you or influence others in this area?</a:t>
            </a:r>
          </a:p>
        </p:txBody>
      </p:sp>
    </p:spTree>
    <p:extLst>
      <p:ext uri="{BB962C8B-B14F-4D97-AF65-F5344CB8AC3E}">
        <p14:creationId xmlns:p14="http://schemas.microsoft.com/office/powerpoint/2010/main" val="40598991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AE015-3048-A230-A97B-A7D881F1003D}"/>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C803F7B-9267-B5F3-EFC9-20DE6B0F2377}"/>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Mindless Christianity</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Lack of relational awareness</a:t>
            </a:r>
          </a:p>
          <a:p>
            <a:pPr lvl="0">
              <a:lnSpc>
                <a:spcPct val="95000"/>
              </a:lnSpc>
              <a:spcBef>
                <a:spcPts val="864"/>
              </a:spcBef>
              <a:buClr>
                <a:srgbClr val="619ED3"/>
              </a:buClr>
              <a:buFont typeface="Wingdings" pitchFamily="2" charset="2"/>
              <a:buChar char="Ø"/>
            </a:pPr>
            <a:endParaRPr lang="en-US" sz="4000" dirty="0">
              <a:solidFill>
                <a:schemeClr val="lt1"/>
              </a:solidFill>
              <a:latin typeface="Aptos" panose="020B0004020202020204" pitchFamily="34" charset="0"/>
              <a:ea typeface="Arial"/>
              <a:cs typeface="Arial"/>
              <a:sym typeface="Arial"/>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grpSp>
        <p:nvGrpSpPr>
          <p:cNvPr id="8" name="Group 7">
            <a:extLst>
              <a:ext uri="{FF2B5EF4-FFF2-40B4-BE49-F238E27FC236}">
                <a16:creationId xmlns:a16="http://schemas.microsoft.com/office/drawing/2014/main" id="{28EEC80A-C1EC-8EE3-134C-83CECD3443D9}"/>
              </a:ext>
            </a:extLst>
          </p:cNvPr>
          <p:cNvGrpSpPr/>
          <p:nvPr/>
        </p:nvGrpSpPr>
        <p:grpSpPr>
          <a:xfrm>
            <a:off x="-368300" y="2411179"/>
            <a:ext cx="12763500" cy="2302341"/>
            <a:chOff x="-368300" y="2411179"/>
            <a:chExt cx="12763500" cy="2302341"/>
          </a:xfrm>
        </p:grpSpPr>
        <p:pic>
          <p:nvPicPr>
            <p:cNvPr id="6" name="Picture 5">
              <a:extLst>
                <a:ext uri="{FF2B5EF4-FFF2-40B4-BE49-F238E27FC236}">
                  <a16:creationId xmlns:a16="http://schemas.microsoft.com/office/drawing/2014/main" id="{9A2082ED-F727-C868-C91D-DAD049ED66BD}"/>
                </a:ext>
              </a:extLst>
            </p:cNvPr>
            <p:cNvPicPr>
              <a:picLocks noChangeAspect="1"/>
            </p:cNvPicPr>
            <p:nvPr/>
          </p:nvPicPr>
          <p:blipFill>
            <a:blip r:embed="rId3">
              <a:alphaModFix amt="70000"/>
              <a:extLst>
                <a:ext uri="{BEBA8EAE-BF5A-486C-A8C5-ECC9F3942E4B}">
                  <a14:imgProps xmlns:a14="http://schemas.microsoft.com/office/drawing/2010/main">
                    <a14:imgLayer r:embed="rId4">
                      <a14:imgEffect>
                        <a14:brightnessContrast bright="-20000"/>
                      </a14:imgEffect>
                    </a14:imgLayer>
                  </a14:imgProps>
                </a:ext>
              </a:extLst>
            </a:blip>
            <a:stretch>
              <a:fillRect/>
            </a:stretch>
          </p:blipFill>
          <p:spPr>
            <a:xfrm>
              <a:off x="-190500" y="2411179"/>
              <a:ext cx="12585700" cy="2035641"/>
            </a:xfrm>
            <a:prstGeom prst="rect">
              <a:avLst/>
            </a:prstGeom>
            <a:effectLst>
              <a:softEdge rad="153333"/>
            </a:effectLst>
          </p:spPr>
        </p:pic>
        <p:sp>
          <p:nvSpPr>
            <p:cNvPr id="7" name="Content Placeholder 2">
              <a:extLst>
                <a:ext uri="{FF2B5EF4-FFF2-40B4-BE49-F238E27FC236}">
                  <a16:creationId xmlns:a16="http://schemas.microsoft.com/office/drawing/2014/main" id="{3BE09819-DECD-0D25-E888-A73EE8211F1F}"/>
                </a:ext>
              </a:extLst>
            </p:cNvPr>
            <p:cNvSpPr txBox="1">
              <a:spLocks/>
            </p:cNvSpPr>
            <p:nvPr/>
          </p:nvSpPr>
          <p:spPr>
            <a:xfrm>
              <a:off x="-368300" y="2677879"/>
              <a:ext cx="12382499" cy="20356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1775" indent="-231775" algn="ctr">
                <a:buFont typeface="Arial" panose="020B0604020202020204" pitchFamily="34" charset="0"/>
                <a:buNone/>
              </a:pPr>
              <a:r>
                <a:rPr lang="en-US" sz="5200" i="1" dirty="0">
                  <a:solidFill>
                    <a:schemeClr val="bg1"/>
                  </a:solidFill>
                  <a:latin typeface="Aptos" panose="020B0004020202020204" pitchFamily="34" charset="0"/>
                </a:rPr>
                <a:t>Q: How do you think mindlessness impacts our relational awareness?</a:t>
              </a:r>
            </a:p>
            <a:p>
              <a:pPr marL="0" indent="0">
                <a:buFont typeface="Arial" panose="020B0604020202020204" pitchFamily="34" charset="0"/>
                <a:buNone/>
              </a:pPr>
              <a:endParaRPr lang="en-US" sz="3600" dirty="0">
                <a:solidFill>
                  <a:schemeClr val="bg1"/>
                </a:solidFill>
                <a:latin typeface="Aptos" panose="020B0004020202020204" pitchFamily="34" charset="0"/>
              </a:endParaRPr>
            </a:p>
          </p:txBody>
        </p:sp>
      </p:grpSp>
    </p:spTree>
    <p:extLst>
      <p:ext uri="{BB962C8B-B14F-4D97-AF65-F5344CB8AC3E}">
        <p14:creationId xmlns:p14="http://schemas.microsoft.com/office/powerpoint/2010/main" val="28654610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037A6-FF22-C53B-A182-C7E0966EC3D9}"/>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2DB2DEBF-2CAA-9421-5D9C-10F32AE0C305}"/>
              </a:ext>
            </a:extLst>
          </p:cNvPr>
          <p:cNvSpPr>
            <a:spLocks noGrp="1"/>
          </p:cNvSpPr>
          <p:nvPr>
            <p:ph idx="1"/>
          </p:nvPr>
        </p:nvSpPr>
        <p:spPr>
          <a:xfrm>
            <a:off x="0" y="0"/>
            <a:ext cx="12192000" cy="5867400"/>
          </a:xfrm>
        </p:spPr>
        <p:txBody>
          <a:bodyPr/>
          <a:lstStyle/>
          <a:p>
            <a:pPr marL="231775" indent="-231775">
              <a:lnSpc>
                <a:spcPct val="90000"/>
              </a:lnSpc>
              <a:buNone/>
            </a:pPr>
            <a:r>
              <a:rPr lang="en-US" sz="6000" dirty="0">
                <a:solidFill>
                  <a:schemeClr val="accent5"/>
                </a:solidFill>
                <a:latin typeface="Aptos" panose="020B0004020202020204" pitchFamily="34" charset="0"/>
              </a:rPr>
              <a:t>Matthew 22</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36 “Teacher, which is the greatest commandment in the law?”</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Tree>
    <p:extLst>
      <p:ext uri="{BB962C8B-B14F-4D97-AF65-F5344CB8AC3E}">
        <p14:creationId xmlns:p14="http://schemas.microsoft.com/office/powerpoint/2010/main" val="10068225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B4806-59D2-0F9F-FEB4-B1D6BE60104E}"/>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FD43CAB-9124-3C6E-E860-2A301EECD977}"/>
              </a:ext>
            </a:extLst>
          </p:cNvPr>
          <p:cNvSpPr txBox="1">
            <a:spLocks/>
          </p:cNvSpPr>
          <p:nvPr/>
        </p:nvSpPr>
        <p:spPr>
          <a:xfrm>
            <a:off x="4896091" y="2141515"/>
            <a:ext cx="12192000" cy="34290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dirty="0">
              <a:latin typeface="Aptos" panose="020B0004020202020204" pitchFamily="34" charset="0"/>
              <a:ea typeface="ＭＳ Ｐゴシック" pitchFamily="34" charset="-128"/>
            </a:endParaRPr>
          </a:p>
        </p:txBody>
      </p:sp>
      <p:sp>
        <p:nvSpPr>
          <p:cNvPr id="3" name="Content Placeholder 2">
            <a:extLst>
              <a:ext uri="{FF2B5EF4-FFF2-40B4-BE49-F238E27FC236}">
                <a16:creationId xmlns:a16="http://schemas.microsoft.com/office/drawing/2014/main" id="{CC4869C8-FEB1-FC62-3DDF-B98722DCF083}"/>
              </a:ext>
            </a:extLst>
          </p:cNvPr>
          <p:cNvSpPr txBox="1">
            <a:spLocks/>
          </p:cNvSpPr>
          <p:nvPr/>
        </p:nvSpPr>
        <p:spPr>
          <a:xfrm>
            <a:off x="3194291" y="2892899"/>
            <a:ext cx="11267661" cy="10722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7200" dirty="0">
                <a:solidFill>
                  <a:schemeClr val="bg1"/>
                </a:solidFill>
                <a:latin typeface="Aptos" panose="020B0004020202020204" pitchFamily="34" charset="0"/>
                <a:ea typeface="ＭＳ Ｐゴシック" pitchFamily="34" charset="-128"/>
              </a:rPr>
              <a:t>Alain de Botton </a:t>
            </a:r>
          </a:p>
          <a:p>
            <a:pPr marL="0" indent="0" algn="ctr">
              <a:spcBef>
                <a:spcPts val="0"/>
              </a:spcBef>
              <a:buFont typeface="Arial" panose="020B0604020202020204" pitchFamily="34" charset="0"/>
              <a:buNone/>
            </a:pPr>
            <a:r>
              <a:rPr lang="en-US" sz="4400" i="1" dirty="0">
                <a:solidFill>
                  <a:schemeClr val="bg1"/>
                </a:solidFill>
                <a:latin typeface="Aptos" panose="020B0004020202020204" pitchFamily="34" charset="0"/>
                <a:ea typeface="ＭＳ Ｐゴシック" pitchFamily="34" charset="-128"/>
              </a:rPr>
              <a:t>Agnostic Philosopher</a:t>
            </a:r>
            <a:endParaRPr lang="en-US" sz="4400" i="1" dirty="0">
              <a:solidFill>
                <a:schemeClr val="bg1"/>
              </a:solidFill>
              <a:latin typeface="Aptos" panose="020B0004020202020204" pitchFamily="34" charset="0"/>
            </a:endParaRPr>
          </a:p>
        </p:txBody>
      </p:sp>
    </p:spTree>
    <p:extLst>
      <p:ext uri="{BB962C8B-B14F-4D97-AF65-F5344CB8AC3E}">
        <p14:creationId xmlns:p14="http://schemas.microsoft.com/office/powerpoint/2010/main" val="1984643039"/>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4DC7E-707F-75D4-1DF7-A7C8F97FEE31}"/>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E06CFEF2-43BB-D532-A534-B638E744472E}"/>
              </a:ext>
            </a:extLst>
          </p:cNvPr>
          <p:cNvSpPr/>
          <p:nvPr/>
        </p:nvSpPr>
        <p:spPr>
          <a:xfrm>
            <a:off x="0" y="6869"/>
            <a:ext cx="4142261" cy="6844262"/>
          </a:xfrm>
          <a:prstGeom prst="rect">
            <a:avLst/>
          </a:prstGeom>
          <a:effectLst>
            <a:softEdge rad="6722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z</a:t>
            </a:r>
          </a:p>
        </p:txBody>
      </p:sp>
      <p:sp>
        <p:nvSpPr>
          <p:cNvPr id="5" name="Content Placeholder 2">
            <a:extLst>
              <a:ext uri="{FF2B5EF4-FFF2-40B4-BE49-F238E27FC236}">
                <a16:creationId xmlns:a16="http://schemas.microsoft.com/office/drawing/2014/main" id="{37EA2A30-024C-657C-7056-EA748FCECB06}"/>
              </a:ext>
            </a:extLst>
          </p:cNvPr>
          <p:cNvSpPr txBox="1">
            <a:spLocks/>
          </p:cNvSpPr>
          <p:nvPr/>
        </p:nvSpPr>
        <p:spPr>
          <a:xfrm>
            <a:off x="4896091" y="2141515"/>
            <a:ext cx="12192000" cy="34290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dirty="0">
              <a:latin typeface="Aptos" panose="020B0004020202020204" pitchFamily="34" charset="0"/>
              <a:ea typeface="ＭＳ Ｐゴシック" pitchFamily="34" charset="-128"/>
            </a:endParaRPr>
          </a:p>
        </p:txBody>
      </p:sp>
      <p:sp>
        <p:nvSpPr>
          <p:cNvPr id="4" name="Content Placeholder 2">
            <a:extLst>
              <a:ext uri="{FF2B5EF4-FFF2-40B4-BE49-F238E27FC236}">
                <a16:creationId xmlns:a16="http://schemas.microsoft.com/office/drawing/2014/main" id="{B74428F1-5805-4588-45AB-A85C0C16F1AF}"/>
              </a:ext>
            </a:extLst>
          </p:cNvPr>
          <p:cNvSpPr txBox="1">
            <a:spLocks/>
          </p:cNvSpPr>
          <p:nvPr/>
        </p:nvSpPr>
        <p:spPr>
          <a:xfrm>
            <a:off x="4142261" y="0"/>
            <a:ext cx="8049739" cy="6858001"/>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dirty="0">
                <a:solidFill>
                  <a:schemeClr val="bg1"/>
                </a:solidFill>
                <a:latin typeface="Aptos" panose="020B0004020202020204" pitchFamily="34" charset="0"/>
                <a:ea typeface="ＭＳ Ｐゴシック" pitchFamily="34" charset="-128"/>
              </a:rPr>
              <a:t>“Much anxiety surrounds the question of how good the next generation will be at math; very little around their abilities at marriage or kindness. We devote inordinate hours to learning about tectonic plates and cloud formations, and relatively few fathoming shame and rage. We are as clever with our machines and technologies as we are simple-minded in the management of our emotions.” </a:t>
            </a:r>
            <a:endParaRPr lang="en-US" sz="4400" dirty="0">
              <a:solidFill>
                <a:schemeClr val="bg1"/>
              </a:solidFill>
              <a:latin typeface="Aptos" panose="020B0004020202020204" pitchFamily="34" charset="0"/>
              <a:ea typeface="ＭＳ Ｐゴシック" pitchFamily="34" charset="-128"/>
            </a:endParaRPr>
          </a:p>
        </p:txBody>
      </p:sp>
      <p:sp>
        <p:nvSpPr>
          <p:cNvPr id="6" name="Content Placeholder 2">
            <a:extLst>
              <a:ext uri="{FF2B5EF4-FFF2-40B4-BE49-F238E27FC236}">
                <a16:creationId xmlns:a16="http://schemas.microsoft.com/office/drawing/2014/main" id="{3CF23AB5-85FE-DC8E-A0ED-9F3F28AA0454}"/>
              </a:ext>
            </a:extLst>
          </p:cNvPr>
          <p:cNvSpPr txBox="1">
            <a:spLocks/>
          </p:cNvSpPr>
          <p:nvPr/>
        </p:nvSpPr>
        <p:spPr>
          <a:xfrm>
            <a:off x="-2012709" y="5424772"/>
            <a:ext cx="8108709" cy="11711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4400" dirty="0">
                <a:solidFill>
                  <a:schemeClr val="bg1"/>
                </a:solidFill>
                <a:latin typeface="Aptos" panose="020B0004020202020204" pitchFamily="34" charset="0"/>
                <a:ea typeface="ＭＳ Ｐゴシック" pitchFamily="34" charset="-128"/>
              </a:rPr>
              <a:t>Alain de Botton </a:t>
            </a:r>
          </a:p>
          <a:p>
            <a:pPr marL="0" indent="0" algn="ctr">
              <a:spcBef>
                <a:spcPts val="0"/>
              </a:spcBef>
              <a:buFont typeface="Arial" panose="020B0604020202020204" pitchFamily="34" charset="0"/>
              <a:buNone/>
            </a:pPr>
            <a:r>
              <a:rPr lang="en-US" sz="2400" i="1" dirty="0">
                <a:solidFill>
                  <a:schemeClr val="bg1"/>
                </a:solidFill>
                <a:latin typeface="Aptos" panose="020B0004020202020204" pitchFamily="34" charset="0"/>
                <a:ea typeface="ＭＳ Ｐゴシック" pitchFamily="34" charset="-128"/>
              </a:rPr>
              <a:t>Agnostic Philosopher</a:t>
            </a:r>
            <a:endParaRPr lang="en-US" sz="2400" i="1" dirty="0">
              <a:solidFill>
                <a:schemeClr val="bg1"/>
              </a:solidFill>
              <a:latin typeface="Aptos" panose="020B0004020202020204" pitchFamily="34" charset="0"/>
            </a:endParaRPr>
          </a:p>
        </p:txBody>
      </p:sp>
    </p:spTree>
    <p:extLst>
      <p:ext uri="{BB962C8B-B14F-4D97-AF65-F5344CB8AC3E}">
        <p14:creationId xmlns:p14="http://schemas.microsoft.com/office/powerpoint/2010/main" val="2316293127"/>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81D33-86F8-C2A7-0AA2-2745F8F12D79}"/>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7C2562F2-D964-B41D-B514-3335DFB7B5CD}"/>
              </a:ext>
            </a:extLst>
          </p:cNvPr>
          <p:cNvSpPr/>
          <p:nvPr/>
        </p:nvSpPr>
        <p:spPr>
          <a:xfrm>
            <a:off x="0" y="6869"/>
            <a:ext cx="4142261" cy="6844262"/>
          </a:xfrm>
          <a:prstGeom prst="rect">
            <a:avLst/>
          </a:prstGeom>
          <a:effectLst>
            <a:softEdge rad="6722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F6DF2224-B31C-47E6-64AD-B7E1DFDE340D}"/>
              </a:ext>
            </a:extLst>
          </p:cNvPr>
          <p:cNvSpPr txBox="1">
            <a:spLocks/>
          </p:cNvSpPr>
          <p:nvPr/>
        </p:nvSpPr>
        <p:spPr>
          <a:xfrm>
            <a:off x="4896091" y="2141515"/>
            <a:ext cx="12192000" cy="34290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dirty="0">
              <a:latin typeface="Aptos" panose="020B0004020202020204" pitchFamily="34" charset="0"/>
              <a:ea typeface="ＭＳ Ｐゴシック" pitchFamily="34" charset="-128"/>
            </a:endParaRPr>
          </a:p>
        </p:txBody>
      </p:sp>
      <p:sp>
        <p:nvSpPr>
          <p:cNvPr id="4" name="Content Placeholder 2">
            <a:extLst>
              <a:ext uri="{FF2B5EF4-FFF2-40B4-BE49-F238E27FC236}">
                <a16:creationId xmlns:a16="http://schemas.microsoft.com/office/drawing/2014/main" id="{4423E3D9-D4AF-E696-6B0E-7EFAA48527C9}"/>
              </a:ext>
            </a:extLst>
          </p:cNvPr>
          <p:cNvSpPr txBox="1">
            <a:spLocks/>
          </p:cNvSpPr>
          <p:nvPr/>
        </p:nvSpPr>
        <p:spPr>
          <a:xfrm>
            <a:off x="4142261" y="0"/>
            <a:ext cx="8049739" cy="6858001"/>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dirty="0">
                <a:solidFill>
                  <a:schemeClr val="bg1"/>
                </a:solidFill>
                <a:latin typeface="Aptos" panose="020B0004020202020204" pitchFamily="34" charset="0"/>
                <a:ea typeface="ＭＳ Ｐゴシック" pitchFamily="34" charset="-128"/>
              </a:rPr>
              <a:t>“We are, in terms of wisdom, little more advanced than the ancient Sumerians. We have the technology of an advanced civilization balancing precariously on an emotional base that has not developed much since we dwelt in caves. We have the appetites and destructive furies of primitive primates who have come into possession of thermonuclear warheads.”</a:t>
            </a:r>
          </a:p>
        </p:txBody>
      </p:sp>
      <p:sp>
        <p:nvSpPr>
          <p:cNvPr id="6" name="Content Placeholder 2">
            <a:extLst>
              <a:ext uri="{FF2B5EF4-FFF2-40B4-BE49-F238E27FC236}">
                <a16:creationId xmlns:a16="http://schemas.microsoft.com/office/drawing/2014/main" id="{2E700444-D9A1-2DD4-500A-078846C589A0}"/>
              </a:ext>
            </a:extLst>
          </p:cNvPr>
          <p:cNvSpPr txBox="1">
            <a:spLocks/>
          </p:cNvSpPr>
          <p:nvPr/>
        </p:nvSpPr>
        <p:spPr>
          <a:xfrm>
            <a:off x="-2012709" y="5424772"/>
            <a:ext cx="8108709" cy="11711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4400" dirty="0">
                <a:solidFill>
                  <a:schemeClr val="bg1"/>
                </a:solidFill>
                <a:latin typeface="Aptos" panose="020B0004020202020204" pitchFamily="34" charset="0"/>
                <a:ea typeface="ＭＳ Ｐゴシック" pitchFamily="34" charset="-128"/>
              </a:rPr>
              <a:t>Alain de Botton </a:t>
            </a:r>
          </a:p>
          <a:p>
            <a:pPr marL="0" indent="0" algn="ctr">
              <a:spcBef>
                <a:spcPts val="0"/>
              </a:spcBef>
              <a:buFont typeface="Arial" panose="020B0604020202020204" pitchFamily="34" charset="0"/>
              <a:buNone/>
            </a:pPr>
            <a:r>
              <a:rPr lang="en-US" sz="2400" i="1" dirty="0">
                <a:solidFill>
                  <a:schemeClr val="bg1"/>
                </a:solidFill>
                <a:latin typeface="Aptos" panose="020B0004020202020204" pitchFamily="34" charset="0"/>
                <a:ea typeface="ＭＳ Ｐゴシック" pitchFamily="34" charset="-128"/>
              </a:rPr>
              <a:t>Agnostic Philosopher</a:t>
            </a:r>
            <a:endParaRPr lang="en-US" sz="2400" i="1" dirty="0">
              <a:solidFill>
                <a:schemeClr val="bg1"/>
              </a:solidFill>
              <a:latin typeface="Aptos" panose="020B0004020202020204" pitchFamily="34" charset="0"/>
            </a:endParaRPr>
          </a:p>
        </p:txBody>
      </p:sp>
    </p:spTree>
    <p:extLst>
      <p:ext uri="{BB962C8B-B14F-4D97-AF65-F5344CB8AC3E}">
        <p14:creationId xmlns:p14="http://schemas.microsoft.com/office/powerpoint/2010/main" val="3684791043"/>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93B6E-7F77-2447-45D7-CB1875A9700B}"/>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CC75216A-3176-5490-8002-62079BE0762C}"/>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Mindless Christianity</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Loving achievement more than learning</a:t>
            </a:r>
          </a:p>
          <a:p>
            <a:pPr lvl="0">
              <a:lnSpc>
                <a:spcPct val="95000"/>
              </a:lnSpc>
              <a:spcBef>
                <a:spcPts val="864"/>
              </a:spcBef>
              <a:buClr>
                <a:srgbClr val="619ED3"/>
              </a:buClr>
              <a:buFont typeface="Wingdings" pitchFamily="2" charset="2"/>
              <a:buChar char="Ø"/>
            </a:pPr>
            <a:endParaRPr lang="en-US" sz="4000" dirty="0">
              <a:solidFill>
                <a:schemeClr val="lt1"/>
              </a:solidFill>
              <a:latin typeface="Aptos" panose="020B0004020202020204" pitchFamily="34" charset="0"/>
              <a:ea typeface="Arial"/>
              <a:cs typeface="Arial"/>
              <a:sym typeface="Arial"/>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AF13413C-DFF1-2182-2A60-17B172AD2A6E}"/>
              </a:ext>
            </a:extLst>
          </p:cNvPr>
          <p:cNvSpPr/>
          <p:nvPr/>
        </p:nvSpPr>
        <p:spPr>
          <a:xfrm>
            <a:off x="317500" y="2006599"/>
            <a:ext cx="11556999" cy="3090333"/>
          </a:xfrm>
          <a:prstGeom prst="rect">
            <a:avLst/>
          </a:prstGeom>
          <a:solidFill>
            <a:schemeClr val="accent2">
              <a:alpha val="60000"/>
            </a:scheme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sym typeface="Arial"/>
              </a:rPr>
              <a:t>Questions to Consider</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Do you cheat on exams/assignments in school as the means to getting a better grade?</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Do I want to give an impressive sermon/teaching more than I want to learn my passage?</a:t>
            </a:r>
          </a:p>
        </p:txBody>
      </p:sp>
    </p:spTree>
    <p:extLst>
      <p:ext uri="{BB962C8B-B14F-4D97-AF65-F5344CB8AC3E}">
        <p14:creationId xmlns:p14="http://schemas.microsoft.com/office/powerpoint/2010/main" val="15407276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7706-FEA0-0D53-C5FC-5C99B600E321}"/>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D18B3474-685E-4DB0-F67B-3087B17A515C}"/>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Mindless Christianity</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Performative spirituality</a:t>
            </a:r>
          </a:p>
          <a:p>
            <a:pPr marL="457200" lvl="1" indent="0">
              <a:buClr>
                <a:srgbClr val="619ED3"/>
              </a:buClr>
              <a:buNone/>
            </a:pPr>
            <a:endParaRPr lang="en-US" sz="3200" dirty="0">
              <a:solidFill>
                <a:schemeClr val="bg1"/>
              </a:solidFill>
              <a:latin typeface="Aptos" panose="020B0004020202020204" pitchFamily="34" charset="0"/>
            </a:endParaRPr>
          </a:p>
          <a:p>
            <a:pPr marL="457200" lvl="1" indent="0">
              <a:buClr>
                <a:srgbClr val="619ED3"/>
              </a:buClr>
              <a:buNone/>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1147D8E5-57AA-05D6-BC79-4BB9802ADF06}"/>
              </a:ext>
            </a:extLst>
          </p:cNvPr>
          <p:cNvSpPr/>
          <p:nvPr/>
        </p:nvSpPr>
        <p:spPr>
          <a:xfrm>
            <a:off x="330200" y="2015721"/>
            <a:ext cx="11531600" cy="2539342"/>
          </a:xfrm>
          <a:prstGeom prst="rect">
            <a:avLst/>
          </a:prstGeom>
          <a:solidFill>
            <a:schemeClr val="accent2">
              <a:alpha val="60000"/>
            </a:scheme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sym typeface="Arial"/>
              </a:rPr>
              <a:t>Questions to Consider</a:t>
            </a:r>
            <a:endParaRPr lang="en-US" sz="4000" dirty="0">
              <a:solidFill>
                <a:schemeClr val="bg1"/>
              </a:solidFill>
              <a:latin typeface="Aptos" panose="020B0004020202020204" pitchFamily="34" charset="0"/>
              <a:cs typeface="Arial" panose="020B0604020202020204" pitchFamily="34" charset="0"/>
              <a:sym typeface="Arial"/>
            </a:endParaRP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Am I “playing church”?</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Am I content with just helping others to “do the right things”?</a:t>
            </a:r>
          </a:p>
        </p:txBody>
      </p:sp>
    </p:spTree>
    <p:extLst>
      <p:ext uri="{BB962C8B-B14F-4D97-AF65-F5344CB8AC3E}">
        <p14:creationId xmlns:p14="http://schemas.microsoft.com/office/powerpoint/2010/main" val="19449825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AE0501-A4E5-472A-54AB-087B123617A4}"/>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E8B041FE-373B-7480-2E21-B2BCB3D2C56B}"/>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Mindless Christianity</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Refusal to challenge your mind</a:t>
            </a: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A50FAF39-30D2-C538-9EF2-5AF2E757A4A2}"/>
              </a:ext>
            </a:extLst>
          </p:cNvPr>
          <p:cNvSpPr/>
          <p:nvPr/>
        </p:nvSpPr>
        <p:spPr>
          <a:xfrm>
            <a:off x="317501" y="2006600"/>
            <a:ext cx="11485032" cy="3073400"/>
          </a:xfrm>
          <a:prstGeom prst="rect">
            <a:avLst/>
          </a:prstGeom>
          <a:solidFill>
            <a:schemeClr val="accent2">
              <a:alpha val="60000"/>
            </a:scheme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sym typeface="Arial"/>
              </a:rPr>
              <a:t>Questions to Consider</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When was the last time you read an entire book? </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Have you read the entire Bible?</a:t>
            </a:r>
          </a:p>
          <a:p>
            <a:pPr marL="742950" indent="-742950">
              <a:buFont typeface="+mj-lt"/>
              <a:buAutoNum type="arabicPeriod"/>
              <a:defRPr/>
            </a:pPr>
            <a:r>
              <a:rPr lang="en-US" sz="4000" dirty="0">
                <a:solidFill>
                  <a:schemeClr val="bg1"/>
                </a:solidFill>
                <a:latin typeface="Aptos" panose="020B0004020202020204" pitchFamily="34" charset="0"/>
                <a:cs typeface="Arial" panose="020B0604020202020204" pitchFamily="34" charset="0"/>
                <a:sym typeface="Arial"/>
              </a:rPr>
              <a:t>How often do you spend time in reflection or memorizing/meditating on scripture?</a:t>
            </a:r>
          </a:p>
        </p:txBody>
      </p:sp>
    </p:spTree>
    <p:extLst>
      <p:ext uri="{BB962C8B-B14F-4D97-AF65-F5344CB8AC3E}">
        <p14:creationId xmlns:p14="http://schemas.microsoft.com/office/powerpoint/2010/main" val="3522615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ipe(left)">
                                      <p:cBhvr>
                                        <p:cTn id="25"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70CAA-1FB1-35BC-A525-697278E4F7A2}"/>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539E33F7-618B-E019-FB18-AB7E0CDCA8E7}"/>
              </a:ext>
            </a:extLst>
          </p:cNvPr>
          <p:cNvPicPr>
            <a:picLocks noChangeAspect="1"/>
          </p:cNvPicPr>
          <p:nvPr/>
        </p:nvPicPr>
        <p:blipFill>
          <a:blip r:embed="rId3">
            <a:alphaModFix amt="70000"/>
            <a:extLst>
              <a:ext uri="{BEBA8EAE-BF5A-486C-A8C5-ECC9F3942E4B}">
                <a14:imgProps xmlns:a14="http://schemas.microsoft.com/office/drawing/2010/main">
                  <a14:imgLayer r:embed="rId4">
                    <a14:imgEffect>
                      <a14:brightnessContrast bright="-20000"/>
                    </a14:imgEffect>
                  </a14:imgLayer>
                </a14:imgProps>
              </a:ext>
            </a:extLst>
          </a:blip>
          <a:stretch>
            <a:fillRect/>
          </a:stretch>
        </p:blipFill>
        <p:spPr>
          <a:xfrm>
            <a:off x="-325967" y="2411179"/>
            <a:ext cx="12585700" cy="2035641"/>
          </a:xfrm>
          <a:prstGeom prst="rect">
            <a:avLst/>
          </a:prstGeom>
          <a:effectLst>
            <a:softEdge rad="153333"/>
          </a:effectLst>
        </p:spPr>
      </p:pic>
      <p:sp>
        <p:nvSpPr>
          <p:cNvPr id="5" name="Content Placeholder 2">
            <a:extLst>
              <a:ext uri="{FF2B5EF4-FFF2-40B4-BE49-F238E27FC236}">
                <a16:creationId xmlns:a16="http://schemas.microsoft.com/office/drawing/2014/main" id="{7BB069EC-3238-CC60-257E-0CDE55AF1E7A}"/>
              </a:ext>
            </a:extLst>
          </p:cNvPr>
          <p:cNvSpPr>
            <a:spLocks noGrp="1"/>
          </p:cNvSpPr>
          <p:nvPr>
            <p:ph idx="1"/>
          </p:nvPr>
        </p:nvSpPr>
        <p:spPr>
          <a:xfrm>
            <a:off x="-368300" y="2677879"/>
            <a:ext cx="12382499" cy="2035641"/>
          </a:xfrm>
        </p:spPr>
        <p:txBody>
          <a:bodyPr>
            <a:normAutofit/>
          </a:bodyPr>
          <a:lstStyle/>
          <a:p>
            <a:pPr marL="231775" indent="-231775" algn="ctr">
              <a:lnSpc>
                <a:spcPct val="90000"/>
              </a:lnSpc>
              <a:buNone/>
            </a:pPr>
            <a:r>
              <a:rPr lang="en-US" sz="5200" i="1" dirty="0">
                <a:solidFill>
                  <a:schemeClr val="bg1"/>
                </a:solidFill>
                <a:latin typeface="Aptos" panose="020B0004020202020204" pitchFamily="34" charset="0"/>
              </a:rPr>
              <a:t>Q: What cultural values or beliefs do you see that drive mindlessness?</a:t>
            </a:r>
          </a:p>
          <a:p>
            <a:pPr marL="0" indent="0">
              <a:buNone/>
            </a:pPr>
            <a:endParaRPr lang="en-US" sz="3600" dirty="0">
              <a:solidFill>
                <a:schemeClr val="bg1"/>
              </a:solidFill>
              <a:latin typeface="Aptos" panose="020B0004020202020204" pitchFamily="34" charset="0"/>
            </a:endParaRPr>
          </a:p>
        </p:txBody>
      </p:sp>
      <p:sp>
        <p:nvSpPr>
          <p:cNvPr id="2" name="Content Placeholder 2">
            <a:extLst>
              <a:ext uri="{FF2B5EF4-FFF2-40B4-BE49-F238E27FC236}">
                <a16:creationId xmlns:a16="http://schemas.microsoft.com/office/drawing/2014/main" id="{D91021A4-5319-8EAE-3F35-7E765893565B}"/>
              </a:ext>
            </a:extLst>
          </p:cNvPr>
          <p:cNvSpPr txBox="1">
            <a:spLocks/>
          </p:cNvSpPr>
          <p:nvPr/>
        </p:nvSpPr>
        <p:spPr>
          <a:xfrm>
            <a:off x="0" y="0"/>
            <a:ext cx="12192000" cy="1540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1775" indent="-231775">
              <a:buNone/>
            </a:pPr>
            <a:r>
              <a:rPr lang="en-US" sz="6000" dirty="0">
                <a:solidFill>
                  <a:schemeClr val="accent5"/>
                </a:solidFill>
                <a:latin typeface="Aptos" panose="020B0004020202020204" pitchFamily="34" charset="0"/>
              </a:rPr>
              <a:t>Mindless Christianity</a:t>
            </a:r>
          </a:p>
          <a:p>
            <a:pPr marL="0" indent="0">
              <a:lnSpc>
                <a:spcPct val="95000"/>
              </a:lnSpc>
              <a:spcBef>
                <a:spcPts val="864"/>
              </a:spcBef>
              <a:buClr>
                <a:srgbClr val="619ED3"/>
              </a:buClr>
              <a:buNone/>
            </a:pPr>
            <a:endParaRPr lang="en-US" sz="4000" dirty="0">
              <a:solidFill>
                <a:schemeClr val="lt1"/>
              </a:solidFill>
              <a:latin typeface="Aptos" panose="020B0004020202020204" pitchFamily="34" charset="0"/>
              <a:ea typeface="Arial"/>
              <a:cs typeface="Arial"/>
              <a:sym typeface="Arial"/>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Font typeface="Arial" panose="020B0604020202020204" pitchFamily="34" charse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Tree>
    <p:extLst>
      <p:ext uri="{BB962C8B-B14F-4D97-AF65-F5344CB8AC3E}">
        <p14:creationId xmlns:p14="http://schemas.microsoft.com/office/powerpoint/2010/main" val="3720237252"/>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640CA8-E8AE-0C32-1473-4B67CA699D3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C5B458DE-F237-6AAD-2F51-6542B4243458}"/>
              </a:ext>
            </a:extLst>
          </p:cNvPr>
          <p:cNvSpPr/>
          <p:nvPr/>
        </p:nvSpPr>
        <p:spPr>
          <a:xfrm>
            <a:off x="762000" y="1879649"/>
            <a:ext cx="10668000" cy="3098701"/>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Romans 12:2: </a:t>
            </a:r>
            <a:r>
              <a:rPr lang="en-US" sz="4000" dirty="0">
                <a:solidFill>
                  <a:schemeClr val="bg1"/>
                </a:solidFill>
                <a:latin typeface="Aptos" panose="020B0004020202020204" pitchFamily="34" charset="0"/>
                <a:cs typeface="Arial"/>
                <a:sym typeface="Arial"/>
              </a:rPr>
              <a:t>“ Do not </a:t>
            </a:r>
            <a:r>
              <a:rPr lang="en-US" sz="4000" b="1" i="1" dirty="0">
                <a:solidFill>
                  <a:schemeClr val="bg1"/>
                </a:solidFill>
                <a:latin typeface="Aptos" panose="020B0004020202020204" pitchFamily="34" charset="0"/>
                <a:cs typeface="Arial"/>
                <a:sym typeface="Arial"/>
              </a:rPr>
              <a:t>conform</a:t>
            </a:r>
            <a:r>
              <a:rPr lang="en-US" sz="4000" dirty="0">
                <a:solidFill>
                  <a:schemeClr val="bg1"/>
                </a:solidFill>
                <a:latin typeface="Aptos" panose="020B0004020202020204" pitchFamily="34" charset="0"/>
                <a:cs typeface="Arial"/>
                <a:sym typeface="Arial"/>
              </a:rPr>
              <a:t> to the pattern of this world, but be </a:t>
            </a:r>
            <a:r>
              <a:rPr lang="en-US" sz="4000" b="1" i="1" dirty="0">
                <a:solidFill>
                  <a:schemeClr val="bg1"/>
                </a:solidFill>
                <a:latin typeface="Aptos" panose="020B0004020202020204" pitchFamily="34" charset="0"/>
                <a:cs typeface="Arial"/>
                <a:sym typeface="Arial"/>
              </a:rPr>
              <a:t>transformed</a:t>
            </a:r>
            <a:r>
              <a:rPr lang="en-US" sz="4000" dirty="0">
                <a:solidFill>
                  <a:schemeClr val="bg1"/>
                </a:solidFill>
                <a:latin typeface="Aptos" panose="020B0004020202020204" pitchFamily="34" charset="0"/>
                <a:cs typeface="Arial"/>
                <a:sym typeface="Arial"/>
              </a:rPr>
              <a:t> by the renewing of your mind. Then you will be able to test and approve what God’s will is—his good, pleasing and perfect will.”</a:t>
            </a:r>
            <a:endParaRPr lang="en-US" sz="4000" dirty="0">
              <a:solidFill>
                <a:schemeClr val="bg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2772122276"/>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9982A-F30B-3CED-2DF4-B008EA9C90D7}"/>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FD51CE00-3C38-F330-E12D-5BA1AD56B12B}"/>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Developing a Strong Mind</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Pray for God’s transforming power in this area</a:t>
            </a: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4B1FA574-CEE6-0019-E0B1-2F076C7E8807}"/>
              </a:ext>
            </a:extLst>
          </p:cNvPr>
          <p:cNvSpPr/>
          <p:nvPr/>
        </p:nvSpPr>
        <p:spPr>
          <a:xfrm>
            <a:off x="223727" y="1922130"/>
            <a:ext cx="11663474" cy="4275469"/>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Ephesians 3:18-19: </a:t>
            </a:r>
            <a:r>
              <a:rPr lang="en-US" sz="4000" dirty="0">
                <a:solidFill>
                  <a:schemeClr val="bg1"/>
                </a:solidFill>
                <a:latin typeface="Aptos" panose="020B0004020202020204" pitchFamily="34" charset="0"/>
                <a:cs typeface="Arial"/>
                <a:sym typeface="Arial"/>
              </a:rPr>
              <a:t>“And I pray that you, being rooted and established in love, may have power, together with all the Lord’s holy people, to grasp how wide and long and high and deep is the love of Christ, and to know this love that surpasses knowledge—that you may be filled to the measure of all the fullness of God.”</a:t>
            </a:r>
            <a:endParaRPr lang="en-US" sz="4000" dirty="0">
              <a:solidFill>
                <a:schemeClr val="bg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13459950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07F40-C838-E77E-0015-D0A3CBF9D695}"/>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6D8F546-99FB-BAE6-CAF3-82A96FAA32F1}"/>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Developing a Strong Mind</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Immerse yourself in God’s Word</a:t>
            </a: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E727FBA8-1BEB-34F3-EE86-10CBE766AA7D}"/>
              </a:ext>
            </a:extLst>
          </p:cNvPr>
          <p:cNvSpPr/>
          <p:nvPr/>
        </p:nvSpPr>
        <p:spPr>
          <a:xfrm>
            <a:off x="191398" y="1668031"/>
            <a:ext cx="11809204" cy="3124101"/>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Proverbs 2:1-6: </a:t>
            </a:r>
            <a:r>
              <a:rPr lang="en-US" sz="4000" dirty="0">
                <a:solidFill>
                  <a:schemeClr val="bg1"/>
                </a:solidFill>
                <a:latin typeface="Aptos" panose="020B0004020202020204" pitchFamily="34" charset="0"/>
                <a:cs typeface="Arial"/>
                <a:sym typeface="Arial"/>
              </a:rPr>
              <a:t>“My son, if you accept my words and store up my commands within you, turning your ear to wisdom and applying your heart to understanding—indeed, if you call out for insight and cry aloud for understanding</a:t>
            </a:r>
            <a:endParaRPr lang="en-US" sz="4000" dirty="0">
              <a:solidFill>
                <a:schemeClr val="bg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5939711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D9503-FD29-864F-B5DD-02E7EC907D2E}"/>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B9C57EA2-6AAD-8AC4-64F5-721C0A5C75F9}"/>
              </a:ext>
            </a:extLst>
          </p:cNvPr>
          <p:cNvSpPr>
            <a:spLocks noGrp="1"/>
          </p:cNvSpPr>
          <p:nvPr>
            <p:ph idx="1"/>
          </p:nvPr>
        </p:nvSpPr>
        <p:spPr>
          <a:xfrm>
            <a:off x="0" y="0"/>
            <a:ext cx="12192000" cy="5867400"/>
          </a:xfrm>
        </p:spPr>
        <p:txBody>
          <a:bodyPr/>
          <a:lstStyle/>
          <a:p>
            <a:pPr marL="231775" indent="-231775">
              <a:lnSpc>
                <a:spcPct val="90000"/>
              </a:lnSpc>
              <a:buNone/>
            </a:pPr>
            <a:r>
              <a:rPr lang="en-US" sz="6000" dirty="0">
                <a:solidFill>
                  <a:schemeClr val="accent5"/>
                </a:solidFill>
                <a:latin typeface="Aptos" panose="020B0004020202020204" pitchFamily="34" charset="0"/>
              </a:rPr>
              <a:t>Matthew 22</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37 Jesus replied: “‘Love the Lord your God with all your heart and with all your soul and with all your mind.’</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38 This is the first and greatest commandment.</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Tree>
    <p:extLst>
      <p:ext uri="{BB962C8B-B14F-4D97-AF65-F5344CB8AC3E}">
        <p14:creationId xmlns:p14="http://schemas.microsoft.com/office/powerpoint/2010/main" val="3090380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left)">
                                      <p:cBhvr>
                                        <p:cTn id="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253D-CE5F-1C74-EE7C-CDEE39D40253}"/>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387BFAB8-341D-0A26-A36F-D9E2373B6649}"/>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Developing a Strong Mind</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Immerse yourself in God’s Word</a:t>
            </a: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3" name="Rectangle 2">
            <a:extLst>
              <a:ext uri="{FF2B5EF4-FFF2-40B4-BE49-F238E27FC236}">
                <a16:creationId xmlns:a16="http://schemas.microsoft.com/office/drawing/2014/main" id="{16CD1FD1-E8AE-9DE1-A715-E6E0FD84A9CE}"/>
              </a:ext>
            </a:extLst>
          </p:cNvPr>
          <p:cNvSpPr/>
          <p:nvPr/>
        </p:nvSpPr>
        <p:spPr>
          <a:xfrm>
            <a:off x="191398" y="1668031"/>
            <a:ext cx="11809204" cy="3124101"/>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Proverbs 2:1-6: </a:t>
            </a:r>
            <a:r>
              <a:rPr lang="en-US" sz="4000" dirty="0">
                <a:solidFill>
                  <a:schemeClr val="bg1"/>
                </a:solidFill>
                <a:latin typeface="Aptos" panose="020B0004020202020204" pitchFamily="34" charset="0"/>
                <a:cs typeface="Arial"/>
                <a:sym typeface="Arial"/>
              </a:rPr>
              <a:t>“And if you look for it as for silver and search for it as for hidden treasure, then you will understand the fear of the Lord and find the knowledge of God. For the Lord gives wisdom; from his mouth come knowledge and understanding.”</a:t>
            </a:r>
            <a:endParaRPr lang="en-US" sz="4000" dirty="0">
              <a:solidFill>
                <a:schemeClr val="bg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3252048375"/>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23D26-1512-0F9F-77AA-9B0F6BC30DD8}"/>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10FD1D8F-1C8C-29EB-F7C7-65C0E5470595}"/>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Developing a Strong Mind</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Pay attention to what you feed your brain</a:t>
            </a: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3" name="Rectangle 2">
            <a:extLst>
              <a:ext uri="{FF2B5EF4-FFF2-40B4-BE49-F238E27FC236}">
                <a16:creationId xmlns:a16="http://schemas.microsoft.com/office/drawing/2014/main" id="{593E138E-F5DC-90A9-5284-E1EACD0EA494}"/>
              </a:ext>
            </a:extLst>
          </p:cNvPr>
          <p:cNvSpPr/>
          <p:nvPr/>
        </p:nvSpPr>
        <p:spPr>
          <a:xfrm>
            <a:off x="223726" y="1922131"/>
            <a:ext cx="11787459" cy="3191736"/>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Philippians 4:8: </a:t>
            </a:r>
            <a:r>
              <a:rPr lang="en-US" sz="4000" dirty="0">
                <a:solidFill>
                  <a:schemeClr val="bg1"/>
                </a:solidFill>
                <a:latin typeface="Aptos" panose="020B0004020202020204" pitchFamily="34" charset="0"/>
                <a:cs typeface="Arial"/>
                <a:sym typeface="Arial"/>
              </a:rPr>
              <a:t>“</a:t>
            </a:r>
            <a:r>
              <a:rPr lang="en-US" sz="4000" dirty="0">
                <a:solidFill>
                  <a:schemeClr val="bg1"/>
                </a:solidFill>
                <a:latin typeface="Arial" panose="020B0604020202020204" pitchFamily="34" charset="0"/>
                <a:cs typeface="Arial" panose="020B0604020202020204" pitchFamily="34" charset="0"/>
              </a:rPr>
              <a:t>Finally, brothers and sisters, whatever is true, whatever is noble, whatever is right, whatever is pure, whatever is lovely, whatever is admirable—if anything is excellent or praiseworthy—think about such things</a:t>
            </a:r>
            <a:r>
              <a:rPr lang="en-US" sz="4000" dirty="0">
                <a:solidFill>
                  <a:schemeClr val="bg1"/>
                </a:solidFill>
                <a:latin typeface="Aptos" panose="020B0004020202020204" pitchFamily="34" charset="0"/>
                <a:cs typeface="Arial"/>
                <a:sym typeface="Arial"/>
              </a:rPr>
              <a:t>.”</a:t>
            </a:r>
            <a:endParaRPr lang="en-US" sz="4000" dirty="0">
              <a:solidFill>
                <a:schemeClr val="bg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17141502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8FDC06-5F28-0842-0630-ABF0AAAA698B}"/>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9FB2148-8521-3D3C-000C-6245CC1AD4D7}"/>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Developing a Strong Mind</a:t>
            </a:r>
          </a:p>
          <a:p>
            <a:pPr marL="0" lv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Let your learning be a means to a worthy end</a:t>
            </a: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3" name="Rectangle 2">
            <a:extLst>
              <a:ext uri="{FF2B5EF4-FFF2-40B4-BE49-F238E27FC236}">
                <a16:creationId xmlns:a16="http://schemas.microsoft.com/office/drawing/2014/main" id="{EA64534F-6CAC-23D2-9C4A-4BBF07ADF7CD}"/>
              </a:ext>
            </a:extLst>
          </p:cNvPr>
          <p:cNvSpPr/>
          <p:nvPr/>
        </p:nvSpPr>
        <p:spPr>
          <a:xfrm>
            <a:off x="264263" y="1701900"/>
            <a:ext cx="11663474" cy="4343301"/>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cs typeface="Arial" panose="020B0604020202020204" pitchFamily="34" charset="0"/>
              </a:rPr>
              <a:t>Philippians 1:9-11: </a:t>
            </a:r>
            <a:r>
              <a:rPr lang="en-US" sz="4000" dirty="0">
                <a:solidFill>
                  <a:schemeClr val="bg1"/>
                </a:solidFill>
                <a:latin typeface="Aptos" panose="020B0004020202020204" pitchFamily="34" charset="0"/>
                <a:cs typeface="Arial"/>
                <a:sym typeface="Arial"/>
              </a:rPr>
              <a:t>“And this is my prayer: that your love may abound more and more in knowledge and depth of insight, so that you may be able to discern what is best and may be pure and blameless for the day of Christ, filled with the fruit of righteousness that comes through Jesus Christ—to the glory and praise of God.</a:t>
            </a:r>
            <a:endParaRPr lang="en-US" sz="4000" dirty="0">
              <a:solidFill>
                <a:schemeClr val="bg1"/>
              </a:solidFill>
              <a:latin typeface="Aptos" panose="020B0004020202020204" pitchFamily="34" charset="0"/>
              <a:ea typeface="Arial"/>
              <a:cs typeface="Arial"/>
              <a:sym typeface="Arial"/>
            </a:endParaRPr>
          </a:p>
        </p:txBody>
      </p:sp>
      <p:sp>
        <p:nvSpPr>
          <p:cNvPr id="6" name="Rectangle 5">
            <a:extLst>
              <a:ext uri="{FF2B5EF4-FFF2-40B4-BE49-F238E27FC236}">
                <a16:creationId xmlns:a16="http://schemas.microsoft.com/office/drawing/2014/main" id="{A0227026-039B-8B0C-AFA0-D826B5DD4E5D}"/>
              </a:ext>
            </a:extLst>
          </p:cNvPr>
          <p:cNvSpPr/>
          <p:nvPr/>
        </p:nvSpPr>
        <p:spPr>
          <a:xfrm>
            <a:off x="4063999" y="5524499"/>
            <a:ext cx="7518400" cy="1109135"/>
          </a:xfrm>
          <a:prstGeom prst="rect">
            <a:avLst/>
          </a:prstGeom>
          <a:solidFill>
            <a:srgbClr val="771D31"/>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r>
              <a:rPr lang="en-US" sz="3600" dirty="0">
                <a:solidFill>
                  <a:schemeClr val="bg1"/>
                </a:solidFill>
                <a:latin typeface="Aptos" panose="020B0004020202020204" pitchFamily="34" charset="0"/>
                <a:cs typeface="Arial" panose="020B0604020202020204" pitchFamily="34" charset="0"/>
              </a:rPr>
              <a:t>“How will reading 1 Chronicles 1-9 help become a more loving person?”</a:t>
            </a:r>
            <a:endParaRPr lang="en-US" sz="3600" dirty="0">
              <a:solidFill>
                <a:schemeClr val="bg1"/>
              </a:solidFill>
              <a:latin typeface="Aptos" panose="020B0004020202020204" pitchFamily="34" charset="0"/>
              <a:ea typeface="Arial"/>
              <a:cs typeface="Arial"/>
              <a:sym typeface="Arial"/>
            </a:endParaRPr>
          </a:p>
        </p:txBody>
      </p:sp>
    </p:spTree>
    <p:extLst>
      <p:ext uri="{BB962C8B-B14F-4D97-AF65-F5344CB8AC3E}">
        <p14:creationId xmlns:p14="http://schemas.microsoft.com/office/powerpoint/2010/main" val="18780425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43AA3C-000B-F288-62C7-F63C56E01DAD}"/>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C14DCC57-D1D3-B725-20DA-18298608C7C4}"/>
              </a:ext>
            </a:extLst>
          </p:cNvPr>
          <p:cNvSpPr>
            <a:spLocks noGrp="1"/>
          </p:cNvSpPr>
          <p:nvPr>
            <p:ph idx="1"/>
          </p:nvPr>
        </p:nvSpPr>
        <p:spPr>
          <a:xfrm>
            <a:off x="0" y="0"/>
            <a:ext cx="12192000" cy="4127500"/>
          </a:xfrm>
        </p:spPr>
        <p:txBody>
          <a:bodyPr/>
          <a:lstStyle/>
          <a:p>
            <a:pPr marL="231775" indent="-231775">
              <a:buNone/>
            </a:pPr>
            <a:r>
              <a:rPr lang="en-US" sz="6000" dirty="0">
                <a:solidFill>
                  <a:schemeClr val="accent5"/>
                </a:solidFill>
                <a:latin typeface="Aptos" panose="020B0004020202020204" pitchFamily="34" charset="0"/>
              </a:rPr>
              <a:t>Developing a Strong Mind</a:t>
            </a:r>
          </a:p>
          <a:p>
            <a:pPr marL="0" indent="0">
              <a:lnSpc>
                <a:spcPct val="95000"/>
              </a:lnSpc>
              <a:spcBef>
                <a:spcPts val="864"/>
              </a:spcBef>
              <a:buClr>
                <a:srgbClr val="619ED3"/>
              </a:buClr>
              <a:buNone/>
            </a:pPr>
            <a:r>
              <a:rPr lang="en-US" sz="4400" dirty="0">
                <a:solidFill>
                  <a:schemeClr val="lt1"/>
                </a:solidFill>
                <a:latin typeface="Aptos" panose="020B0004020202020204" pitchFamily="34" charset="0"/>
                <a:ea typeface="Arial"/>
                <a:cs typeface="Arial"/>
                <a:sym typeface="Arial"/>
              </a:rPr>
              <a:t>Prioritize opportunities to do this with others</a:t>
            </a: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lvl="1">
              <a:buClr>
                <a:srgbClr val="619ED3"/>
              </a:buClr>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Tree>
    <p:extLst>
      <p:ext uri="{BB962C8B-B14F-4D97-AF65-F5344CB8AC3E}">
        <p14:creationId xmlns:p14="http://schemas.microsoft.com/office/powerpoint/2010/main" val="142136169"/>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3302A7-604D-B59D-29DE-74F9616E3CCB}"/>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48715D46-4197-E04E-A38B-076863B0F786}"/>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268380959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D9435-EDE9-A3FC-B29A-227F2C874D33}"/>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1486504-DF1E-D702-B1BD-623CFD4F97C9}"/>
              </a:ext>
            </a:extLst>
          </p:cNvPr>
          <p:cNvSpPr>
            <a:spLocks noGrp="1"/>
          </p:cNvSpPr>
          <p:nvPr>
            <p:ph idx="1"/>
          </p:nvPr>
        </p:nvSpPr>
        <p:spPr>
          <a:xfrm>
            <a:off x="0" y="0"/>
            <a:ext cx="12192000" cy="5867400"/>
          </a:xfrm>
        </p:spPr>
        <p:txBody>
          <a:bodyPr/>
          <a:lstStyle/>
          <a:p>
            <a:pPr marL="231775" indent="-231775">
              <a:lnSpc>
                <a:spcPct val="90000"/>
              </a:lnSpc>
              <a:buNone/>
            </a:pPr>
            <a:r>
              <a:rPr lang="en-US" sz="6000" dirty="0">
                <a:solidFill>
                  <a:schemeClr val="accent5"/>
                </a:solidFill>
                <a:latin typeface="Aptos" panose="020B0004020202020204" pitchFamily="34" charset="0"/>
              </a:rPr>
              <a:t>Matthew 22</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37 Jesus replied: “‘Love the Lord your </a:t>
            </a:r>
            <a:r>
              <a:rPr lang="en-US" sz="4400" dirty="0">
                <a:solidFill>
                  <a:schemeClr val="bg1"/>
                </a:solidFill>
                <a:latin typeface="Aptos" panose="020B0004020202020204" pitchFamily="34" charset="0"/>
                <a:ea typeface="Arial"/>
                <a:cs typeface="Arial"/>
                <a:sym typeface="Arial"/>
              </a:rPr>
              <a:t>God with all </a:t>
            </a:r>
            <a:r>
              <a:rPr lang="en-US" sz="4400" dirty="0">
                <a:solidFill>
                  <a:srgbClr val="202331"/>
                </a:solidFill>
                <a:latin typeface="Aptos" panose="020B0004020202020204" pitchFamily="34" charset="0"/>
                <a:ea typeface="Arial"/>
                <a:cs typeface="Arial"/>
                <a:sym typeface="Arial"/>
              </a:rPr>
              <a:t>your heart and with all your soul and with all </a:t>
            </a:r>
            <a:r>
              <a:rPr lang="en-US" sz="4400" dirty="0">
                <a:solidFill>
                  <a:schemeClr val="lt1"/>
                </a:solidFill>
                <a:latin typeface="Aptos" panose="020B0004020202020204" pitchFamily="34" charset="0"/>
                <a:ea typeface="Arial"/>
                <a:cs typeface="Arial"/>
                <a:sym typeface="Arial"/>
              </a:rPr>
              <a:t>your mind.’</a:t>
            </a:r>
          </a:p>
          <a:p>
            <a:pPr marL="347472" lvl="0" indent="-347472">
              <a:lnSpc>
                <a:spcPct val="95000"/>
              </a:lnSpc>
              <a:spcBef>
                <a:spcPts val="864"/>
              </a:spcBef>
              <a:buNone/>
            </a:pPr>
            <a:r>
              <a:rPr lang="en-US" sz="4400" dirty="0">
                <a:solidFill>
                  <a:srgbClr val="202331"/>
                </a:solidFill>
                <a:latin typeface="Aptos" panose="020B0004020202020204" pitchFamily="34" charset="0"/>
                <a:ea typeface="Arial"/>
                <a:cs typeface="Arial"/>
                <a:sym typeface="Arial"/>
              </a:rPr>
              <a:t>38 This is the first and greatest commandment.</a:t>
            </a:r>
          </a:p>
          <a:p>
            <a:pPr lvl="1">
              <a:buFont typeface="Wingdings" pitchFamily="2" charset="2"/>
              <a:buChar char="Ø"/>
            </a:pPr>
            <a:endParaRPr lang="en-US" sz="44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7" name="Rectangle 6">
            <a:extLst>
              <a:ext uri="{FF2B5EF4-FFF2-40B4-BE49-F238E27FC236}">
                <a16:creationId xmlns:a16="http://schemas.microsoft.com/office/drawing/2014/main" id="{3F147016-ECAE-6F87-D60F-6C12FC5F78AF}"/>
              </a:ext>
            </a:extLst>
          </p:cNvPr>
          <p:cNvSpPr/>
          <p:nvPr/>
        </p:nvSpPr>
        <p:spPr>
          <a:xfrm>
            <a:off x="3524595" y="2933700"/>
            <a:ext cx="8396472" cy="2316637"/>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31775" indent="-231775">
              <a:lnSpc>
                <a:spcPct val="90000"/>
              </a:lnSpc>
              <a:buNone/>
            </a:pPr>
            <a:r>
              <a:rPr lang="en-US" sz="4400" b="1" dirty="0">
                <a:latin typeface="Aptos" panose="020B0004020202020204" pitchFamily="34" charset="0"/>
              </a:rPr>
              <a:t>Your Mind Matters!</a:t>
            </a:r>
          </a:p>
          <a:p>
            <a:pPr marL="742950" indent="-742950">
              <a:lnSpc>
                <a:spcPct val="90000"/>
              </a:lnSpc>
              <a:buClr>
                <a:schemeClr val="bg1"/>
              </a:buClr>
              <a:buFont typeface="+mj-lt"/>
              <a:buAutoNum type="arabicPeriod"/>
            </a:pPr>
            <a:r>
              <a:rPr lang="en-US" sz="4000" dirty="0">
                <a:latin typeface="Aptos" panose="020B0004020202020204" pitchFamily="34" charset="0"/>
              </a:rPr>
              <a:t>A biblical perspective on the mind</a:t>
            </a:r>
          </a:p>
          <a:p>
            <a:pPr marL="742950" indent="-742950">
              <a:lnSpc>
                <a:spcPct val="90000"/>
              </a:lnSpc>
              <a:buClr>
                <a:schemeClr val="bg1"/>
              </a:buClr>
              <a:buFont typeface="+mj-lt"/>
              <a:buAutoNum type="arabicPeriod"/>
            </a:pPr>
            <a:r>
              <a:rPr lang="en-US" sz="4000" dirty="0">
                <a:latin typeface="Aptos" panose="020B0004020202020204" pitchFamily="34" charset="0"/>
              </a:rPr>
              <a:t>Signs of “Mindless Christianity” </a:t>
            </a:r>
          </a:p>
          <a:p>
            <a:pPr marL="742950" indent="-742950">
              <a:lnSpc>
                <a:spcPct val="90000"/>
              </a:lnSpc>
              <a:buClr>
                <a:schemeClr val="bg1"/>
              </a:buClr>
              <a:buFont typeface="+mj-lt"/>
              <a:buAutoNum type="arabicPeriod"/>
            </a:pPr>
            <a:r>
              <a:rPr lang="en-US" sz="4000" dirty="0">
                <a:latin typeface="Aptos" panose="020B0004020202020204" pitchFamily="34" charset="0"/>
              </a:rPr>
              <a:t>Developing a strong mind</a:t>
            </a:r>
          </a:p>
        </p:txBody>
      </p:sp>
    </p:spTree>
    <p:extLst>
      <p:ext uri="{BB962C8B-B14F-4D97-AF65-F5344CB8AC3E}">
        <p14:creationId xmlns:p14="http://schemas.microsoft.com/office/powerpoint/2010/main" val="20519361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left)">
                                      <p:cBhvr>
                                        <p:cTn id="7" dur="500"/>
                                        <p:tgtEl>
                                          <p:spTgt spid="7">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left)">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wipe(left)">
                                      <p:cBhvr>
                                        <p:cTn id="20" dur="500"/>
                                        <p:tgtEl>
                                          <p:spTgt spid="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Effect transition="in" filter="wipe(left)">
                                      <p:cBhvr>
                                        <p:cTn id="25"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8D98B-A444-EE0E-D0C4-878A6D41A621}"/>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FBC845BA-90B5-28EB-82D3-75E5018D3805}"/>
              </a:ext>
            </a:extLst>
          </p:cNvPr>
          <p:cNvSpPr>
            <a:spLocks noGrp="1"/>
          </p:cNvSpPr>
          <p:nvPr>
            <p:ph idx="1"/>
          </p:nvPr>
        </p:nvSpPr>
        <p:spPr>
          <a:xfrm>
            <a:off x="0" y="0"/>
            <a:ext cx="12192000" cy="5867400"/>
          </a:xfrm>
        </p:spPr>
        <p:txBody>
          <a:bodyPr/>
          <a:lstStyle/>
          <a:p>
            <a:pPr marL="231775" indent="-231775">
              <a:lnSpc>
                <a:spcPct val="90000"/>
              </a:lnSpc>
              <a:buNone/>
            </a:pPr>
            <a:r>
              <a:rPr lang="en-US" sz="6000" dirty="0">
                <a:solidFill>
                  <a:schemeClr val="accent5"/>
                </a:solidFill>
                <a:latin typeface="Aptos" panose="020B0004020202020204" pitchFamily="34" charset="0"/>
              </a:rPr>
              <a:t>A Biblical Perspective on the Mind</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Tree>
    <p:extLst>
      <p:ext uri="{BB962C8B-B14F-4D97-AF65-F5344CB8AC3E}">
        <p14:creationId xmlns:p14="http://schemas.microsoft.com/office/powerpoint/2010/main" val="36955018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B3520-0DD0-8EF5-BB68-24F75B5D1CAD}"/>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225D4799-783F-C1D8-59D5-ACB0B7CF2399}"/>
              </a:ext>
            </a:extLst>
          </p:cNvPr>
          <p:cNvSpPr>
            <a:spLocks noGrp="1"/>
          </p:cNvSpPr>
          <p:nvPr>
            <p:ph idx="1"/>
          </p:nvPr>
        </p:nvSpPr>
        <p:spPr>
          <a:xfrm>
            <a:off x="0" y="0"/>
            <a:ext cx="12192000" cy="5867400"/>
          </a:xfrm>
        </p:spPr>
        <p:txBody>
          <a:bodyPr/>
          <a:lstStyle/>
          <a:p>
            <a:pPr marL="231775" indent="-231775">
              <a:lnSpc>
                <a:spcPct val="90000"/>
              </a:lnSpc>
              <a:buNone/>
            </a:pPr>
            <a:r>
              <a:rPr lang="en-US" sz="6000" dirty="0">
                <a:solidFill>
                  <a:schemeClr val="accent5"/>
                </a:solidFill>
                <a:latin typeface="Aptos" panose="020B0004020202020204" pitchFamily="34" charset="0"/>
              </a:rPr>
              <a:t>A Biblical Perspective on the Mind</a:t>
            </a:r>
          </a:p>
          <a:p>
            <a:pPr marL="0" lvl="0" indent="0">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Thinking is part of being God’s image-bearer</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2" name="Rectangle 1">
            <a:extLst>
              <a:ext uri="{FF2B5EF4-FFF2-40B4-BE49-F238E27FC236}">
                <a16:creationId xmlns:a16="http://schemas.microsoft.com/office/drawing/2014/main" id="{FF04008C-01A5-37F3-C0BF-21ECA9FA8D98}"/>
              </a:ext>
            </a:extLst>
          </p:cNvPr>
          <p:cNvSpPr/>
          <p:nvPr/>
        </p:nvSpPr>
        <p:spPr>
          <a:xfrm>
            <a:off x="223726" y="1871331"/>
            <a:ext cx="11744547" cy="3835202"/>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defRPr/>
            </a:pPr>
            <a:r>
              <a:rPr lang="en-US" sz="4000" b="1" dirty="0">
                <a:solidFill>
                  <a:schemeClr val="bg1"/>
                </a:solidFill>
                <a:latin typeface="Aptos" panose="020B0004020202020204" pitchFamily="34" charset="0"/>
                <a:cs typeface="Arial" panose="020B0604020202020204" pitchFamily="34" charset="0"/>
              </a:rPr>
              <a:t>Genesis 2:15-17: </a:t>
            </a:r>
            <a:r>
              <a:rPr lang="en-US" sz="4000" dirty="0">
                <a:solidFill>
                  <a:schemeClr val="bg1"/>
                </a:solidFill>
                <a:latin typeface="Aptos" panose="020B0004020202020204" pitchFamily="34" charset="0"/>
                <a:cs typeface="Arial" panose="020B0604020202020204" pitchFamily="34" charset="0"/>
              </a:rPr>
              <a:t>The Lord God took the man and put him in the Garden of Eden to work it and take care of it. And the Lord God commanded the man, “You are free to eat from any tree in the garden; but you must not eat from the tree of the knowledge of good and evil, for when you eat from it you will certainly die.”</a:t>
            </a:r>
          </a:p>
        </p:txBody>
      </p:sp>
    </p:spTree>
    <p:extLst>
      <p:ext uri="{BB962C8B-B14F-4D97-AF65-F5344CB8AC3E}">
        <p14:creationId xmlns:p14="http://schemas.microsoft.com/office/powerpoint/2010/main" val="1291230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3A79BE-D64F-864D-8E44-5F7181998CB5}"/>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C9BBB717-CB38-CE78-2B54-25E6543B9970}"/>
              </a:ext>
            </a:extLst>
          </p:cNvPr>
          <p:cNvSpPr>
            <a:spLocks noGrp="1"/>
          </p:cNvSpPr>
          <p:nvPr>
            <p:ph idx="1"/>
          </p:nvPr>
        </p:nvSpPr>
        <p:spPr>
          <a:xfrm>
            <a:off x="0" y="0"/>
            <a:ext cx="12192000" cy="5867400"/>
          </a:xfrm>
        </p:spPr>
        <p:txBody>
          <a:bodyPr/>
          <a:lstStyle/>
          <a:p>
            <a:pPr marL="231775" indent="-231775">
              <a:buNone/>
            </a:pPr>
            <a:r>
              <a:rPr lang="en-US" sz="6000" dirty="0">
                <a:solidFill>
                  <a:schemeClr val="accent5"/>
                </a:solidFill>
                <a:latin typeface="Aptos" panose="020B0004020202020204" pitchFamily="34" charset="0"/>
              </a:rPr>
              <a:t>A Biblical Perspective on the Mind</a:t>
            </a:r>
          </a:p>
          <a:p>
            <a:pPr marL="347472" lvl="0" indent="-347472">
              <a:lnSpc>
                <a:spcPct val="95000"/>
              </a:lnSpc>
              <a:spcBef>
                <a:spcPts val="864"/>
              </a:spcBef>
              <a:buNone/>
            </a:pPr>
            <a:r>
              <a:rPr lang="en-US" sz="4400" dirty="0">
                <a:solidFill>
                  <a:schemeClr val="lt1"/>
                </a:solidFill>
                <a:latin typeface="Aptos" panose="020B0004020202020204" pitchFamily="34" charset="0"/>
                <a:ea typeface="Arial"/>
                <a:cs typeface="Arial"/>
                <a:sym typeface="Arial"/>
              </a:rPr>
              <a:t>Corrupted thinking shapes our fallen world</a:t>
            </a:r>
          </a:p>
          <a:p>
            <a:pPr lvl="1">
              <a:buFont typeface="Wingdings" pitchFamily="2" charset="2"/>
              <a:buChar char="Ø"/>
            </a:pPr>
            <a:endParaRPr lang="en-US" sz="3200" dirty="0">
              <a:solidFill>
                <a:schemeClr val="bg1"/>
              </a:solidFill>
              <a:latin typeface="Aptos" panose="020B0004020202020204" pitchFamily="34" charset="0"/>
            </a:endParaRPr>
          </a:p>
          <a:p>
            <a:pPr lvl="1">
              <a:buFont typeface="Wingdings" pitchFamily="2" charset="2"/>
              <a:buChar char="Ø"/>
            </a:pPr>
            <a:endParaRPr lang="en-US" sz="3200" dirty="0">
              <a:solidFill>
                <a:schemeClr val="bg1"/>
              </a:solidFill>
              <a:latin typeface="Aptos" panose="020B0004020202020204" pitchFamily="34" charset="0"/>
            </a:endParaRPr>
          </a:p>
          <a:p>
            <a:pPr marL="0" indent="0">
              <a:buNone/>
            </a:pPr>
            <a:endParaRPr lang="en-US" sz="3600" dirty="0">
              <a:solidFill>
                <a:schemeClr val="accent5"/>
              </a:solidFill>
              <a:latin typeface="Aptos" panose="020B0004020202020204" pitchFamily="34" charset="0"/>
            </a:endParaRPr>
          </a:p>
          <a:p>
            <a:endParaRPr lang="en-US" sz="3600" dirty="0">
              <a:solidFill>
                <a:schemeClr val="bg1"/>
              </a:solidFill>
              <a:latin typeface="Aptos" panose="020B0004020202020204" pitchFamily="34" charset="0"/>
            </a:endParaRPr>
          </a:p>
        </p:txBody>
      </p:sp>
      <p:sp>
        <p:nvSpPr>
          <p:cNvPr id="4" name="Rectangle 3">
            <a:extLst>
              <a:ext uri="{FF2B5EF4-FFF2-40B4-BE49-F238E27FC236}">
                <a16:creationId xmlns:a16="http://schemas.microsoft.com/office/drawing/2014/main" id="{6AB83D65-1209-70A6-461D-99383B362C57}"/>
              </a:ext>
            </a:extLst>
          </p:cNvPr>
          <p:cNvSpPr/>
          <p:nvPr/>
        </p:nvSpPr>
        <p:spPr>
          <a:xfrm>
            <a:off x="630126" y="1744133"/>
            <a:ext cx="7108407" cy="4859866"/>
          </a:xfrm>
          <a:prstGeom prst="rect">
            <a:avLst/>
          </a:prstGeom>
          <a:solidFill>
            <a:srgbClr val="51B7FD">
              <a:alpha val="60000"/>
            </a:srgbClr>
          </a:solid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sz="4000" b="1" dirty="0">
                <a:solidFill>
                  <a:schemeClr val="bg1"/>
                </a:solidFill>
                <a:latin typeface="Aptos" panose="020B0004020202020204" pitchFamily="34" charset="0"/>
              </a:rPr>
              <a:t>Describing the “Natural” Mind</a:t>
            </a:r>
          </a:p>
          <a:p>
            <a:pPr>
              <a:defRPr/>
            </a:pPr>
            <a:r>
              <a:rPr lang="en-US" sz="4000" dirty="0">
                <a:solidFill>
                  <a:schemeClr val="bg1"/>
                </a:solidFill>
                <a:latin typeface="Aptos" panose="020B0004020202020204" pitchFamily="34" charset="0"/>
              </a:rPr>
              <a:t>“Ignorant” </a:t>
            </a:r>
            <a:r>
              <a:rPr lang="en-US" sz="2800" dirty="0">
                <a:solidFill>
                  <a:schemeClr val="bg1"/>
                </a:solidFill>
                <a:latin typeface="Aptos" panose="020B0004020202020204" pitchFamily="34" charset="0"/>
              </a:rPr>
              <a:t>(Eph. 4:17)</a:t>
            </a:r>
          </a:p>
          <a:p>
            <a:pPr>
              <a:defRPr/>
            </a:pPr>
            <a:r>
              <a:rPr lang="en-US" sz="4000" dirty="0">
                <a:solidFill>
                  <a:schemeClr val="bg1"/>
                </a:solidFill>
                <a:latin typeface="Aptos" panose="020B0004020202020204" pitchFamily="34" charset="0"/>
              </a:rPr>
              <a:t> “Futile”  </a:t>
            </a:r>
            <a:r>
              <a:rPr lang="en-US" sz="2800" dirty="0">
                <a:solidFill>
                  <a:schemeClr val="bg1"/>
                </a:solidFill>
                <a:latin typeface="Aptos" panose="020B0004020202020204" pitchFamily="34" charset="0"/>
              </a:rPr>
              <a:t>(Eph. 4:17)</a:t>
            </a:r>
          </a:p>
          <a:p>
            <a:pPr>
              <a:defRPr/>
            </a:pPr>
            <a:r>
              <a:rPr lang="en-US" sz="4000" dirty="0">
                <a:solidFill>
                  <a:schemeClr val="bg1"/>
                </a:solidFill>
                <a:latin typeface="Aptos" panose="020B0004020202020204" pitchFamily="34" charset="0"/>
              </a:rPr>
              <a:t>“Darkened” </a:t>
            </a:r>
            <a:r>
              <a:rPr lang="en-US" sz="2800" dirty="0">
                <a:solidFill>
                  <a:schemeClr val="bg1"/>
                </a:solidFill>
                <a:latin typeface="Aptos" panose="020B0004020202020204" pitchFamily="34" charset="0"/>
              </a:rPr>
              <a:t>(Rom. 1:21; Eph. 4:18)</a:t>
            </a:r>
          </a:p>
          <a:p>
            <a:pPr>
              <a:defRPr/>
            </a:pPr>
            <a:r>
              <a:rPr lang="en-US" sz="4000" dirty="0">
                <a:solidFill>
                  <a:schemeClr val="bg1"/>
                </a:solidFill>
                <a:latin typeface="Aptos" panose="020B0004020202020204" pitchFamily="34" charset="0"/>
              </a:rPr>
              <a:t>“Foolish” </a:t>
            </a:r>
            <a:r>
              <a:rPr lang="en-US" sz="2800" dirty="0">
                <a:solidFill>
                  <a:schemeClr val="bg1"/>
                </a:solidFill>
                <a:latin typeface="Aptos" panose="020B0004020202020204" pitchFamily="34" charset="0"/>
              </a:rPr>
              <a:t>(Rom. 1:21; 1 Cor. 1:20)</a:t>
            </a:r>
          </a:p>
          <a:p>
            <a:pPr>
              <a:defRPr/>
            </a:pPr>
            <a:r>
              <a:rPr lang="en-US" sz="4000" dirty="0">
                <a:solidFill>
                  <a:schemeClr val="bg1"/>
                </a:solidFill>
                <a:latin typeface="Aptos" panose="020B0004020202020204" pitchFamily="34" charset="0"/>
              </a:rPr>
              <a:t>“Dull”  </a:t>
            </a:r>
            <a:r>
              <a:rPr lang="en-US" sz="2800" dirty="0">
                <a:solidFill>
                  <a:schemeClr val="bg1"/>
                </a:solidFill>
                <a:latin typeface="Aptos" panose="020B0004020202020204" pitchFamily="34" charset="0"/>
              </a:rPr>
              <a:t>(2 Cor. 3:14)</a:t>
            </a:r>
          </a:p>
          <a:p>
            <a:pPr>
              <a:defRPr/>
            </a:pPr>
            <a:r>
              <a:rPr lang="en-US" sz="4000" dirty="0">
                <a:solidFill>
                  <a:schemeClr val="bg1"/>
                </a:solidFill>
                <a:latin typeface="Aptos" panose="020B0004020202020204" pitchFamily="34" charset="0"/>
              </a:rPr>
              <a:t>“Suppressed”  </a:t>
            </a:r>
            <a:r>
              <a:rPr lang="en-US" sz="2800" dirty="0">
                <a:solidFill>
                  <a:schemeClr val="bg1"/>
                </a:solidFill>
                <a:latin typeface="Aptos" panose="020B0004020202020204" pitchFamily="34" charset="0"/>
              </a:rPr>
              <a:t>(Rom 1:18)</a:t>
            </a:r>
          </a:p>
          <a:p>
            <a:pPr>
              <a:defRPr/>
            </a:pPr>
            <a:r>
              <a:rPr lang="en-US" sz="4000" dirty="0">
                <a:solidFill>
                  <a:schemeClr val="bg1"/>
                </a:solidFill>
                <a:latin typeface="Aptos" panose="020B0004020202020204" pitchFamily="34" charset="0"/>
              </a:rPr>
              <a:t>“Hostile to God” </a:t>
            </a:r>
            <a:r>
              <a:rPr lang="en-US" sz="2800" dirty="0">
                <a:solidFill>
                  <a:schemeClr val="bg1"/>
                </a:solidFill>
                <a:latin typeface="Aptos" panose="020B0004020202020204" pitchFamily="34" charset="0"/>
              </a:rPr>
              <a:t>(Rom. 8:7)</a:t>
            </a:r>
            <a:endParaRPr lang="en-US" sz="3600" dirty="0">
              <a:solidFill>
                <a:schemeClr val="bg1"/>
              </a:solidFill>
              <a:latin typeface="Aptos" panose="020B0004020202020204" pitchFamily="34" charset="0"/>
            </a:endParaRPr>
          </a:p>
        </p:txBody>
      </p:sp>
    </p:spTree>
    <p:extLst>
      <p:ext uri="{BB962C8B-B14F-4D97-AF65-F5344CB8AC3E}">
        <p14:creationId xmlns:p14="http://schemas.microsoft.com/office/powerpoint/2010/main" val="12997173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9C8AD-731F-6CEC-D0FE-91D3F24C141F}"/>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0E8F6A70-6C07-B14C-C175-151DE377C7A8}"/>
              </a:ext>
            </a:extLst>
          </p:cNvPr>
          <p:cNvSpPr txBox="1">
            <a:spLocks/>
          </p:cNvSpPr>
          <p:nvPr/>
        </p:nvSpPr>
        <p:spPr>
          <a:xfrm>
            <a:off x="4896091" y="2141515"/>
            <a:ext cx="12192000" cy="34290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dirty="0">
              <a:latin typeface="Aptos" panose="020B0004020202020204" pitchFamily="34" charset="0"/>
              <a:ea typeface="ＭＳ Ｐゴシック" pitchFamily="34" charset="-128"/>
            </a:endParaRPr>
          </a:p>
        </p:txBody>
      </p:sp>
      <p:sp>
        <p:nvSpPr>
          <p:cNvPr id="3" name="Content Placeholder 2">
            <a:extLst>
              <a:ext uri="{FF2B5EF4-FFF2-40B4-BE49-F238E27FC236}">
                <a16:creationId xmlns:a16="http://schemas.microsoft.com/office/drawing/2014/main" id="{E8B25F5B-9B80-1203-E5D6-29E790E2FFE4}"/>
              </a:ext>
            </a:extLst>
          </p:cNvPr>
          <p:cNvSpPr txBox="1">
            <a:spLocks/>
          </p:cNvSpPr>
          <p:nvPr/>
        </p:nvSpPr>
        <p:spPr>
          <a:xfrm>
            <a:off x="3075758" y="2892899"/>
            <a:ext cx="11012776" cy="10722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6600" dirty="0">
                <a:solidFill>
                  <a:schemeClr val="bg1"/>
                </a:solidFill>
                <a:latin typeface="Aptos" panose="020B0004020202020204" pitchFamily="34" charset="0"/>
                <a:ea typeface="ＭＳ Ｐゴシック" pitchFamily="34" charset="-128"/>
              </a:rPr>
              <a:t>Alfred Whitehead</a:t>
            </a:r>
          </a:p>
          <a:p>
            <a:pPr marL="0" indent="0" algn="ctr">
              <a:spcBef>
                <a:spcPts val="0"/>
              </a:spcBef>
              <a:buFont typeface="Arial" panose="020B0604020202020204" pitchFamily="34" charset="0"/>
              <a:buNone/>
            </a:pPr>
            <a:r>
              <a:rPr lang="en-US" sz="4000" i="1" dirty="0">
                <a:solidFill>
                  <a:schemeClr val="bg1"/>
                </a:solidFill>
                <a:latin typeface="Aptos" panose="020B0004020202020204" pitchFamily="34" charset="0"/>
                <a:ea typeface="ＭＳ Ｐゴシック" pitchFamily="34" charset="-128"/>
              </a:rPr>
              <a:t>Philosopher &amp; Mathematician</a:t>
            </a:r>
            <a:endParaRPr lang="en-US" sz="4000" i="1" dirty="0">
              <a:solidFill>
                <a:schemeClr val="bg1"/>
              </a:solidFill>
              <a:latin typeface="Aptos" panose="020B0004020202020204" pitchFamily="34" charset="0"/>
            </a:endParaRPr>
          </a:p>
        </p:txBody>
      </p:sp>
    </p:spTree>
    <p:extLst>
      <p:ext uri="{BB962C8B-B14F-4D97-AF65-F5344CB8AC3E}">
        <p14:creationId xmlns:p14="http://schemas.microsoft.com/office/powerpoint/2010/main" val="232385455"/>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51E4E-8C5D-FA18-2526-AFE5E262506F}"/>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AC07507B-40B9-D204-AC30-DF416B030C8B}"/>
              </a:ext>
            </a:extLst>
          </p:cNvPr>
          <p:cNvSpPr/>
          <p:nvPr/>
        </p:nvSpPr>
        <p:spPr>
          <a:xfrm>
            <a:off x="0" y="6869"/>
            <a:ext cx="4142261" cy="6844262"/>
          </a:xfrm>
          <a:prstGeom prst="rect">
            <a:avLst/>
          </a:prstGeom>
          <a:effectLst>
            <a:softEdge rad="6722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z</a:t>
            </a:r>
          </a:p>
        </p:txBody>
      </p:sp>
      <p:sp>
        <p:nvSpPr>
          <p:cNvPr id="5" name="Content Placeholder 2">
            <a:extLst>
              <a:ext uri="{FF2B5EF4-FFF2-40B4-BE49-F238E27FC236}">
                <a16:creationId xmlns:a16="http://schemas.microsoft.com/office/drawing/2014/main" id="{63D4CBB5-77AE-F91D-B6BD-9BC4AEC1C05C}"/>
              </a:ext>
            </a:extLst>
          </p:cNvPr>
          <p:cNvSpPr txBox="1">
            <a:spLocks/>
          </p:cNvSpPr>
          <p:nvPr/>
        </p:nvSpPr>
        <p:spPr>
          <a:xfrm>
            <a:off x="4896091" y="2141515"/>
            <a:ext cx="12192000" cy="34290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dirty="0">
              <a:latin typeface="Aptos" panose="020B0004020202020204" pitchFamily="34" charset="0"/>
              <a:ea typeface="ＭＳ Ｐゴシック" pitchFamily="34" charset="-128"/>
            </a:endParaRPr>
          </a:p>
        </p:txBody>
      </p:sp>
      <p:sp>
        <p:nvSpPr>
          <p:cNvPr id="4" name="Content Placeholder 2">
            <a:extLst>
              <a:ext uri="{FF2B5EF4-FFF2-40B4-BE49-F238E27FC236}">
                <a16:creationId xmlns:a16="http://schemas.microsoft.com/office/drawing/2014/main" id="{387E0368-124F-5F4A-F961-2E915641358C}"/>
              </a:ext>
            </a:extLst>
          </p:cNvPr>
          <p:cNvSpPr txBox="1">
            <a:spLocks/>
          </p:cNvSpPr>
          <p:nvPr/>
        </p:nvSpPr>
        <p:spPr>
          <a:xfrm>
            <a:off x="4402667" y="0"/>
            <a:ext cx="7789333" cy="6858001"/>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5400" dirty="0">
                <a:solidFill>
                  <a:schemeClr val="bg1"/>
                </a:solidFill>
                <a:latin typeface="Aptos" panose="020B0004020202020204" pitchFamily="34" charset="0"/>
                <a:ea typeface="ＭＳ Ｐゴシック" pitchFamily="34" charset="-128"/>
              </a:rPr>
              <a:t>“The great conquerors, from Alexander to Caesar, and from Caesar to Napoleon, influenced profoundly the lives of subsequent generations.”</a:t>
            </a:r>
          </a:p>
        </p:txBody>
      </p:sp>
      <p:sp>
        <p:nvSpPr>
          <p:cNvPr id="6" name="Content Placeholder 2">
            <a:extLst>
              <a:ext uri="{FF2B5EF4-FFF2-40B4-BE49-F238E27FC236}">
                <a16:creationId xmlns:a16="http://schemas.microsoft.com/office/drawing/2014/main" id="{45707CD1-1BC5-BEE7-97E7-2978B997D07F}"/>
              </a:ext>
            </a:extLst>
          </p:cNvPr>
          <p:cNvSpPr txBox="1">
            <a:spLocks/>
          </p:cNvSpPr>
          <p:nvPr/>
        </p:nvSpPr>
        <p:spPr>
          <a:xfrm>
            <a:off x="-2012709" y="5424772"/>
            <a:ext cx="8108709" cy="11711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4000" dirty="0">
                <a:solidFill>
                  <a:schemeClr val="bg1"/>
                </a:solidFill>
                <a:latin typeface="Aptos" panose="020B0004020202020204" pitchFamily="34" charset="0"/>
                <a:ea typeface="ＭＳ Ｐゴシック" pitchFamily="34" charset="-128"/>
              </a:rPr>
              <a:t>Alfred Whitehead</a:t>
            </a:r>
          </a:p>
          <a:p>
            <a:pPr marL="0" indent="0" algn="ctr">
              <a:spcBef>
                <a:spcPts val="0"/>
              </a:spcBef>
              <a:buNone/>
            </a:pPr>
            <a:r>
              <a:rPr lang="en-US" sz="2200" i="1" dirty="0">
                <a:solidFill>
                  <a:schemeClr val="bg1"/>
                </a:solidFill>
                <a:latin typeface="Aptos" panose="020B0004020202020204" pitchFamily="34" charset="0"/>
                <a:ea typeface="ＭＳ Ｐゴシック" pitchFamily="34" charset="-128"/>
              </a:rPr>
              <a:t>Philosopher &amp; Mathematician</a:t>
            </a:r>
            <a:endParaRPr lang="en-US" sz="2200" i="1" dirty="0">
              <a:solidFill>
                <a:schemeClr val="bg1"/>
              </a:solidFill>
              <a:latin typeface="Aptos" panose="020B0004020202020204" pitchFamily="34" charset="0"/>
            </a:endParaRPr>
          </a:p>
        </p:txBody>
      </p:sp>
    </p:spTree>
    <p:extLst>
      <p:ext uri="{BB962C8B-B14F-4D97-AF65-F5344CB8AC3E}">
        <p14:creationId xmlns:p14="http://schemas.microsoft.com/office/powerpoint/2010/main" val="3365072113"/>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1551</Words>
  <Application>Microsoft Office PowerPoint</Application>
  <PresentationFormat>Widescreen</PresentationFormat>
  <Paragraphs>204</Paragraphs>
  <Slides>34</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ＭＳ Ｐゴシック</vt:lpstr>
      <vt:lpstr>Aptos</vt:lpstr>
      <vt:lpstr>Arial</vt:lpstr>
      <vt:lpstr>Avenir Next</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2025-07-20T15:09:33Z</dcterms:created>
  <dcterms:modified xsi:type="dcterms:W3CDTF">2025-07-20T15:09:39Z</dcterms:modified>
</cp:coreProperties>
</file>