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7081" r:id="rId2"/>
    <p:sldId id="7319" r:id="rId3"/>
    <p:sldId id="3500" r:id="rId4"/>
    <p:sldId id="7351" r:id="rId5"/>
    <p:sldId id="7446" r:id="rId6"/>
    <p:sldId id="7447" r:id="rId7"/>
    <p:sldId id="7449" r:id="rId8"/>
    <p:sldId id="7450" r:id="rId9"/>
    <p:sldId id="7451" r:id="rId10"/>
    <p:sldId id="7452" r:id="rId11"/>
    <p:sldId id="7453" r:id="rId12"/>
    <p:sldId id="7454" r:id="rId13"/>
    <p:sldId id="7455" r:id="rId14"/>
    <p:sldId id="7456" r:id="rId15"/>
    <p:sldId id="7457" r:id="rId16"/>
    <p:sldId id="7458" r:id="rId17"/>
    <p:sldId id="7459" r:id="rId18"/>
    <p:sldId id="7460" r:id="rId19"/>
    <p:sldId id="7462" r:id="rId20"/>
    <p:sldId id="7463" r:id="rId21"/>
    <p:sldId id="7461" r:id="rId22"/>
    <p:sldId id="7464" r:id="rId23"/>
    <p:sldId id="7465" r:id="rId24"/>
    <p:sldId id="7466" r:id="rId25"/>
    <p:sldId id="7467" r:id="rId26"/>
    <p:sldId id="7468" r:id="rId27"/>
    <p:sldId id="7471" r:id="rId28"/>
    <p:sldId id="7475" r:id="rId29"/>
    <p:sldId id="7517" r:id="rId30"/>
    <p:sldId id="7476" r:id="rId31"/>
    <p:sldId id="7477" r:id="rId32"/>
    <p:sldId id="7521" r:id="rId33"/>
    <p:sldId id="7478" r:id="rId34"/>
    <p:sldId id="7480" r:id="rId35"/>
    <p:sldId id="7481" r:id="rId36"/>
    <p:sldId id="7482" r:id="rId37"/>
    <p:sldId id="7483" r:id="rId38"/>
    <p:sldId id="7484" r:id="rId39"/>
    <p:sldId id="7485" r:id="rId40"/>
    <p:sldId id="7486" r:id="rId41"/>
    <p:sldId id="7487" r:id="rId42"/>
    <p:sldId id="7488" r:id="rId43"/>
    <p:sldId id="7489" r:id="rId44"/>
    <p:sldId id="7490" r:id="rId45"/>
    <p:sldId id="7491" r:id="rId46"/>
    <p:sldId id="7492" r:id="rId47"/>
    <p:sldId id="7518" r:id="rId48"/>
    <p:sldId id="7519" r:id="rId49"/>
    <p:sldId id="7495" r:id="rId50"/>
    <p:sldId id="7496" r:id="rId51"/>
    <p:sldId id="7499" r:id="rId52"/>
    <p:sldId id="7498" r:id="rId53"/>
    <p:sldId id="7500" r:id="rId54"/>
    <p:sldId id="7501" r:id="rId55"/>
    <p:sldId id="7503" r:id="rId56"/>
    <p:sldId id="7504" r:id="rId57"/>
    <p:sldId id="7505" r:id="rId58"/>
    <p:sldId id="7506" r:id="rId59"/>
    <p:sldId id="7507" r:id="rId60"/>
    <p:sldId id="7508" r:id="rId61"/>
    <p:sldId id="7509" r:id="rId62"/>
    <p:sldId id="7510" r:id="rId63"/>
    <p:sldId id="7511" r:id="rId64"/>
    <p:sldId id="7512" r:id="rId65"/>
    <p:sldId id="732" r:id="rId66"/>
    <p:sldId id="777" r:id="rId67"/>
    <p:sldId id="758" r:id="rId68"/>
    <p:sldId id="7513" r:id="rId69"/>
    <p:sldId id="759" r:id="rId70"/>
    <p:sldId id="764" r:id="rId71"/>
    <p:sldId id="7523" r:id="rId72"/>
    <p:sldId id="7524" r:id="rId73"/>
    <p:sldId id="7525" r:id="rId74"/>
    <p:sldId id="7526" r:id="rId75"/>
    <p:sldId id="770" r:id="rId76"/>
    <p:sldId id="7527" r:id="rId77"/>
    <p:sldId id="7515" r:id="rId78"/>
    <p:sldId id="7520" r:id="rId79"/>
    <p:sldId id="7516" r:id="rId80"/>
    <p:sldId id="7528" r:id="rId81"/>
    <p:sldId id="745" r:id="rId82"/>
    <p:sldId id="7305" r:id="rId83"/>
    <p:sldId id="6976" r:id="rId8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8" autoAdjust="0"/>
    <p:restoredTop sz="94356" autoAdjust="0"/>
  </p:normalViewPr>
  <p:slideViewPr>
    <p:cSldViewPr>
      <p:cViewPr varScale="1">
        <p:scale>
          <a:sx n="69" d="100"/>
          <a:sy n="69" d="100"/>
        </p:scale>
        <p:origin x="1044"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3A4FB4C2-2FCB-474B-82A1-6126D526D260}"/>
    <pc:docChg chg="undo custSel addSld delSld modSld sldOrd">
      <pc:chgData name="FoustB" userId="036fd538-e6a0-4478-b832-b99ce6775b9a" providerId="ADAL" clId="{3A4FB4C2-2FCB-474B-82A1-6126D526D260}" dt="2023-07-30T12:51:59.199" v="5207" actId="47"/>
      <pc:docMkLst>
        <pc:docMk/>
      </pc:docMkLst>
      <pc:sldChg chg="addSp delSp modSp add mod delAnim modAnim">
        <pc:chgData name="FoustB" userId="036fd538-e6a0-4478-b832-b99ce6775b9a" providerId="ADAL" clId="{3A4FB4C2-2FCB-474B-82A1-6126D526D260}" dt="2023-07-28T19:25:01.747" v="4381"/>
        <pc:sldMkLst>
          <pc:docMk/>
          <pc:sldMk cId="0" sldId="732"/>
        </pc:sldMkLst>
        <pc:spChg chg="mod">
          <ac:chgData name="FoustB" userId="036fd538-e6a0-4478-b832-b99ce6775b9a" providerId="ADAL" clId="{3A4FB4C2-2FCB-474B-82A1-6126D526D260}" dt="2023-07-27T20:26:25.593" v="3516" actId="14100"/>
          <ac:spMkLst>
            <pc:docMk/>
            <pc:sldMk cId="0" sldId="732"/>
            <ac:spMk id="2" creationId="{00000000-0000-0000-0000-000000000000}"/>
          </ac:spMkLst>
        </pc:spChg>
        <pc:spChg chg="mod">
          <ac:chgData name="FoustB" userId="036fd538-e6a0-4478-b832-b99ce6775b9a" providerId="ADAL" clId="{3A4FB4C2-2FCB-474B-82A1-6126D526D260}" dt="2023-07-27T20:26:25.593" v="3516" actId="14100"/>
          <ac:spMkLst>
            <pc:docMk/>
            <pc:sldMk cId="0" sldId="732"/>
            <ac:spMk id="8" creationId="{00000000-0000-0000-0000-000000000000}"/>
          </ac:spMkLst>
        </pc:spChg>
        <pc:spChg chg="add mod">
          <ac:chgData name="FoustB" userId="036fd538-e6a0-4478-b832-b99ce6775b9a" providerId="ADAL" clId="{3A4FB4C2-2FCB-474B-82A1-6126D526D260}" dt="2023-07-27T20:28:15.364" v="3543" actId="1076"/>
          <ac:spMkLst>
            <pc:docMk/>
            <pc:sldMk cId="0" sldId="732"/>
            <ac:spMk id="12" creationId="{E64F9927-02DE-A21B-1BE3-9AE6CDD2684D}"/>
          </ac:spMkLst>
        </pc:spChg>
        <pc:spChg chg="del mod">
          <ac:chgData name="FoustB" userId="036fd538-e6a0-4478-b832-b99ce6775b9a" providerId="ADAL" clId="{3A4FB4C2-2FCB-474B-82A1-6126D526D260}" dt="2023-07-27T20:27:32.351" v="3528" actId="478"/>
          <ac:spMkLst>
            <pc:docMk/>
            <pc:sldMk cId="0" sldId="732"/>
            <ac:spMk id="17" creationId="{00000000-0000-0000-0000-000000000000}"/>
          </ac:spMkLst>
        </pc:spChg>
        <pc:spChg chg="mod">
          <ac:chgData name="FoustB" userId="036fd538-e6a0-4478-b832-b99ce6775b9a" providerId="ADAL" clId="{3A4FB4C2-2FCB-474B-82A1-6126D526D260}" dt="2023-07-27T20:26:25.593" v="3516" actId="14100"/>
          <ac:spMkLst>
            <pc:docMk/>
            <pc:sldMk cId="0" sldId="732"/>
            <ac:spMk id="22" creationId="{00000000-0000-0000-0000-000000000000}"/>
          </ac:spMkLst>
        </pc:spChg>
        <pc:spChg chg="mod">
          <ac:chgData name="FoustB" userId="036fd538-e6a0-4478-b832-b99ce6775b9a" providerId="ADAL" clId="{3A4FB4C2-2FCB-474B-82A1-6126D526D260}" dt="2023-07-27T20:26:25.593" v="3516" actId="14100"/>
          <ac:spMkLst>
            <pc:docMk/>
            <pc:sldMk cId="0" sldId="732"/>
            <ac:spMk id="23" creationId="{00000000-0000-0000-0000-000000000000}"/>
          </ac:spMkLst>
        </pc:spChg>
        <pc:spChg chg="mod">
          <ac:chgData name="FoustB" userId="036fd538-e6a0-4478-b832-b99ce6775b9a" providerId="ADAL" clId="{3A4FB4C2-2FCB-474B-82A1-6126D526D260}" dt="2023-07-27T20:26:25.593" v="3516" actId="14100"/>
          <ac:spMkLst>
            <pc:docMk/>
            <pc:sldMk cId="0" sldId="732"/>
            <ac:spMk id="24" creationId="{00000000-0000-0000-0000-000000000000}"/>
          </ac:spMkLst>
        </pc:spChg>
        <pc:cxnChg chg="mod">
          <ac:chgData name="FoustB" userId="036fd538-e6a0-4478-b832-b99ce6775b9a" providerId="ADAL" clId="{3A4FB4C2-2FCB-474B-82A1-6126D526D260}" dt="2023-07-27T20:26:25.593" v="3516" actId="14100"/>
          <ac:cxnSpMkLst>
            <pc:docMk/>
            <pc:sldMk cId="0" sldId="732"/>
            <ac:cxnSpMk id="10" creationId="{00000000-0000-0000-0000-000000000000}"/>
          </ac:cxnSpMkLst>
        </pc:cxnChg>
        <pc:cxnChg chg="mod">
          <ac:chgData name="FoustB" userId="036fd538-e6a0-4478-b832-b99ce6775b9a" providerId="ADAL" clId="{3A4FB4C2-2FCB-474B-82A1-6126D526D260}" dt="2023-07-27T20:26:25.593" v="3516" actId="14100"/>
          <ac:cxnSpMkLst>
            <pc:docMk/>
            <pc:sldMk cId="0" sldId="732"/>
            <ac:cxnSpMk id="13" creationId="{00000000-0000-0000-0000-000000000000}"/>
          </ac:cxnSpMkLst>
        </pc:cxnChg>
        <pc:cxnChg chg="mod">
          <ac:chgData name="FoustB" userId="036fd538-e6a0-4478-b832-b99ce6775b9a" providerId="ADAL" clId="{3A4FB4C2-2FCB-474B-82A1-6126D526D260}" dt="2023-07-27T20:26:25.593" v="3516" actId="14100"/>
          <ac:cxnSpMkLst>
            <pc:docMk/>
            <pc:sldMk cId="0" sldId="732"/>
            <ac:cxnSpMk id="14" creationId="{00000000-0000-0000-0000-000000000000}"/>
          </ac:cxnSpMkLst>
        </pc:cxnChg>
        <pc:cxnChg chg="mod">
          <ac:chgData name="FoustB" userId="036fd538-e6a0-4478-b832-b99ce6775b9a" providerId="ADAL" clId="{3A4FB4C2-2FCB-474B-82A1-6126D526D260}" dt="2023-07-27T20:26:25.593" v="3516" actId="14100"/>
          <ac:cxnSpMkLst>
            <pc:docMk/>
            <pc:sldMk cId="0" sldId="732"/>
            <ac:cxnSpMk id="15" creationId="{00000000-0000-0000-0000-000000000000}"/>
          </ac:cxnSpMkLst>
        </pc:cxnChg>
        <pc:cxnChg chg="mod">
          <ac:chgData name="FoustB" userId="036fd538-e6a0-4478-b832-b99ce6775b9a" providerId="ADAL" clId="{3A4FB4C2-2FCB-474B-82A1-6126D526D260}" dt="2023-07-27T20:26:25.593" v="3516" actId="14100"/>
          <ac:cxnSpMkLst>
            <pc:docMk/>
            <pc:sldMk cId="0" sldId="732"/>
            <ac:cxnSpMk id="16" creationId="{00000000-0000-0000-0000-000000000000}"/>
          </ac:cxnSpMkLst>
        </pc:cxnChg>
        <pc:cxnChg chg="mod">
          <ac:chgData name="FoustB" userId="036fd538-e6a0-4478-b832-b99ce6775b9a" providerId="ADAL" clId="{3A4FB4C2-2FCB-474B-82A1-6126D526D260}" dt="2023-07-27T20:26:25.593" v="3516" actId="14100"/>
          <ac:cxnSpMkLst>
            <pc:docMk/>
            <pc:sldMk cId="0" sldId="732"/>
            <ac:cxnSpMk id="18" creationId="{00000000-0000-0000-0000-000000000000}"/>
          </ac:cxnSpMkLst>
        </pc:cxnChg>
        <pc:cxnChg chg="mod">
          <ac:chgData name="FoustB" userId="036fd538-e6a0-4478-b832-b99ce6775b9a" providerId="ADAL" clId="{3A4FB4C2-2FCB-474B-82A1-6126D526D260}" dt="2023-07-27T20:26:25.593" v="3516" actId="14100"/>
          <ac:cxnSpMkLst>
            <pc:docMk/>
            <pc:sldMk cId="0" sldId="732"/>
            <ac:cxnSpMk id="19" creationId="{00000000-0000-0000-0000-000000000000}"/>
          </ac:cxnSpMkLst>
        </pc:cxnChg>
        <pc:cxnChg chg="mod">
          <ac:chgData name="FoustB" userId="036fd538-e6a0-4478-b832-b99ce6775b9a" providerId="ADAL" clId="{3A4FB4C2-2FCB-474B-82A1-6126D526D260}" dt="2023-07-27T20:26:25.593" v="3516" actId="14100"/>
          <ac:cxnSpMkLst>
            <pc:docMk/>
            <pc:sldMk cId="0" sldId="732"/>
            <ac:cxnSpMk id="20" creationId="{00000000-0000-0000-0000-000000000000}"/>
          </ac:cxnSpMkLst>
        </pc:cxnChg>
      </pc:sldChg>
      <pc:sldChg chg="modSp add del mod modAnim">
        <pc:chgData name="FoustB" userId="036fd538-e6a0-4478-b832-b99ce6775b9a" providerId="ADAL" clId="{3A4FB4C2-2FCB-474B-82A1-6126D526D260}" dt="2023-07-29T22:46:05.714" v="5186" actId="47"/>
        <pc:sldMkLst>
          <pc:docMk/>
          <pc:sldMk cId="0" sldId="740"/>
        </pc:sldMkLst>
        <pc:spChg chg="mod">
          <ac:chgData name="FoustB" userId="036fd538-e6a0-4478-b832-b99ce6775b9a" providerId="ADAL" clId="{3A4FB4C2-2FCB-474B-82A1-6126D526D260}" dt="2023-07-28T15:00:36.070" v="3905" actId="1076"/>
          <ac:spMkLst>
            <pc:docMk/>
            <pc:sldMk cId="0" sldId="740"/>
            <ac:spMk id="7" creationId="{00000000-0000-0000-0000-000000000000}"/>
          </ac:spMkLst>
        </pc:spChg>
        <pc:spChg chg="mod">
          <ac:chgData name="FoustB" userId="036fd538-e6a0-4478-b832-b99ce6775b9a" providerId="ADAL" clId="{3A4FB4C2-2FCB-474B-82A1-6126D526D260}" dt="2023-07-28T15:00:27.772" v="3903" actId="255"/>
          <ac:spMkLst>
            <pc:docMk/>
            <pc:sldMk cId="0" sldId="740"/>
            <ac:spMk id="8" creationId="{00000000-0000-0000-0000-000000000000}"/>
          </ac:spMkLst>
        </pc:spChg>
        <pc:spChg chg="mod">
          <ac:chgData name="FoustB" userId="036fd538-e6a0-4478-b832-b99ce6775b9a" providerId="ADAL" clId="{3A4FB4C2-2FCB-474B-82A1-6126D526D260}" dt="2023-07-28T15:02:37.817" v="3931" actId="14100"/>
          <ac:spMkLst>
            <pc:docMk/>
            <pc:sldMk cId="0" sldId="740"/>
            <ac:spMk id="9" creationId="{00000000-0000-0000-0000-000000000000}"/>
          </ac:spMkLst>
        </pc:spChg>
        <pc:spChg chg="mod">
          <ac:chgData name="FoustB" userId="036fd538-e6a0-4478-b832-b99ce6775b9a" providerId="ADAL" clId="{3A4FB4C2-2FCB-474B-82A1-6126D526D260}" dt="2023-07-28T15:00:43.770" v="3907" actId="1076"/>
          <ac:spMkLst>
            <pc:docMk/>
            <pc:sldMk cId="0" sldId="740"/>
            <ac:spMk id="10" creationId="{00000000-0000-0000-0000-000000000000}"/>
          </ac:spMkLst>
        </pc:spChg>
        <pc:spChg chg="mod">
          <ac:chgData name="FoustB" userId="036fd538-e6a0-4478-b832-b99ce6775b9a" providerId="ADAL" clId="{3A4FB4C2-2FCB-474B-82A1-6126D526D260}" dt="2023-07-28T15:00:33.277" v="3904" actId="1076"/>
          <ac:spMkLst>
            <pc:docMk/>
            <pc:sldMk cId="0" sldId="740"/>
            <ac:spMk id="11" creationId="{00000000-0000-0000-0000-000000000000}"/>
          </ac:spMkLst>
        </pc:spChg>
        <pc:spChg chg="mod">
          <ac:chgData name="FoustB" userId="036fd538-e6a0-4478-b832-b99ce6775b9a" providerId="ADAL" clId="{3A4FB4C2-2FCB-474B-82A1-6126D526D260}" dt="2023-07-28T15:00:39.794" v="3906" actId="1076"/>
          <ac:spMkLst>
            <pc:docMk/>
            <pc:sldMk cId="0" sldId="740"/>
            <ac:spMk id="12" creationId="{00000000-0000-0000-0000-000000000000}"/>
          </ac:spMkLst>
        </pc:spChg>
      </pc:sldChg>
      <pc:sldChg chg="addSp delSp modSp add mod delAnim modAnim">
        <pc:chgData name="FoustB" userId="036fd538-e6a0-4478-b832-b99ce6775b9a" providerId="ADAL" clId="{3A4FB4C2-2FCB-474B-82A1-6126D526D260}" dt="2023-07-29T22:46:59.182" v="5202"/>
        <pc:sldMkLst>
          <pc:docMk/>
          <pc:sldMk cId="0" sldId="745"/>
        </pc:sldMkLst>
        <pc:spChg chg="mod">
          <ac:chgData name="FoustB" userId="036fd538-e6a0-4478-b832-b99ce6775b9a" providerId="ADAL" clId="{3A4FB4C2-2FCB-474B-82A1-6126D526D260}" dt="2023-07-29T22:46:43.082" v="5199" actId="14100"/>
          <ac:spMkLst>
            <pc:docMk/>
            <pc:sldMk cId="0" sldId="745"/>
            <ac:spMk id="2" creationId="{00000000-0000-0000-0000-000000000000}"/>
          </ac:spMkLst>
        </pc:spChg>
        <pc:spChg chg="add mod">
          <ac:chgData name="FoustB" userId="036fd538-e6a0-4478-b832-b99ce6775b9a" providerId="ADAL" clId="{3A4FB4C2-2FCB-474B-82A1-6126D526D260}" dt="2023-07-29T22:46:57.853" v="5201" actId="1076"/>
          <ac:spMkLst>
            <pc:docMk/>
            <pc:sldMk cId="0" sldId="745"/>
            <ac:spMk id="4" creationId="{BA5A9A06-AF1E-D256-748C-ED67EC448CCB}"/>
          </ac:spMkLst>
        </pc:spChg>
        <pc:picChg chg="del">
          <ac:chgData name="FoustB" userId="036fd538-e6a0-4478-b832-b99ce6775b9a" providerId="ADAL" clId="{3A4FB4C2-2FCB-474B-82A1-6126D526D260}" dt="2023-07-29T22:46:16.915" v="5188" actId="478"/>
          <ac:picMkLst>
            <pc:docMk/>
            <pc:sldMk cId="0" sldId="745"/>
            <ac:picMk id="3" creationId="{00000000-0000-0000-0000-000000000000}"/>
          </ac:picMkLst>
        </pc:picChg>
      </pc:sldChg>
      <pc:sldChg chg="addSp delSp modSp add mod delAnim modAnim">
        <pc:chgData name="FoustB" userId="036fd538-e6a0-4478-b832-b99ce6775b9a" providerId="ADAL" clId="{3A4FB4C2-2FCB-474B-82A1-6126D526D260}" dt="2023-07-27T20:35:46.114" v="3648" actId="20577"/>
        <pc:sldMkLst>
          <pc:docMk/>
          <pc:sldMk cId="0" sldId="758"/>
        </pc:sldMkLst>
        <pc:spChg chg="del">
          <ac:chgData name="FoustB" userId="036fd538-e6a0-4478-b832-b99ce6775b9a" providerId="ADAL" clId="{3A4FB4C2-2FCB-474B-82A1-6126D526D260}" dt="2023-07-27T20:33:47.043" v="3630" actId="478"/>
          <ac:spMkLst>
            <pc:docMk/>
            <pc:sldMk cId="0" sldId="758"/>
            <ac:spMk id="3" creationId="{00000000-0000-0000-0000-000000000000}"/>
          </ac:spMkLst>
        </pc:spChg>
        <pc:spChg chg="add mod">
          <ac:chgData name="FoustB" userId="036fd538-e6a0-4478-b832-b99ce6775b9a" providerId="ADAL" clId="{3A4FB4C2-2FCB-474B-82A1-6126D526D260}" dt="2023-07-27T20:35:46.114" v="3648" actId="20577"/>
          <ac:spMkLst>
            <pc:docMk/>
            <pc:sldMk cId="0" sldId="758"/>
            <ac:spMk id="5" creationId="{D1405040-5B72-DBDD-B4B5-DC438788E25C}"/>
          </ac:spMkLst>
        </pc:spChg>
      </pc:sldChg>
      <pc:sldChg chg="addSp delSp modSp add mod modTransition">
        <pc:chgData name="FoustB" userId="036fd538-e6a0-4478-b832-b99ce6775b9a" providerId="ADAL" clId="{3A4FB4C2-2FCB-474B-82A1-6126D526D260}" dt="2023-07-29T22:32:20.910" v="4810" actId="14100"/>
        <pc:sldMkLst>
          <pc:docMk/>
          <pc:sldMk cId="0" sldId="759"/>
        </pc:sldMkLst>
        <pc:spChg chg="del">
          <ac:chgData name="FoustB" userId="036fd538-e6a0-4478-b832-b99ce6775b9a" providerId="ADAL" clId="{3A4FB4C2-2FCB-474B-82A1-6126D526D260}" dt="2023-07-27T20:37:52.841" v="3655" actId="478"/>
          <ac:spMkLst>
            <pc:docMk/>
            <pc:sldMk cId="0" sldId="759"/>
            <ac:spMk id="3" creationId="{00000000-0000-0000-0000-000000000000}"/>
          </ac:spMkLst>
        </pc:spChg>
        <pc:spChg chg="add del mod">
          <ac:chgData name="FoustB" userId="036fd538-e6a0-4478-b832-b99ce6775b9a" providerId="ADAL" clId="{3A4FB4C2-2FCB-474B-82A1-6126D526D260}" dt="2023-07-27T20:37:50.962" v="3654" actId="478"/>
          <ac:spMkLst>
            <pc:docMk/>
            <pc:sldMk cId="0" sldId="759"/>
            <ac:spMk id="16" creationId="{18DE7BD8-62D2-FE78-E526-AE00FACC1B9A}"/>
          </ac:spMkLst>
        </pc:spChg>
        <pc:spChg chg="add mod ord">
          <ac:chgData name="FoustB" userId="036fd538-e6a0-4478-b832-b99ce6775b9a" providerId="ADAL" clId="{3A4FB4C2-2FCB-474B-82A1-6126D526D260}" dt="2023-07-27T20:38:42.477" v="3665" actId="167"/>
          <ac:spMkLst>
            <pc:docMk/>
            <pc:sldMk cId="0" sldId="759"/>
            <ac:spMk id="51" creationId="{7AFD9CE5-C26B-9744-6975-672CFB6E7C0D}"/>
          </ac:spMkLst>
        </pc:spChg>
        <pc:spChg chg="add mod ord">
          <ac:chgData name="FoustB" userId="036fd538-e6a0-4478-b832-b99ce6775b9a" providerId="ADAL" clId="{3A4FB4C2-2FCB-474B-82A1-6126D526D260}" dt="2023-07-29T22:32:20.910" v="4810" actId="14100"/>
          <ac:spMkLst>
            <pc:docMk/>
            <pc:sldMk cId="0" sldId="759"/>
            <ac:spMk id="55" creationId="{D3D4BF05-FFC9-B3EE-0E4D-41CBFB1B6BAF}"/>
          </ac:spMkLst>
        </pc:spChg>
      </pc:sldChg>
      <pc:sldChg chg="addSp delSp modSp add mod modAnim">
        <pc:chgData name="FoustB" userId="036fd538-e6a0-4478-b832-b99ce6775b9a" providerId="ADAL" clId="{3A4FB4C2-2FCB-474B-82A1-6126D526D260}" dt="2023-07-29T22:34:04.630" v="4870" actId="14100"/>
        <pc:sldMkLst>
          <pc:docMk/>
          <pc:sldMk cId="0" sldId="764"/>
        </pc:sldMkLst>
        <pc:spChg chg="del">
          <ac:chgData name="FoustB" userId="036fd538-e6a0-4478-b832-b99ce6775b9a" providerId="ADAL" clId="{3A4FB4C2-2FCB-474B-82A1-6126D526D260}" dt="2023-07-29T22:32:09.399" v="4808" actId="478"/>
          <ac:spMkLst>
            <pc:docMk/>
            <pc:sldMk cId="0" sldId="764"/>
            <ac:spMk id="3" creationId="{00000000-0000-0000-0000-000000000000}"/>
          </ac:spMkLst>
        </pc:spChg>
        <pc:spChg chg="add mod ord">
          <ac:chgData name="FoustB" userId="036fd538-e6a0-4478-b832-b99ce6775b9a" providerId="ADAL" clId="{3A4FB4C2-2FCB-474B-82A1-6126D526D260}" dt="2023-07-29T22:32:44.636" v="4814" actId="167"/>
          <ac:spMkLst>
            <pc:docMk/>
            <pc:sldMk cId="0" sldId="764"/>
            <ac:spMk id="16" creationId="{D1F1B59B-881A-71CC-084F-B21B3C8AB04F}"/>
          </ac:spMkLst>
        </pc:spChg>
        <pc:spChg chg="add mod ord">
          <ac:chgData name="FoustB" userId="036fd538-e6a0-4478-b832-b99ce6775b9a" providerId="ADAL" clId="{3A4FB4C2-2FCB-474B-82A1-6126D526D260}" dt="2023-07-29T22:32:40.968" v="4813" actId="167"/>
          <ac:spMkLst>
            <pc:docMk/>
            <pc:sldMk cId="0" sldId="764"/>
            <ac:spMk id="51" creationId="{62B9570C-234C-611C-60EF-F7E7ABB4EB9D}"/>
          </ac:spMkLst>
        </pc:spChg>
        <pc:spChg chg="add mod">
          <ac:chgData name="FoustB" userId="036fd538-e6a0-4478-b832-b99ce6775b9a" providerId="ADAL" clId="{3A4FB4C2-2FCB-474B-82A1-6126D526D260}" dt="2023-07-29T22:34:04.630" v="4870" actId="14100"/>
          <ac:spMkLst>
            <pc:docMk/>
            <pc:sldMk cId="0" sldId="764"/>
            <ac:spMk id="55" creationId="{30F5E5AA-B620-191D-EA8C-9CB80AF2BDB8}"/>
          </ac:spMkLst>
        </pc:spChg>
      </pc:sldChg>
      <pc:sldChg chg="add del">
        <pc:chgData name="FoustB" userId="036fd538-e6a0-4478-b832-b99ce6775b9a" providerId="ADAL" clId="{3A4FB4C2-2FCB-474B-82A1-6126D526D260}" dt="2023-07-29T22:33:21.762" v="4820" actId="47"/>
        <pc:sldMkLst>
          <pc:docMk/>
          <pc:sldMk cId="0" sldId="765"/>
        </pc:sldMkLst>
      </pc:sldChg>
      <pc:sldChg chg="modSp add del mod modAnim">
        <pc:chgData name="FoustB" userId="036fd538-e6a0-4478-b832-b99ce6775b9a" providerId="ADAL" clId="{3A4FB4C2-2FCB-474B-82A1-6126D526D260}" dt="2023-07-29T22:34:59.192" v="4891" actId="47"/>
        <pc:sldMkLst>
          <pc:docMk/>
          <pc:sldMk cId="0" sldId="766"/>
        </pc:sldMkLst>
        <pc:spChg chg="mod">
          <ac:chgData name="FoustB" userId="036fd538-e6a0-4478-b832-b99ce6775b9a" providerId="ADAL" clId="{3A4FB4C2-2FCB-474B-82A1-6126D526D260}" dt="2023-07-27T20:41:12.330" v="3732" actId="20577"/>
          <ac:spMkLst>
            <pc:docMk/>
            <pc:sldMk cId="0" sldId="766"/>
            <ac:spMk id="65" creationId="{00000000-0000-0000-0000-000000000000}"/>
          </ac:spMkLst>
        </pc:spChg>
      </pc:sldChg>
      <pc:sldChg chg="modSp add del mod">
        <pc:chgData name="FoustB" userId="036fd538-e6a0-4478-b832-b99ce6775b9a" providerId="ADAL" clId="{3A4FB4C2-2FCB-474B-82A1-6126D526D260}" dt="2023-07-29T22:37:02.583" v="4947" actId="47"/>
        <pc:sldMkLst>
          <pc:docMk/>
          <pc:sldMk cId="0" sldId="767"/>
        </pc:sldMkLst>
        <pc:spChg chg="mod">
          <ac:chgData name="FoustB" userId="036fd538-e6a0-4478-b832-b99ce6775b9a" providerId="ADAL" clId="{3A4FB4C2-2FCB-474B-82A1-6126D526D260}" dt="2023-07-28T19:29:39.905" v="4388" actId="20577"/>
          <ac:spMkLst>
            <pc:docMk/>
            <pc:sldMk cId="0" sldId="767"/>
            <ac:spMk id="65" creationId="{00000000-0000-0000-0000-000000000000}"/>
          </ac:spMkLst>
        </pc:spChg>
      </pc:sldChg>
      <pc:sldChg chg="add del">
        <pc:chgData name="FoustB" userId="036fd538-e6a0-4478-b832-b99ce6775b9a" providerId="ADAL" clId="{3A4FB4C2-2FCB-474B-82A1-6126D526D260}" dt="2023-07-29T22:38:57.097" v="5068" actId="47"/>
        <pc:sldMkLst>
          <pc:docMk/>
          <pc:sldMk cId="0" sldId="768"/>
        </pc:sldMkLst>
      </pc:sldChg>
      <pc:sldChg chg="addSp delSp modSp add mod">
        <pc:chgData name="FoustB" userId="036fd538-e6a0-4478-b832-b99ce6775b9a" providerId="ADAL" clId="{3A4FB4C2-2FCB-474B-82A1-6126D526D260}" dt="2023-07-29T22:39:35.479" v="5074" actId="167"/>
        <pc:sldMkLst>
          <pc:docMk/>
          <pc:sldMk cId="0" sldId="770"/>
        </pc:sldMkLst>
        <pc:spChg chg="add mod ord">
          <ac:chgData name="FoustB" userId="036fd538-e6a0-4478-b832-b99ce6775b9a" providerId="ADAL" clId="{3A4FB4C2-2FCB-474B-82A1-6126D526D260}" dt="2023-07-29T22:39:35.479" v="5074" actId="167"/>
          <ac:spMkLst>
            <pc:docMk/>
            <pc:sldMk cId="0" sldId="770"/>
            <ac:spMk id="3" creationId="{C694B8A8-8DEF-0971-139B-374205079E85}"/>
          </ac:spMkLst>
        </pc:spChg>
        <pc:spChg chg="add mod">
          <ac:chgData name="FoustB" userId="036fd538-e6a0-4478-b832-b99ce6775b9a" providerId="ADAL" clId="{3A4FB4C2-2FCB-474B-82A1-6126D526D260}" dt="2023-07-29T22:39:17.264" v="5071"/>
          <ac:spMkLst>
            <pc:docMk/>
            <pc:sldMk cId="0" sldId="770"/>
            <ac:spMk id="16" creationId="{7A36A182-DC80-25D7-CC39-996DF8728C64}"/>
          </ac:spMkLst>
        </pc:spChg>
        <pc:spChg chg="add mod ord">
          <ac:chgData name="FoustB" userId="036fd538-e6a0-4478-b832-b99ce6775b9a" providerId="ADAL" clId="{3A4FB4C2-2FCB-474B-82A1-6126D526D260}" dt="2023-07-29T22:39:31.434" v="5073" actId="167"/>
          <ac:spMkLst>
            <pc:docMk/>
            <pc:sldMk cId="0" sldId="770"/>
            <ac:spMk id="51" creationId="{59E2A42A-EDA5-2FF5-8AA7-10376ED0B908}"/>
          </ac:spMkLst>
        </pc:spChg>
        <pc:spChg chg="del">
          <ac:chgData name="FoustB" userId="036fd538-e6a0-4478-b832-b99ce6775b9a" providerId="ADAL" clId="{3A4FB4C2-2FCB-474B-82A1-6126D526D260}" dt="2023-07-29T22:39:14.958" v="5069" actId="478"/>
          <ac:spMkLst>
            <pc:docMk/>
            <pc:sldMk cId="0" sldId="770"/>
            <ac:spMk id="64" creationId="{00000000-0000-0000-0000-000000000000}"/>
          </ac:spMkLst>
        </pc:spChg>
        <pc:spChg chg="del">
          <ac:chgData name="FoustB" userId="036fd538-e6a0-4478-b832-b99ce6775b9a" providerId="ADAL" clId="{3A4FB4C2-2FCB-474B-82A1-6126D526D260}" dt="2023-07-29T22:39:16.779" v="5070" actId="478"/>
          <ac:spMkLst>
            <pc:docMk/>
            <pc:sldMk cId="0" sldId="770"/>
            <ac:spMk id="65" creationId="{00000000-0000-0000-0000-000000000000}"/>
          </ac:spMkLst>
        </pc:spChg>
      </pc:sldChg>
      <pc:sldChg chg="add del">
        <pc:chgData name="FoustB" userId="036fd538-e6a0-4478-b832-b99ce6775b9a" providerId="ADAL" clId="{3A4FB4C2-2FCB-474B-82A1-6126D526D260}" dt="2023-07-29T22:40:35.160" v="5083" actId="47"/>
        <pc:sldMkLst>
          <pc:docMk/>
          <pc:sldMk cId="0" sldId="771"/>
        </pc:sldMkLst>
      </pc:sldChg>
      <pc:sldChg chg="add del">
        <pc:chgData name="FoustB" userId="036fd538-e6a0-4478-b832-b99ce6775b9a" providerId="ADAL" clId="{3A4FB4C2-2FCB-474B-82A1-6126D526D260}" dt="2023-07-29T22:41:26.359" v="5095" actId="47"/>
        <pc:sldMkLst>
          <pc:docMk/>
          <pc:sldMk cId="0" sldId="772"/>
        </pc:sldMkLst>
      </pc:sldChg>
      <pc:sldChg chg="add del">
        <pc:chgData name="FoustB" userId="036fd538-e6a0-4478-b832-b99ce6775b9a" providerId="ADAL" clId="{3A4FB4C2-2FCB-474B-82A1-6126D526D260}" dt="2023-07-28T19:31:28.657" v="4389" actId="47"/>
        <pc:sldMkLst>
          <pc:docMk/>
          <pc:sldMk cId="0" sldId="773"/>
        </pc:sldMkLst>
      </pc:sldChg>
      <pc:sldChg chg="add del">
        <pc:chgData name="FoustB" userId="036fd538-e6a0-4478-b832-b99ce6775b9a" providerId="ADAL" clId="{3A4FB4C2-2FCB-474B-82A1-6126D526D260}" dt="2023-07-29T22:36:25.349" v="4899" actId="47"/>
        <pc:sldMkLst>
          <pc:docMk/>
          <pc:sldMk cId="0" sldId="774"/>
        </pc:sldMkLst>
      </pc:sldChg>
      <pc:sldChg chg="add del">
        <pc:chgData name="FoustB" userId="036fd538-e6a0-4478-b832-b99ce6775b9a" providerId="ADAL" clId="{3A4FB4C2-2FCB-474B-82A1-6126D526D260}" dt="2023-07-29T22:41:35.187" v="5096" actId="47"/>
        <pc:sldMkLst>
          <pc:docMk/>
          <pc:sldMk cId="0" sldId="775"/>
        </pc:sldMkLst>
      </pc:sldChg>
      <pc:sldChg chg="addSp delSp modSp add mod delAnim modAnim">
        <pc:chgData name="FoustB" userId="036fd538-e6a0-4478-b832-b99ce6775b9a" providerId="ADAL" clId="{3A4FB4C2-2FCB-474B-82A1-6126D526D260}" dt="2023-07-28T19:25:38.325" v="4382"/>
        <pc:sldMkLst>
          <pc:docMk/>
          <pc:sldMk cId="0" sldId="777"/>
        </pc:sldMkLst>
        <pc:spChg chg="add mod">
          <ac:chgData name="FoustB" userId="036fd538-e6a0-4478-b832-b99ce6775b9a" providerId="ADAL" clId="{3A4FB4C2-2FCB-474B-82A1-6126D526D260}" dt="2023-07-27T20:28:27.171" v="3545"/>
          <ac:spMkLst>
            <pc:docMk/>
            <pc:sldMk cId="0" sldId="777"/>
            <ac:spMk id="3" creationId="{265820B7-D457-CCA6-4EF9-B16559616095}"/>
          </ac:spMkLst>
        </pc:spChg>
        <pc:spChg chg="add mod">
          <ac:chgData name="FoustB" userId="036fd538-e6a0-4478-b832-b99ce6775b9a" providerId="ADAL" clId="{3A4FB4C2-2FCB-474B-82A1-6126D526D260}" dt="2023-07-27T20:29:00.483" v="3558" actId="1076"/>
          <ac:spMkLst>
            <pc:docMk/>
            <pc:sldMk cId="0" sldId="777"/>
            <ac:spMk id="4" creationId="{B9D4F3B3-5382-B3A9-F9FE-0FB85FB3EE0C}"/>
          </ac:spMkLst>
        </pc:spChg>
        <pc:spChg chg="del">
          <ac:chgData name="FoustB" userId="036fd538-e6a0-4478-b832-b99ce6775b9a" providerId="ADAL" clId="{3A4FB4C2-2FCB-474B-82A1-6126D526D260}" dt="2023-07-27T20:28:26.452" v="3544" actId="478"/>
          <ac:spMkLst>
            <pc:docMk/>
            <pc:sldMk cId="0" sldId="777"/>
            <ac:spMk id="11" creationId="{00000000-0000-0000-0000-000000000000}"/>
          </ac:spMkLst>
        </pc:spChg>
        <pc:spChg chg="mod">
          <ac:chgData name="FoustB" userId="036fd538-e6a0-4478-b832-b99ce6775b9a" providerId="ADAL" clId="{3A4FB4C2-2FCB-474B-82A1-6126D526D260}" dt="2023-07-27T20:29:04.484" v="3559" actId="14100"/>
          <ac:spMkLst>
            <pc:docMk/>
            <pc:sldMk cId="0" sldId="777"/>
            <ac:spMk id="94" creationId="{00000000-0000-0000-0000-000000000000}"/>
          </ac:spMkLst>
        </pc:spChg>
        <pc:spChg chg="mod">
          <ac:chgData name="FoustB" userId="036fd538-e6a0-4478-b832-b99ce6775b9a" providerId="ADAL" clId="{3A4FB4C2-2FCB-474B-82A1-6126D526D260}" dt="2023-07-28T19:23:55.597" v="4380" actId="14100"/>
          <ac:spMkLst>
            <pc:docMk/>
            <pc:sldMk cId="0" sldId="777"/>
            <ac:spMk id="95" creationId="{00000000-0000-0000-0000-000000000000}"/>
          </ac:spMkLst>
        </pc:spChg>
        <pc:spChg chg="del">
          <ac:chgData name="FoustB" userId="036fd538-e6a0-4478-b832-b99ce6775b9a" providerId="ADAL" clId="{3A4FB4C2-2FCB-474B-82A1-6126D526D260}" dt="2023-07-27T20:28:52.571" v="3556" actId="478"/>
          <ac:spMkLst>
            <pc:docMk/>
            <pc:sldMk cId="0" sldId="777"/>
            <ac:spMk id="96" creationId="{00000000-0000-0000-0000-000000000000}"/>
          </ac:spMkLst>
        </pc:spChg>
      </pc:sldChg>
      <pc:sldChg chg="modSp mod">
        <pc:chgData name="FoustB" userId="036fd538-e6a0-4478-b832-b99ce6775b9a" providerId="ADAL" clId="{3A4FB4C2-2FCB-474B-82A1-6126D526D260}" dt="2023-07-27T17:35:55.560" v="114" actId="403"/>
        <pc:sldMkLst>
          <pc:docMk/>
          <pc:sldMk cId="3142649171" sldId="3500"/>
        </pc:sldMkLst>
        <pc:spChg chg="mod">
          <ac:chgData name="FoustB" userId="036fd538-e6a0-4478-b832-b99ce6775b9a" providerId="ADAL" clId="{3A4FB4C2-2FCB-474B-82A1-6126D526D260}" dt="2023-07-27T17:35:41.327" v="95" actId="404"/>
          <ac:spMkLst>
            <pc:docMk/>
            <pc:sldMk cId="3142649171" sldId="3500"/>
            <ac:spMk id="2" creationId="{E190B806-6504-855F-DE22-A89F5488E702}"/>
          </ac:spMkLst>
        </pc:spChg>
        <pc:spChg chg="mod">
          <ac:chgData name="FoustB" userId="036fd538-e6a0-4478-b832-b99ce6775b9a" providerId="ADAL" clId="{3A4FB4C2-2FCB-474B-82A1-6126D526D260}" dt="2023-07-27T17:35:50.064" v="112" actId="20577"/>
          <ac:spMkLst>
            <pc:docMk/>
            <pc:sldMk cId="3142649171" sldId="3500"/>
            <ac:spMk id="3" creationId="{26D5A235-882B-E97D-6177-1B20FE4C082A}"/>
          </ac:spMkLst>
        </pc:spChg>
        <pc:spChg chg="mod">
          <ac:chgData name="FoustB" userId="036fd538-e6a0-4478-b832-b99ce6775b9a" providerId="ADAL" clId="{3A4FB4C2-2FCB-474B-82A1-6126D526D260}" dt="2023-07-27T17:35:55.560" v="114" actId="403"/>
          <ac:spMkLst>
            <pc:docMk/>
            <pc:sldMk cId="3142649171" sldId="3500"/>
            <ac:spMk id="7" creationId="{D798020B-692A-58A6-F762-6BC886E3CAEC}"/>
          </ac:spMkLst>
        </pc:spChg>
        <pc:spChg chg="mod">
          <ac:chgData name="FoustB" userId="036fd538-e6a0-4478-b832-b99ce6775b9a" providerId="ADAL" clId="{3A4FB4C2-2FCB-474B-82A1-6126D526D260}" dt="2023-07-27T17:35:53.325" v="113" actId="403"/>
          <ac:spMkLst>
            <pc:docMk/>
            <pc:sldMk cId="3142649171" sldId="3500"/>
            <ac:spMk id="8" creationId="{A4A514BC-731E-8903-3CFB-29E44C86D295}"/>
          </ac:spMkLst>
        </pc:spChg>
      </pc:sldChg>
      <pc:sldChg chg="addSp modSp mod">
        <pc:chgData name="FoustB" userId="036fd538-e6a0-4478-b832-b99ce6775b9a" providerId="ADAL" clId="{3A4FB4C2-2FCB-474B-82A1-6126D526D260}" dt="2023-07-28T15:04:12.051" v="4029" actId="14100"/>
        <pc:sldMkLst>
          <pc:docMk/>
          <pc:sldMk cId="455042287" sldId="7305"/>
        </pc:sldMkLst>
        <pc:spChg chg="add mod">
          <ac:chgData name="FoustB" userId="036fd538-e6a0-4478-b832-b99ce6775b9a" providerId="ADAL" clId="{3A4FB4C2-2FCB-474B-82A1-6126D526D260}" dt="2023-07-28T15:04:12.051" v="4029" actId="14100"/>
          <ac:spMkLst>
            <pc:docMk/>
            <pc:sldMk cId="455042287" sldId="7305"/>
            <ac:spMk id="2" creationId="{C224F57B-4E0C-95ED-26B4-EF8FB8EE916B}"/>
          </ac:spMkLst>
        </pc:spChg>
      </pc:sldChg>
      <pc:sldChg chg="modSp mod">
        <pc:chgData name="FoustB" userId="036fd538-e6a0-4478-b832-b99ce6775b9a" providerId="ADAL" clId="{3A4FB4C2-2FCB-474B-82A1-6126D526D260}" dt="2023-07-27T17:34:54.128" v="29" actId="14100"/>
        <pc:sldMkLst>
          <pc:docMk/>
          <pc:sldMk cId="580417903" sldId="7319"/>
        </pc:sldMkLst>
        <pc:spChg chg="mod">
          <ac:chgData name="FoustB" userId="036fd538-e6a0-4478-b832-b99ce6775b9a" providerId="ADAL" clId="{3A4FB4C2-2FCB-474B-82A1-6126D526D260}" dt="2023-07-27T17:34:54.128" v="29" actId="14100"/>
          <ac:spMkLst>
            <pc:docMk/>
            <pc:sldMk cId="580417903" sldId="7319"/>
            <ac:spMk id="7" creationId="{D798020B-692A-58A6-F762-6BC886E3CAEC}"/>
          </ac:spMkLst>
        </pc:spChg>
      </pc:sldChg>
      <pc:sldChg chg="del">
        <pc:chgData name="FoustB" userId="036fd538-e6a0-4478-b832-b99ce6775b9a" providerId="ADAL" clId="{3A4FB4C2-2FCB-474B-82A1-6126D526D260}" dt="2023-07-28T15:03:28.557" v="3961" actId="47"/>
        <pc:sldMkLst>
          <pc:docMk/>
          <pc:sldMk cId="2303659961" sldId="7347"/>
        </pc:sldMkLst>
      </pc:sldChg>
      <pc:sldChg chg="delSp modSp mod modAnim">
        <pc:chgData name="FoustB" userId="036fd538-e6a0-4478-b832-b99ce6775b9a" providerId="ADAL" clId="{3A4FB4C2-2FCB-474B-82A1-6126D526D260}" dt="2023-07-27T17:38:31.559" v="129" actId="478"/>
        <pc:sldMkLst>
          <pc:docMk/>
          <pc:sldMk cId="1545934802" sldId="7351"/>
        </pc:sldMkLst>
        <pc:spChg chg="mod">
          <ac:chgData name="FoustB" userId="036fd538-e6a0-4478-b832-b99ce6775b9a" providerId="ADAL" clId="{3A4FB4C2-2FCB-474B-82A1-6126D526D260}" dt="2023-07-27T17:38:08.550" v="123" actId="115"/>
          <ac:spMkLst>
            <pc:docMk/>
            <pc:sldMk cId="1545934802" sldId="7351"/>
            <ac:spMk id="2" creationId="{42A391C2-E30C-A2CA-F71B-D67C23521E7A}"/>
          </ac:spMkLst>
        </pc:spChg>
        <pc:spChg chg="del">
          <ac:chgData name="FoustB" userId="036fd538-e6a0-4478-b832-b99ce6775b9a" providerId="ADAL" clId="{3A4FB4C2-2FCB-474B-82A1-6126D526D260}" dt="2023-07-27T17:38:31.559" v="129" actId="478"/>
          <ac:spMkLst>
            <pc:docMk/>
            <pc:sldMk cId="1545934802" sldId="7351"/>
            <ac:spMk id="4" creationId="{B21088B2-E91D-136F-BDCD-AABB2C9EC26E}"/>
          </ac:spMkLst>
        </pc:spChg>
      </pc:sldChg>
      <pc:sldChg chg="del">
        <pc:chgData name="FoustB" userId="036fd538-e6a0-4478-b832-b99ce6775b9a" providerId="ADAL" clId="{3A4FB4C2-2FCB-474B-82A1-6126D526D260}" dt="2023-07-28T15:03:23.605" v="3940" actId="47"/>
        <pc:sldMkLst>
          <pc:docMk/>
          <pc:sldMk cId="204561967" sldId="7352"/>
        </pc:sldMkLst>
      </pc:sldChg>
      <pc:sldChg chg="del">
        <pc:chgData name="FoustB" userId="036fd538-e6a0-4478-b832-b99ce6775b9a" providerId="ADAL" clId="{3A4FB4C2-2FCB-474B-82A1-6126D526D260}" dt="2023-07-28T15:03:23.273" v="3939" actId="47"/>
        <pc:sldMkLst>
          <pc:docMk/>
          <pc:sldMk cId="2274916140" sldId="7353"/>
        </pc:sldMkLst>
      </pc:sldChg>
      <pc:sldChg chg="del">
        <pc:chgData name="FoustB" userId="036fd538-e6a0-4478-b832-b99ce6775b9a" providerId="ADAL" clId="{3A4FB4C2-2FCB-474B-82A1-6126D526D260}" dt="2023-07-28T15:03:23.905" v="3941" actId="47"/>
        <pc:sldMkLst>
          <pc:docMk/>
          <pc:sldMk cId="205213369" sldId="7354"/>
        </pc:sldMkLst>
      </pc:sldChg>
      <pc:sldChg chg="del">
        <pc:chgData name="FoustB" userId="036fd538-e6a0-4478-b832-b99ce6775b9a" providerId="ADAL" clId="{3A4FB4C2-2FCB-474B-82A1-6126D526D260}" dt="2023-07-28T15:03:24.226" v="3942" actId="47"/>
        <pc:sldMkLst>
          <pc:docMk/>
          <pc:sldMk cId="2057542258" sldId="7355"/>
        </pc:sldMkLst>
      </pc:sldChg>
      <pc:sldChg chg="del">
        <pc:chgData name="FoustB" userId="036fd538-e6a0-4478-b832-b99ce6775b9a" providerId="ADAL" clId="{3A4FB4C2-2FCB-474B-82A1-6126D526D260}" dt="2023-07-28T15:03:24.528" v="3943" actId="47"/>
        <pc:sldMkLst>
          <pc:docMk/>
          <pc:sldMk cId="3238489480" sldId="7356"/>
        </pc:sldMkLst>
      </pc:sldChg>
      <pc:sldChg chg="del">
        <pc:chgData name="FoustB" userId="036fd538-e6a0-4478-b832-b99ce6775b9a" providerId="ADAL" clId="{3A4FB4C2-2FCB-474B-82A1-6126D526D260}" dt="2023-07-28T15:03:24.791" v="3944" actId="47"/>
        <pc:sldMkLst>
          <pc:docMk/>
          <pc:sldMk cId="485058796" sldId="7357"/>
        </pc:sldMkLst>
      </pc:sldChg>
      <pc:sldChg chg="del">
        <pc:chgData name="FoustB" userId="036fd538-e6a0-4478-b832-b99ce6775b9a" providerId="ADAL" clId="{3A4FB4C2-2FCB-474B-82A1-6126D526D260}" dt="2023-07-28T15:03:25.478" v="3946" actId="47"/>
        <pc:sldMkLst>
          <pc:docMk/>
          <pc:sldMk cId="1533615619" sldId="7359"/>
        </pc:sldMkLst>
      </pc:sldChg>
      <pc:sldChg chg="del">
        <pc:chgData name="FoustB" userId="036fd538-e6a0-4478-b832-b99ce6775b9a" providerId="ADAL" clId="{3A4FB4C2-2FCB-474B-82A1-6126D526D260}" dt="2023-07-28T15:03:25.748" v="3947" actId="47"/>
        <pc:sldMkLst>
          <pc:docMk/>
          <pc:sldMk cId="3212986216" sldId="7362"/>
        </pc:sldMkLst>
      </pc:sldChg>
      <pc:sldChg chg="del">
        <pc:chgData name="FoustB" userId="036fd538-e6a0-4478-b832-b99ce6775b9a" providerId="ADAL" clId="{3A4FB4C2-2FCB-474B-82A1-6126D526D260}" dt="2023-07-28T15:03:26.079" v="3948" actId="47"/>
        <pc:sldMkLst>
          <pc:docMk/>
          <pc:sldMk cId="2652572136" sldId="7363"/>
        </pc:sldMkLst>
      </pc:sldChg>
      <pc:sldChg chg="del">
        <pc:chgData name="FoustB" userId="036fd538-e6a0-4478-b832-b99ce6775b9a" providerId="ADAL" clId="{3A4FB4C2-2FCB-474B-82A1-6126D526D260}" dt="2023-07-28T15:03:26.296" v="3949" actId="47"/>
        <pc:sldMkLst>
          <pc:docMk/>
          <pc:sldMk cId="3771712475" sldId="7364"/>
        </pc:sldMkLst>
      </pc:sldChg>
      <pc:sldChg chg="del">
        <pc:chgData name="FoustB" userId="036fd538-e6a0-4478-b832-b99ce6775b9a" providerId="ADAL" clId="{3A4FB4C2-2FCB-474B-82A1-6126D526D260}" dt="2023-07-28T15:03:26.851" v="3952" actId="47"/>
        <pc:sldMkLst>
          <pc:docMk/>
          <pc:sldMk cId="1702960461" sldId="7365"/>
        </pc:sldMkLst>
      </pc:sldChg>
      <pc:sldChg chg="del">
        <pc:chgData name="FoustB" userId="036fd538-e6a0-4478-b832-b99ce6775b9a" providerId="ADAL" clId="{3A4FB4C2-2FCB-474B-82A1-6126D526D260}" dt="2023-07-28T15:03:27.236" v="3954" actId="47"/>
        <pc:sldMkLst>
          <pc:docMk/>
          <pc:sldMk cId="1615229165" sldId="7366"/>
        </pc:sldMkLst>
      </pc:sldChg>
      <pc:sldChg chg="del">
        <pc:chgData name="FoustB" userId="036fd538-e6a0-4478-b832-b99ce6775b9a" providerId="ADAL" clId="{3A4FB4C2-2FCB-474B-82A1-6126D526D260}" dt="2023-07-28T15:03:27.399" v="3955" actId="47"/>
        <pc:sldMkLst>
          <pc:docMk/>
          <pc:sldMk cId="2322142552" sldId="7367"/>
        </pc:sldMkLst>
      </pc:sldChg>
      <pc:sldChg chg="del">
        <pc:chgData name="FoustB" userId="036fd538-e6a0-4478-b832-b99ce6775b9a" providerId="ADAL" clId="{3A4FB4C2-2FCB-474B-82A1-6126D526D260}" dt="2023-07-28T15:03:27.585" v="3956" actId="47"/>
        <pc:sldMkLst>
          <pc:docMk/>
          <pc:sldMk cId="3553739943" sldId="7368"/>
        </pc:sldMkLst>
      </pc:sldChg>
      <pc:sldChg chg="del">
        <pc:chgData name="FoustB" userId="036fd538-e6a0-4478-b832-b99ce6775b9a" providerId="ADAL" clId="{3A4FB4C2-2FCB-474B-82A1-6126D526D260}" dt="2023-07-28T15:03:27.786" v="3957" actId="47"/>
        <pc:sldMkLst>
          <pc:docMk/>
          <pc:sldMk cId="4206665356" sldId="7369"/>
        </pc:sldMkLst>
      </pc:sldChg>
      <pc:sldChg chg="del">
        <pc:chgData name="FoustB" userId="036fd538-e6a0-4478-b832-b99ce6775b9a" providerId="ADAL" clId="{3A4FB4C2-2FCB-474B-82A1-6126D526D260}" dt="2023-07-28T15:03:27.970" v="3958" actId="47"/>
        <pc:sldMkLst>
          <pc:docMk/>
          <pc:sldMk cId="1659158557" sldId="7370"/>
        </pc:sldMkLst>
      </pc:sldChg>
      <pc:sldChg chg="del">
        <pc:chgData name="FoustB" userId="036fd538-e6a0-4478-b832-b99ce6775b9a" providerId="ADAL" clId="{3A4FB4C2-2FCB-474B-82A1-6126D526D260}" dt="2023-07-28T15:03:28.155" v="3959" actId="47"/>
        <pc:sldMkLst>
          <pc:docMk/>
          <pc:sldMk cId="2538702641" sldId="7371"/>
        </pc:sldMkLst>
      </pc:sldChg>
      <pc:sldChg chg="del">
        <pc:chgData name="FoustB" userId="036fd538-e6a0-4478-b832-b99ce6775b9a" providerId="ADAL" clId="{3A4FB4C2-2FCB-474B-82A1-6126D526D260}" dt="2023-07-28T15:03:28.371" v="3960" actId="47"/>
        <pc:sldMkLst>
          <pc:docMk/>
          <pc:sldMk cId="3503836896" sldId="7372"/>
        </pc:sldMkLst>
      </pc:sldChg>
      <pc:sldChg chg="del">
        <pc:chgData name="FoustB" userId="036fd538-e6a0-4478-b832-b99ce6775b9a" providerId="ADAL" clId="{3A4FB4C2-2FCB-474B-82A1-6126D526D260}" dt="2023-07-28T15:03:28.758" v="3962" actId="47"/>
        <pc:sldMkLst>
          <pc:docMk/>
          <pc:sldMk cId="1852574039" sldId="7373"/>
        </pc:sldMkLst>
      </pc:sldChg>
      <pc:sldChg chg="del">
        <pc:chgData name="FoustB" userId="036fd538-e6a0-4478-b832-b99ce6775b9a" providerId="ADAL" clId="{3A4FB4C2-2FCB-474B-82A1-6126D526D260}" dt="2023-07-28T15:03:28.942" v="3963" actId="47"/>
        <pc:sldMkLst>
          <pc:docMk/>
          <pc:sldMk cId="140271963" sldId="7374"/>
        </pc:sldMkLst>
      </pc:sldChg>
      <pc:sldChg chg="del">
        <pc:chgData name="FoustB" userId="036fd538-e6a0-4478-b832-b99ce6775b9a" providerId="ADAL" clId="{3A4FB4C2-2FCB-474B-82A1-6126D526D260}" dt="2023-07-28T15:03:29.310" v="3965" actId="47"/>
        <pc:sldMkLst>
          <pc:docMk/>
          <pc:sldMk cId="576766910" sldId="7376"/>
        </pc:sldMkLst>
      </pc:sldChg>
      <pc:sldChg chg="del">
        <pc:chgData name="FoustB" userId="036fd538-e6a0-4478-b832-b99ce6775b9a" providerId="ADAL" clId="{3A4FB4C2-2FCB-474B-82A1-6126D526D260}" dt="2023-07-28T15:03:29.121" v="3964" actId="47"/>
        <pc:sldMkLst>
          <pc:docMk/>
          <pc:sldMk cId="3439035517" sldId="7378"/>
        </pc:sldMkLst>
      </pc:sldChg>
      <pc:sldChg chg="del">
        <pc:chgData name="FoustB" userId="036fd538-e6a0-4478-b832-b99ce6775b9a" providerId="ADAL" clId="{3A4FB4C2-2FCB-474B-82A1-6126D526D260}" dt="2023-07-28T15:03:29.507" v="3966" actId="47"/>
        <pc:sldMkLst>
          <pc:docMk/>
          <pc:sldMk cId="2197715622" sldId="7379"/>
        </pc:sldMkLst>
      </pc:sldChg>
      <pc:sldChg chg="del">
        <pc:chgData name="FoustB" userId="036fd538-e6a0-4478-b832-b99ce6775b9a" providerId="ADAL" clId="{3A4FB4C2-2FCB-474B-82A1-6126D526D260}" dt="2023-07-28T15:03:29.691" v="3967" actId="47"/>
        <pc:sldMkLst>
          <pc:docMk/>
          <pc:sldMk cId="2645143037" sldId="7380"/>
        </pc:sldMkLst>
      </pc:sldChg>
      <pc:sldChg chg="del">
        <pc:chgData name="FoustB" userId="036fd538-e6a0-4478-b832-b99ce6775b9a" providerId="ADAL" clId="{3A4FB4C2-2FCB-474B-82A1-6126D526D260}" dt="2023-07-28T15:03:29.907" v="3968" actId="47"/>
        <pc:sldMkLst>
          <pc:docMk/>
          <pc:sldMk cId="647968282" sldId="7381"/>
        </pc:sldMkLst>
      </pc:sldChg>
      <pc:sldChg chg="del">
        <pc:chgData name="FoustB" userId="036fd538-e6a0-4478-b832-b99ce6775b9a" providerId="ADAL" clId="{3A4FB4C2-2FCB-474B-82A1-6126D526D260}" dt="2023-07-28T15:03:30.109" v="3969" actId="47"/>
        <pc:sldMkLst>
          <pc:docMk/>
          <pc:sldMk cId="108112139" sldId="7382"/>
        </pc:sldMkLst>
      </pc:sldChg>
      <pc:sldChg chg="del">
        <pc:chgData name="FoustB" userId="036fd538-e6a0-4478-b832-b99ce6775b9a" providerId="ADAL" clId="{3A4FB4C2-2FCB-474B-82A1-6126D526D260}" dt="2023-07-28T15:03:31.282" v="3975" actId="47"/>
        <pc:sldMkLst>
          <pc:docMk/>
          <pc:sldMk cId="3429455355" sldId="7383"/>
        </pc:sldMkLst>
      </pc:sldChg>
      <pc:sldChg chg="del">
        <pc:chgData name="FoustB" userId="036fd538-e6a0-4478-b832-b99ce6775b9a" providerId="ADAL" clId="{3A4FB4C2-2FCB-474B-82A1-6126D526D260}" dt="2023-07-28T15:03:31.497" v="3976" actId="47"/>
        <pc:sldMkLst>
          <pc:docMk/>
          <pc:sldMk cId="2125766014" sldId="7385"/>
        </pc:sldMkLst>
      </pc:sldChg>
      <pc:sldChg chg="del">
        <pc:chgData name="FoustB" userId="036fd538-e6a0-4478-b832-b99ce6775b9a" providerId="ADAL" clId="{3A4FB4C2-2FCB-474B-82A1-6126D526D260}" dt="2023-07-28T15:03:31.952" v="3978" actId="47"/>
        <pc:sldMkLst>
          <pc:docMk/>
          <pc:sldMk cId="3712673166" sldId="7387"/>
        </pc:sldMkLst>
      </pc:sldChg>
      <pc:sldChg chg="del">
        <pc:chgData name="FoustB" userId="036fd538-e6a0-4478-b832-b99ce6775b9a" providerId="ADAL" clId="{3A4FB4C2-2FCB-474B-82A1-6126D526D260}" dt="2023-07-28T15:03:30.711" v="3972" actId="47"/>
        <pc:sldMkLst>
          <pc:docMk/>
          <pc:sldMk cId="1694262382" sldId="7389"/>
        </pc:sldMkLst>
      </pc:sldChg>
      <pc:sldChg chg="del">
        <pc:chgData name="FoustB" userId="036fd538-e6a0-4478-b832-b99ce6775b9a" providerId="ADAL" clId="{3A4FB4C2-2FCB-474B-82A1-6126D526D260}" dt="2023-07-28T15:03:30.896" v="3973" actId="47"/>
        <pc:sldMkLst>
          <pc:docMk/>
          <pc:sldMk cId="453240122" sldId="7392"/>
        </pc:sldMkLst>
      </pc:sldChg>
      <pc:sldChg chg="del">
        <pc:chgData name="FoustB" userId="036fd538-e6a0-4478-b832-b99ce6775b9a" providerId="ADAL" clId="{3A4FB4C2-2FCB-474B-82A1-6126D526D260}" dt="2023-07-28T15:03:31.109" v="3974" actId="47"/>
        <pc:sldMkLst>
          <pc:docMk/>
          <pc:sldMk cId="2987202985" sldId="7394"/>
        </pc:sldMkLst>
      </pc:sldChg>
      <pc:sldChg chg="del">
        <pc:chgData name="FoustB" userId="036fd538-e6a0-4478-b832-b99ce6775b9a" providerId="ADAL" clId="{3A4FB4C2-2FCB-474B-82A1-6126D526D260}" dt="2023-07-28T15:03:30.294" v="3970" actId="47"/>
        <pc:sldMkLst>
          <pc:docMk/>
          <pc:sldMk cId="1163622600" sldId="7395"/>
        </pc:sldMkLst>
      </pc:sldChg>
      <pc:sldChg chg="del">
        <pc:chgData name="FoustB" userId="036fd538-e6a0-4478-b832-b99ce6775b9a" providerId="ADAL" clId="{3A4FB4C2-2FCB-474B-82A1-6126D526D260}" dt="2023-07-28T15:03:30.479" v="3971" actId="47"/>
        <pc:sldMkLst>
          <pc:docMk/>
          <pc:sldMk cId="2589035403" sldId="7400"/>
        </pc:sldMkLst>
      </pc:sldChg>
      <pc:sldChg chg="del">
        <pc:chgData name="FoustB" userId="036fd538-e6a0-4478-b832-b99ce6775b9a" providerId="ADAL" clId="{3A4FB4C2-2FCB-474B-82A1-6126D526D260}" dt="2023-07-28T15:03:31.714" v="3977" actId="47"/>
        <pc:sldMkLst>
          <pc:docMk/>
          <pc:sldMk cId="3033177088" sldId="7401"/>
        </pc:sldMkLst>
      </pc:sldChg>
      <pc:sldChg chg="del">
        <pc:chgData name="FoustB" userId="036fd538-e6a0-4478-b832-b99ce6775b9a" providerId="ADAL" clId="{3A4FB4C2-2FCB-474B-82A1-6126D526D260}" dt="2023-07-28T15:03:32.146" v="3979" actId="47"/>
        <pc:sldMkLst>
          <pc:docMk/>
          <pc:sldMk cId="1012633634" sldId="7403"/>
        </pc:sldMkLst>
      </pc:sldChg>
      <pc:sldChg chg="del">
        <pc:chgData name="FoustB" userId="036fd538-e6a0-4478-b832-b99ce6775b9a" providerId="ADAL" clId="{3A4FB4C2-2FCB-474B-82A1-6126D526D260}" dt="2023-07-28T15:03:32.350" v="3980" actId="47"/>
        <pc:sldMkLst>
          <pc:docMk/>
          <pc:sldMk cId="3859310015" sldId="7404"/>
        </pc:sldMkLst>
      </pc:sldChg>
      <pc:sldChg chg="del">
        <pc:chgData name="FoustB" userId="036fd538-e6a0-4478-b832-b99ce6775b9a" providerId="ADAL" clId="{3A4FB4C2-2FCB-474B-82A1-6126D526D260}" dt="2023-07-28T15:03:32.554" v="3981" actId="47"/>
        <pc:sldMkLst>
          <pc:docMk/>
          <pc:sldMk cId="1146422991" sldId="7405"/>
        </pc:sldMkLst>
      </pc:sldChg>
      <pc:sldChg chg="del">
        <pc:chgData name="FoustB" userId="036fd538-e6a0-4478-b832-b99ce6775b9a" providerId="ADAL" clId="{3A4FB4C2-2FCB-474B-82A1-6126D526D260}" dt="2023-07-28T15:03:32.771" v="3982" actId="47"/>
        <pc:sldMkLst>
          <pc:docMk/>
          <pc:sldMk cId="3147894436" sldId="7406"/>
        </pc:sldMkLst>
      </pc:sldChg>
      <pc:sldChg chg="del">
        <pc:chgData name="FoustB" userId="036fd538-e6a0-4478-b832-b99ce6775b9a" providerId="ADAL" clId="{3A4FB4C2-2FCB-474B-82A1-6126D526D260}" dt="2023-07-28T15:03:32.955" v="3983" actId="47"/>
        <pc:sldMkLst>
          <pc:docMk/>
          <pc:sldMk cId="1811167872" sldId="7407"/>
        </pc:sldMkLst>
      </pc:sldChg>
      <pc:sldChg chg="del">
        <pc:chgData name="FoustB" userId="036fd538-e6a0-4478-b832-b99ce6775b9a" providerId="ADAL" clId="{3A4FB4C2-2FCB-474B-82A1-6126D526D260}" dt="2023-07-28T15:03:33.171" v="3984" actId="47"/>
        <pc:sldMkLst>
          <pc:docMk/>
          <pc:sldMk cId="2928772199" sldId="7408"/>
        </pc:sldMkLst>
      </pc:sldChg>
      <pc:sldChg chg="del">
        <pc:chgData name="FoustB" userId="036fd538-e6a0-4478-b832-b99ce6775b9a" providerId="ADAL" clId="{3A4FB4C2-2FCB-474B-82A1-6126D526D260}" dt="2023-07-28T15:03:33.405" v="3985" actId="47"/>
        <pc:sldMkLst>
          <pc:docMk/>
          <pc:sldMk cId="3546978082" sldId="7409"/>
        </pc:sldMkLst>
      </pc:sldChg>
      <pc:sldChg chg="del">
        <pc:chgData name="FoustB" userId="036fd538-e6a0-4478-b832-b99ce6775b9a" providerId="ADAL" clId="{3A4FB4C2-2FCB-474B-82A1-6126D526D260}" dt="2023-07-28T15:03:33.618" v="3986" actId="47"/>
        <pc:sldMkLst>
          <pc:docMk/>
          <pc:sldMk cId="3736861274" sldId="7410"/>
        </pc:sldMkLst>
      </pc:sldChg>
      <pc:sldChg chg="del">
        <pc:chgData name="FoustB" userId="036fd538-e6a0-4478-b832-b99ce6775b9a" providerId="ADAL" clId="{3A4FB4C2-2FCB-474B-82A1-6126D526D260}" dt="2023-07-28T15:03:33.834" v="3987" actId="47"/>
        <pc:sldMkLst>
          <pc:docMk/>
          <pc:sldMk cId="1074360469" sldId="7411"/>
        </pc:sldMkLst>
      </pc:sldChg>
      <pc:sldChg chg="del">
        <pc:chgData name="FoustB" userId="036fd538-e6a0-4478-b832-b99ce6775b9a" providerId="ADAL" clId="{3A4FB4C2-2FCB-474B-82A1-6126D526D260}" dt="2023-07-28T15:03:34.050" v="3988" actId="47"/>
        <pc:sldMkLst>
          <pc:docMk/>
          <pc:sldMk cId="2198558074" sldId="7412"/>
        </pc:sldMkLst>
      </pc:sldChg>
      <pc:sldChg chg="del">
        <pc:chgData name="FoustB" userId="036fd538-e6a0-4478-b832-b99ce6775b9a" providerId="ADAL" clId="{3A4FB4C2-2FCB-474B-82A1-6126D526D260}" dt="2023-07-28T15:03:34.722" v="3991" actId="47"/>
        <pc:sldMkLst>
          <pc:docMk/>
          <pc:sldMk cId="4015660024" sldId="7414"/>
        </pc:sldMkLst>
      </pc:sldChg>
      <pc:sldChg chg="del">
        <pc:chgData name="FoustB" userId="036fd538-e6a0-4478-b832-b99ce6775b9a" providerId="ADAL" clId="{3A4FB4C2-2FCB-474B-82A1-6126D526D260}" dt="2023-07-28T15:03:34.938" v="3992" actId="47"/>
        <pc:sldMkLst>
          <pc:docMk/>
          <pc:sldMk cId="230199908" sldId="7415"/>
        </pc:sldMkLst>
      </pc:sldChg>
      <pc:sldChg chg="del">
        <pc:chgData name="FoustB" userId="036fd538-e6a0-4478-b832-b99ce6775b9a" providerId="ADAL" clId="{3A4FB4C2-2FCB-474B-82A1-6126D526D260}" dt="2023-07-28T15:03:35.177" v="3993" actId="47"/>
        <pc:sldMkLst>
          <pc:docMk/>
          <pc:sldMk cId="477538293" sldId="7417"/>
        </pc:sldMkLst>
      </pc:sldChg>
      <pc:sldChg chg="del">
        <pc:chgData name="FoustB" userId="036fd538-e6a0-4478-b832-b99ce6775b9a" providerId="ADAL" clId="{3A4FB4C2-2FCB-474B-82A1-6126D526D260}" dt="2023-07-28T15:03:35.424" v="3994" actId="47"/>
        <pc:sldMkLst>
          <pc:docMk/>
          <pc:sldMk cId="1928208440" sldId="7418"/>
        </pc:sldMkLst>
      </pc:sldChg>
      <pc:sldChg chg="del">
        <pc:chgData name="FoustB" userId="036fd538-e6a0-4478-b832-b99ce6775b9a" providerId="ADAL" clId="{3A4FB4C2-2FCB-474B-82A1-6126D526D260}" dt="2023-07-28T15:03:35.926" v="3996" actId="47"/>
        <pc:sldMkLst>
          <pc:docMk/>
          <pc:sldMk cId="2605410378" sldId="7419"/>
        </pc:sldMkLst>
      </pc:sldChg>
      <pc:sldChg chg="del">
        <pc:chgData name="FoustB" userId="036fd538-e6a0-4478-b832-b99ce6775b9a" providerId="ADAL" clId="{3A4FB4C2-2FCB-474B-82A1-6126D526D260}" dt="2023-07-28T15:03:35.694" v="3995" actId="47"/>
        <pc:sldMkLst>
          <pc:docMk/>
          <pc:sldMk cId="673482482" sldId="7421"/>
        </pc:sldMkLst>
      </pc:sldChg>
      <pc:sldChg chg="del">
        <pc:chgData name="FoustB" userId="036fd538-e6a0-4478-b832-b99ce6775b9a" providerId="ADAL" clId="{3A4FB4C2-2FCB-474B-82A1-6126D526D260}" dt="2023-07-28T15:03:36.143" v="3997" actId="47"/>
        <pc:sldMkLst>
          <pc:docMk/>
          <pc:sldMk cId="3902069238" sldId="7422"/>
        </pc:sldMkLst>
      </pc:sldChg>
      <pc:sldChg chg="del">
        <pc:chgData name="FoustB" userId="036fd538-e6a0-4478-b832-b99ce6775b9a" providerId="ADAL" clId="{3A4FB4C2-2FCB-474B-82A1-6126D526D260}" dt="2023-07-28T15:03:36.365" v="3998" actId="47"/>
        <pc:sldMkLst>
          <pc:docMk/>
          <pc:sldMk cId="2093612388" sldId="7423"/>
        </pc:sldMkLst>
      </pc:sldChg>
      <pc:sldChg chg="del">
        <pc:chgData name="FoustB" userId="036fd538-e6a0-4478-b832-b99ce6775b9a" providerId="ADAL" clId="{3A4FB4C2-2FCB-474B-82A1-6126D526D260}" dt="2023-07-28T15:03:36.597" v="3999" actId="47"/>
        <pc:sldMkLst>
          <pc:docMk/>
          <pc:sldMk cId="3988144443" sldId="7424"/>
        </pc:sldMkLst>
      </pc:sldChg>
      <pc:sldChg chg="del">
        <pc:chgData name="FoustB" userId="036fd538-e6a0-4478-b832-b99ce6775b9a" providerId="ADAL" clId="{3A4FB4C2-2FCB-474B-82A1-6126D526D260}" dt="2023-07-28T15:03:36.813" v="4000" actId="47"/>
        <pc:sldMkLst>
          <pc:docMk/>
          <pc:sldMk cId="615500791" sldId="7425"/>
        </pc:sldMkLst>
      </pc:sldChg>
      <pc:sldChg chg="del">
        <pc:chgData name="FoustB" userId="036fd538-e6a0-4478-b832-b99ce6775b9a" providerId="ADAL" clId="{3A4FB4C2-2FCB-474B-82A1-6126D526D260}" dt="2023-07-28T15:03:37.014" v="4001" actId="47"/>
        <pc:sldMkLst>
          <pc:docMk/>
          <pc:sldMk cId="1349141785" sldId="7426"/>
        </pc:sldMkLst>
      </pc:sldChg>
      <pc:sldChg chg="del">
        <pc:chgData name="FoustB" userId="036fd538-e6a0-4478-b832-b99ce6775b9a" providerId="ADAL" clId="{3A4FB4C2-2FCB-474B-82A1-6126D526D260}" dt="2023-07-28T15:03:37.261" v="4002" actId="47"/>
        <pc:sldMkLst>
          <pc:docMk/>
          <pc:sldMk cId="3951318077" sldId="7427"/>
        </pc:sldMkLst>
      </pc:sldChg>
      <pc:sldChg chg="del">
        <pc:chgData name="FoustB" userId="036fd538-e6a0-4478-b832-b99ce6775b9a" providerId="ADAL" clId="{3A4FB4C2-2FCB-474B-82A1-6126D526D260}" dt="2023-07-28T15:03:37.487" v="4003" actId="47"/>
        <pc:sldMkLst>
          <pc:docMk/>
          <pc:sldMk cId="780015955" sldId="7428"/>
        </pc:sldMkLst>
      </pc:sldChg>
      <pc:sldChg chg="del">
        <pc:chgData name="FoustB" userId="036fd538-e6a0-4478-b832-b99ce6775b9a" providerId="ADAL" clId="{3A4FB4C2-2FCB-474B-82A1-6126D526D260}" dt="2023-07-28T15:03:37.903" v="4005" actId="47"/>
        <pc:sldMkLst>
          <pc:docMk/>
          <pc:sldMk cId="994193031" sldId="7431"/>
        </pc:sldMkLst>
      </pc:sldChg>
      <pc:sldChg chg="del">
        <pc:chgData name="FoustB" userId="036fd538-e6a0-4478-b832-b99ce6775b9a" providerId="ADAL" clId="{3A4FB4C2-2FCB-474B-82A1-6126D526D260}" dt="2023-07-28T15:03:38.351" v="4007" actId="47"/>
        <pc:sldMkLst>
          <pc:docMk/>
          <pc:sldMk cId="4196442952" sldId="7433"/>
        </pc:sldMkLst>
      </pc:sldChg>
      <pc:sldChg chg="del">
        <pc:chgData name="FoustB" userId="036fd538-e6a0-4478-b832-b99ce6775b9a" providerId="ADAL" clId="{3A4FB4C2-2FCB-474B-82A1-6126D526D260}" dt="2023-07-28T15:03:38.104" v="4006" actId="47"/>
        <pc:sldMkLst>
          <pc:docMk/>
          <pc:sldMk cId="2092765925" sldId="7434"/>
        </pc:sldMkLst>
      </pc:sldChg>
      <pc:sldChg chg="add del">
        <pc:chgData name="FoustB" userId="036fd538-e6a0-4478-b832-b99ce6775b9a" providerId="ADAL" clId="{3A4FB4C2-2FCB-474B-82A1-6126D526D260}" dt="2023-07-28T15:03:42.631" v="4010" actId="47"/>
        <pc:sldMkLst>
          <pc:docMk/>
          <pc:sldMk cId="4224857740" sldId="7436"/>
        </pc:sldMkLst>
      </pc:sldChg>
      <pc:sldChg chg="del">
        <pc:chgData name="FoustB" userId="036fd538-e6a0-4478-b832-b99ce6775b9a" providerId="ADAL" clId="{3A4FB4C2-2FCB-474B-82A1-6126D526D260}" dt="2023-07-28T15:03:26.651" v="3951" actId="47"/>
        <pc:sldMkLst>
          <pc:docMk/>
          <pc:sldMk cId="340202720" sldId="7437"/>
        </pc:sldMkLst>
      </pc:sldChg>
      <pc:sldChg chg="del">
        <pc:chgData name="FoustB" userId="036fd538-e6a0-4478-b832-b99ce6775b9a" providerId="ADAL" clId="{3A4FB4C2-2FCB-474B-82A1-6126D526D260}" dt="2023-07-28T15:03:26.481" v="3950" actId="47"/>
        <pc:sldMkLst>
          <pc:docMk/>
          <pc:sldMk cId="2595357094" sldId="7438"/>
        </pc:sldMkLst>
      </pc:sldChg>
      <pc:sldChg chg="del">
        <pc:chgData name="FoustB" userId="036fd538-e6a0-4478-b832-b99ce6775b9a" providerId="ADAL" clId="{3A4FB4C2-2FCB-474B-82A1-6126D526D260}" dt="2023-07-28T15:03:37.703" v="4004" actId="47"/>
        <pc:sldMkLst>
          <pc:docMk/>
          <pc:sldMk cId="1248370791" sldId="7439"/>
        </pc:sldMkLst>
      </pc:sldChg>
      <pc:sldChg chg="del">
        <pc:chgData name="FoustB" userId="036fd538-e6a0-4478-b832-b99ce6775b9a" providerId="ADAL" clId="{3A4FB4C2-2FCB-474B-82A1-6126D526D260}" dt="2023-07-28T15:03:34.490" v="3990" actId="47"/>
        <pc:sldMkLst>
          <pc:docMk/>
          <pc:sldMk cId="107217387" sldId="7441"/>
        </pc:sldMkLst>
      </pc:sldChg>
      <pc:sldChg chg="del">
        <pc:chgData name="FoustB" userId="036fd538-e6a0-4478-b832-b99ce6775b9a" providerId="ADAL" clId="{3A4FB4C2-2FCB-474B-82A1-6126D526D260}" dt="2023-07-28T15:03:34.257" v="3989" actId="47"/>
        <pc:sldMkLst>
          <pc:docMk/>
          <pc:sldMk cId="740741176" sldId="7442"/>
        </pc:sldMkLst>
      </pc:sldChg>
      <pc:sldChg chg="del">
        <pc:chgData name="FoustB" userId="036fd538-e6a0-4478-b832-b99ce6775b9a" providerId="ADAL" clId="{3A4FB4C2-2FCB-474B-82A1-6126D526D260}" dt="2023-07-28T15:03:25.162" v="3945" actId="47"/>
        <pc:sldMkLst>
          <pc:docMk/>
          <pc:sldMk cId="1739989036" sldId="7443"/>
        </pc:sldMkLst>
      </pc:sldChg>
      <pc:sldChg chg="del">
        <pc:chgData name="FoustB" userId="036fd538-e6a0-4478-b832-b99ce6775b9a" providerId="ADAL" clId="{3A4FB4C2-2FCB-474B-82A1-6126D526D260}" dt="2023-07-28T15:03:27.029" v="3953" actId="47"/>
        <pc:sldMkLst>
          <pc:docMk/>
          <pc:sldMk cId="4091197521" sldId="7444"/>
        </pc:sldMkLst>
      </pc:sldChg>
      <pc:sldChg chg="addSp delSp modSp add del mod delAnim modAnim">
        <pc:chgData name="FoustB" userId="036fd538-e6a0-4478-b832-b99ce6775b9a" providerId="ADAL" clId="{3A4FB4C2-2FCB-474B-82A1-6126D526D260}" dt="2023-07-30T12:51:59.199" v="5207" actId="47"/>
        <pc:sldMkLst>
          <pc:docMk/>
          <pc:sldMk cId="4093666161" sldId="7445"/>
        </pc:sldMkLst>
        <pc:spChg chg="mod">
          <ac:chgData name="FoustB" userId="036fd538-e6a0-4478-b832-b99ce6775b9a" providerId="ADAL" clId="{3A4FB4C2-2FCB-474B-82A1-6126D526D260}" dt="2023-07-27T17:38:13.805" v="125" actId="207"/>
          <ac:spMkLst>
            <pc:docMk/>
            <pc:sldMk cId="4093666161" sldId="7445"/>
            <ac:spMk id="2" creationId="{42A391C2-E30C-A2CA-F71B-D67C23521E7A}"/>
          </ac:spMkLst>
        </pc:spChg>
        <pc:spChg chg="add del mod">
          <ac:chgData name="FoustB" userId="036fd538-e6a0-4478-b832-b99ce6775b9a" providerId="ADAL" clId="{3A4FB4C2-2FCB-474B-82A1-6126D526D260}" dt="2023-07-28T18:03:28.864" v="4030" actId="21"/>
          <ac:spMkLst>
            <pc:docMk/>
            <pc:sldMk cId="4093666161" sldId="7445"/>
            <ac:spMk id="3" creationId="{09A3C08F-00B3-DCC2-0959-E5D8978CACD8}"/>
          </ac:spMkLst>
        </pc:spChg>
        <pc:spChg chg="del mod">
          <ac:chgData name="FoustB" userId="036fd538-e6a0-4478-b832-b99ce6775b9a" providerId="ADAL" clId="{3A4FB4C2-2FCB-474B-82A1-6126D526D260}" dt="2023-07-27T17:42:49.164" v="195" actId="478"/>
          <ac:spMkLst>
            <pc:docMk/>
            <pc:sldMk cId="4093666161" sldId="7445"/>
            <ac:spMk id="4" creationId="{B21088B2-E91D-136F-BDCD-AABB2C9EC26E}"/>
          </ac:spMkLst>
        </pc:spChg>
      </pc:sldChg>
      <pc:sldChg chg="addSp delSp modSp add mod modAnim">
        <pc:chgData name="FoustB" userId="036fd538-e6a0-4478-b832-b99ce6775b9a" providerId="ADAL" clId="{3A4FB4C2-2FCB-474B-82A1-6126D526D260}" dt="2023-07-30T12:51:57.073" v="5206" actId="207"/>
        <pc:sldMkLst>
          <pc:docMk/>
          <pc:sldMk cId="1248835075" sldId="7446"/>
        </pc:sldMkLst>
        <pc:spChg chg="mod">
          <ac:chgData name="FoustB" userId="036fd538-e6a0-4478-b832-b99ce6775b9a" providerId="ADAL" clId="{3A4FB4C2-2FCB-474B-82A1-6126D526D260}" dt="2023-07-30T12:51:57.073" v="5206" actId="207"/>
          <ac:spMkLst>
            <pc:docMk/>
            <pc:sldMk cId="1248835075" sldId="7446"/>
            <ac:spMk id="2" creationId="{42A391C2-E30C-A2CA-F71B-D67C23521E7A}"/>
          </ac:spMkLst>
        </pc:spChg>
        <pc:spChg chg="add mod">
          <ac:chgData name="FoustB" userId="036fd538-e6a0-4478-b832-b99ce6775b9a" providerId="ADAL" clId="{3A4FB4C2-2FCB-474B-82A1-6126D526D260}" dt="2023-07-28T18:03:33.382" v="4032"/>
          <ac:spMkLst>
            <pc:docMk/>
            <pc:sldMk cId="1248835075" sldId="7446"/>
            <ac:spMk id="3" creationId="{475E92DF-D9AB-5532-BB96-07B1C4157C65}"/>
          </ac:spMkLst>
        </pc:spChg>
        <pc:spChg chg="add del mod">
          <ac:chgData name="FoustB" userId="036fd538-e6a0-4478-b832-b99ce6775b9a" providerId="ADAL" clId="{3A4FB4C2-2FCB-474B-82A1-6126D526D260}" dt="2023-07-27T17:42:37.402" v="190"/>
          <ac:spMkLst>
            <pc:docMk/>
            <pc:sldMk cId="1248835075" sldId="7446"/>
            <ac:spMk id="3" creationId="{B1B22AA6-3E29-2EAB-5B48-52A9DDD246E1}"/>
          </ac:spMkLst>
        </pc:spChg>
        <pc:spChg chg="del">
          <ac:chgData name="FoustB" userId="036fd538-e6a0-4478-b832-b99ce6775b9a" providerId="ADAL" clId="{3A4FB4C2-2FCB-474B-82A1-6126D526D260}" dt="2023-07-27T17:42:40.675" v="192" actId="478"/>
          <ac:spMkLst>
            <pc:docMk/>
            <pc:sldMk cId="1248835075" sldId="7446"/>
            <ac:spMk id="4" creationId="{B21088B2-E91D-136F-BDCD-AABB2C9EC26E}"/>
          </ac:spMkLst>
        </pc:spChg>
        <pc:spChg chg="add del mod">
          <ac:chgData name="FoustB" userId="036fd538-e6a0-4478-b832-b99ce6775b9a" providerId="ADAL" clId="{3A4FB4C2-2FCB-474B-82A1-6126D526D260}" dt="2023-07-28T18:03:32.151" v="4031" actId="478"/>
          <ac:spMkLst>
            <pc:docMk/>
            <pc:sldMk cId="1248835075" sldId="7446"/>
            <ac:spMk id="5" creationId="{C6228482-3F68-2D9A-C66B-9BBE9F86F7E7}"/>
          </ac:spMkLst>
        </pc:spChg>
        <pc:picChg chg="add del">
          <ac:chgData name="FoustB" userId="036fd538-e6a0-4478-b832-b99ce6775b9a" providerId="ADAL" clId="{3A4FB4C2-2FCB-474B-82A1-6126D526D260}" dt="2023-07-27T17:42:38.376" v="191" actId="478"/>
          <ac:picMkLst>
            <pc:docMk/>
            <pc:sldMk cId="1248835075" sldId="7446"/>
            <ac:picMk id="18" creationId="{127F3BAC-6E7A-B2B2-597D-A2A9A286F072}"/>
          </ac:picMkLst>
        </pc:picChg>
      </pc:sldChg>
      <pc:sldChg chg="modSp add mod">
        <pc:chgData name="FoustB" userId="036fd538-e6a0-4478-b832-b99ce6775b9a" providerId="ADAL" clId="{3A4FB4C2-2FCB-474B-82A1-6126D526D260}" dt="2023-07-27T17:43:12.870" v="201" actId="20577"/>
        <pc:sldMkLst>
          <pc:docMk/>
          <pc:sldMk cId="1755622274" sldId="7447"/>
        </pc:sldMkLst>
        <pc:spChg chg="mod">
          <ac:chgData name="FoustB" userId="036fd538-e6a0-4478-b832-b99ce6775b9a" providerId="ADAL" clId="{3A4FB4C2-2FCB-474B-82A1-6126D526D260}" dt="2023-07-27T17:40:13.217" v="153" actId="207"/>
          <ac:spMkLst>
            <pc:docMk/>
            <pc:sldMk cId="1755622274" sldId="7447"/>
            <ac:spMk id="2" creationId="{42A391C2-E30C-A2CA-F71B-D67C23521E7A}"/>
          </ac:spMkLst>
        </pc:spChg>
        <pc:spChg chg="mod">
          <ac:chgData name="FoustB" userId="036fd538-e6a0-4478-b832-b99ce6775b9a" providerId="ADAL" clId="{3A4FB4C2-2FCB-474B-82A1-6126D526D260}" dt="2023-07-27T17:43:12.870" v="201" actId="20577"/>
          <ac:spMkLst>
            <pc:docMk/>
            <pc:sldMk cId="1755622274" sldId="7447"/>
            <ac:spMk id="4" creationId="{B21088B2-E91D-136F-BDCD-AABB2C9EC26E}"/>
          </ac:spMkLst>
        </pc:spChg>
      </pc:sldChg>
      <pc:sldChg chg="new del">
        <pc:chgData name="FoustB" userId="036fd538-e6a0-4478-b832-b99ce6775b9a" providerId="ADAL" clId="{3A4FB4C2-2FCB-474B-82A1-6126D526D260}" dt="2023-07-28T15:03:47.207" v="4014" actId="47"/>
        <pc:sldMkLst>
          <pc:docMk/>
          <pc:sldMk cId="2874470823" sldId="7448"/>
        </pc:sldMkLst>
      </pc:sldChg>
      <pc:sldChg chg="addSp modSp add mod modAnim">
        <pc:chgData name="FoustB" userId="036fd538-e6a0-4478-b832-b99ce6775b9a" providerId="ADAL" clId="{3A4FB4C2-2FCB-474B-82A1-6126D526D260}" dt="2023-07-27T17:45:36.046" v="406"/>
        <pc:sldMkLst>
          <pc:docMk/>
          <pc:sldMk cId="3701433785" sldId="7449"/>
        </pc:sldMkLst>
        <pc:spChg chg="add mod">
          <ac:chgData name="FoustB" userId="036fd538-e6a0-4478-b832-b99ce6775b9a" providerId="ADAL" clId="{3A4FB4C2-2FCB-474B-82A1-6126D526D260}" dt="2023-07-27T17:45:32.375" v="405" actId="1076"/>
          <ac:spMkLst>
            <pc:docMk/>
            <pc:sldMk cId="3701433785" sldId="7449"/>
            <ac:spMk id="3" creationId="{D233D0C8-57A8-3826-EBD5-53E2F37EB60A}"/>
          </ac:spMkLst>
        </pc:spChg>
      </pc:sldChg>
      <pc:sldChg chg="delSp modSp add mod delAnim modAnim">
        <pc:chgData name="FoustB" userId="036fd538-e6a0-4478-b832-b99ce6775b9a" providerId="ADAL" clId="{3A4FB4C2-2FCB-474B-82A1-6126D526D260}" dt="2023-07-28T18:11:53.980" v="4033" actId="478"/>
        <pc:sldMkLst>
          <pc:docMk/>
          <pc:sldMk cId="3003761932" sldId="7450"/>
        </pc:sldMkLst>
        <pc:spChg chg="del">
          <ac:chgData name="FoustB" userId="036fd538-e6a0-4478-b832-b99ce6775b9a" providerId="ADAL" clId="{3A4FB4C2-2FCB-474B-82A1-6126D526D260}" dt="2023-07-28T18:11:53.980" v="4033" actId="478"/>
          <ac:spMkLst>
            <pc:docMk/>
            <pc:sldMk cId="3003761932" sldId="7450"/>
            <ac:spMk id="2" creationId="{42A391C2-E30C-A2CA-F71B-D67C23521E7A}"/>
          </ac:spMkLst>
        </pc:spChg>
        <pc:spChg chg="del">
          <ac:chgData name="FoustB" userId="036fd538-e6a0-4478-b832-b99ce6775b9a" providerId="ADAL" clId="{3A4FB4C2-2FCB-474B-82A1-6126D526D260}" dt="2023-07-27T17:48:09.978" v="450" actId="478"/>
          <ac:spMkLst>
            <pc:docMk/>
            <pc:sldMk cId="3003761932" sldId="7450"/>
            <ac:spMk id="3" creationId="{D233D0C8-57A8-3826-EBD5-53E2F37EB60A}"/>
          </ac:spMkLst>
        </pc:spChg>
        <pc:spChg chg="mod">
          <ac:chgData name="FoustB" userId="036fd538-e6a0-4478-b832-b99ce6775b9a" providerId="ADAL" clId="{3A4FB4C2-2FCB-474B-82A1-6126D526D260}" dt="2023-07-27T17:48:37.142" v="465" actId="20577"/>
          <ac:spMkLst>
            <pc:docMk/>
            <pc:sldMk cId="3003761932" sldId="7450"/>
            <ac:spMk id="4" creationId="{B21088B2-E91D-136F-BDCD-AABB2C9EC26E}"/>
          </ac:spMkLst>
        </pc:spChg>
      </pc:sldChg>
      <pc:sldChg chg="addSp delSp modSp add mod delAnim modAnim">
        <pc:chgData name="FoustB" userId="036fd538-e6a0-4478-b832-b99ce6775b9a" providerId="ADAL" clId="{3A4FB4C2-2FCB-474B-82A1-6126D526D260}" dt="2023-07-27T17:53:44.905" v="539"/>
        <pc:sldMkLst>
          <pc:docMk/>
          <pc:sldMk cId="2487338601" sldId="7451"/>
        </pc:sldMkLst>
        <pc:spChg chg="mod">
          <ac:chgData name="FoustB" userId="036fd538-e6a0-4478-b832-b99ce6775b9a" providerId="ADAL" clId="{3A4FB4C2-2FCB-474B-82A1-6126D526D260}" dt="2023-07-27T17:50:44.516" v="490" actId="115"/>
          <ac:spMkLst>
            <pc:docMk/>
            <pc:sldMk cId="2487338601" sldId="7451"/>
            <ac:spMk id="2" creationId="{42A391C2-E30C-A2CA-F71B-D67C23521E7A}"/>
          </ac:spMkLst>
        </pc:spChg>
        <pc:spChg chg="add del mod">
          <ac:chgData name="FoustB" userId="036fd538-e6a0-4478-b832-b99ce6775b9a" providerId="ADAL" clId="{3A4FB4C2-2FCB-474B-82A1-6126D526D260}" dt="2023-07-27T17:53:43.455" v="537" actId="478"/>
          <ac:spMkLst>
            <pc:docMk/>
            <pc:sldMk cId="2487338601" sldId="7451"/>
            <ac:spMk id="3" creationId="{9339B0D1-CDB0-B24A-DE95-725AFABD559B}"/>
          </ac:spMkLst>
        </pc:spChg>
        <pc:spChg chg="add mod">
          <ac:chgData name="FoustB" userId="036fd538-e6a0-4478-b832-b99ce6775b9a" providerId="ADAL" clId="{3A4FB4C2-2FCB-474B-82A1-6126D526D260}" dt="2023-07-27T17:53:43.740" v="538"/>
          <ac:spMkLst>
            <pc:docMk/>
            <pc:sldMk cId="2487338601" sldId="7451"/>
            <ac:spMk id="5" creationId="{8AFC0FE0-408A-6652-4482-69D08DD11B0D}"/>
          </ac:spMkLst>
        </pc:spChg>
        <pc:picChg chg="mod">
          <ac:chgData name="FoustB" userId="036fd538-e6a0-4478-b832-b99ce6775b9a" providerId="ADAL" clId="{3A4FB4C2-2FCB-474B-82A1-6126D526D260}" dt="2023-07-27T17:50:45.334" v="491" actId="1076"/>
          <ac:picMkLst>
            <pc:docMk/>
            <pc:sldMk cId="2487338601" sldId="7451"/>
            <ac:picMk id="18" creationId="{127F3BAC-6E7A-B2B2-597D-A2A9A286F072}"/>
          </ac:picMkLst>
        </pc:picChg>
      </pc:sldChg>
      <pc:sldChg chg="addSp delSp modSp add mod modAnim">
        <pc:chgData name="FoustB" userId="036fd538-e6a0-4478-b832-b99ce6775b9a" providerId="ADAL" clId="{3A4FB4C2-2FCB-474B-82A1-6126D526D260}" dt="2023-07-28T18:13:22.690" v="4034" actId="478"/>
        <pc:sldMkLst>
          <pc:docMk/>
          <pc:sldMk cId="2460355428" sldId="7452"/>
        </pc:sldMkLst>
        <pc:spChg chg="mod">
          <ac:chgData name="FoustB" userId="036fd538-e6a0-4478-b832-b99ce6775b9a" providerId="ADAL" clId="{3A4FB4C2-2FCB-474B-82A1-6126D526D260}" dt="2023-07-27T17:51:34.012" v="528" actId="207"/>
          <ac:spMkLst>
            <pc:docMk/>
            <pc:sldMk cId="2460355428" sldId="7452"/>
            <ac:spMk id="2" creationId="{42A391C2-E30C-A2CA-F71B-D67C23521E7A}"/>
          </ac:spMkLst>
        </pc:spChg>
        <pc:spChg chg="mod">
          <ac:chgData name="FoustB" userId="036fd538-e6a0-4478-b832-b99ce6775b9a" providerId="ADAL" clId="{3A4FB4C2-2FCB-474B-82A1-6126D526D260}" dt="2023-07-27T17:53:33.580" v="536" actId="1076"/>
          <ac:spMkLst>
            <pc:docMk/>
            <pc:sldMk cId="2460355428" sldId="7452"/>
            <ac:spMk id="3" creationId="{9339B0D1-CDB0-B24A-DE95-725AFABD559B}"/>
          </ac:spMkLst>
        </pc:spChg>
        <pc:picChg chg="add del mod ord modCrop">
          <ac:chgData name="FoustB" userId="036fd538-e6a0-4478-b832-b99ce6775b9a" providerId="ADAL" clId="{3A4FB4C2-2FCB-474B-82A1-6126D526D260}" dt="2023-07-28T18:13:22.690" v="4034" actId="478"/>
          <ac:picMkLst>
            <pc:docMk/>
            <pc:sldMk cId="2460355428" sldId="7452"/>
            <ac:picMk id="5" creationId="{57F9D32C-B666-2A14-CC61-E8585A0544CD}"/>
          </ac:picMkLst>
        </pc:picChg>
        <pc:picChg chg="mod">
          <ac:chgData name="FoustB" userId="036fd538-e6a0-4478-b832-b99ce6775b9a" providerId="ADAL" clId="{3A4FB4C2-2FCB-474B-82A1-6126D526D260}" dt="2023-07-27T17:52:56.965" v="532" actId="167"/>
          <ac:picMkLst>
            <pc:docMk/>
            <pc:sldMk cId="2460355428" sldId="7452"/>
            <ac:picMk id="18" creationId="{127F3BAC-6E7A-B2B2-597D-A2A9A286F072}"/>
          </ac:picMkLst>
        </pc:picChg>
      </pc:sldChg>
      <pc:sldChg chg="addSp delSp modSp add mod delAnim modAnim">
        <pc:chgData name="FoustB" userId="036fd538-e6a0-4478-b832-b99ce6775b9a" providerId="ADAL" clId="{3A4FB4C2-2FCB-474B-82A1-6126D526D260}" dt="2023-07-28T18:15:06.614" v="4039" actId="478"/>
        <pc:sldMkLst>
          <pc:docMk/>
          <pc:sldMk cId="1111030219" sldId="7453"/>
        </pc:sldMkLst>
        <pc:spChg chg="mod">
          <ac:chgData name="FoustB" userId="036fd538-e6a0-4478-b832-b99ce6775b9a" providerId="ADAL" clId="{3A4FB4C2-2FCB-474B-82A1-6126D526D260}" dt="2023-07-27T17:57:09.547" v="643" actId="1076"/>
          <ac:spMkLst>
            <pc:docMk/>
            <pc:sldMk cId="1111030219" sldId="7453"/>
            <ac:spMk id="3" creationId="{9339B0D1-CDB0-B24A-DE95-725AFABD559B}"/>
          </ac:spMkLst>
        </pc:spChg>
        <pc:spChg chg="add del mod">
          <ac:chgData name="FoustB" userId="036fd538-e6a0-4478-b832-b99ce6775b9a" providerId="ADAL" clId="{3A4FB4C2-2FCB-474B-82A1-6126D526D260}" dt="2023-07-28T18:15:06.614" v="4039" actId="478"/>
          <ac:spMkLst>
            <pc:docMk/>
            <pc:sldMk cId="1111030219" sldId="7453"/>
            <ac:spMk id="6" creationId="{BCF157E1-969A-D9DD-972E-31CCD446234A}"/>
          </ac:spMkLst>
        </pc:spChg>
      </pc:sldChg>
      <pc:sldChg chg="modSp add modAnim">
        <pc:chgData name="FoustB" userId="036fd538-e6a0-4478-b832-b99ce6775b9a" providerId="ADAL" clId="{3A4FB4C2-2FCB-474B-82A1-6126D526D260}" dt="2023-07-28T18:16:24.131" v="4045" actId="207"/>
        <pc:sldMkLst>
          <pc:docMk/>
          <pc:sldMk cId="32812193" sldId="7454"/>
        </pc:sldMkLst>
        <pc:spChg chg="mod">
          <ac:chgData name="FoustB" userId="036fd538-e6a0-4478-b832-b99ce6775b9a" providerId="ADAL" clId="{3A4FB4C2-2FCB-474B-82A1-6126D526D260}" dt="2023-07-28T18:16:24.131" v="4045" actId="207"/>
          <ac:spMkLst>
            <pc:docMk/>
            <pc:sldMk cId="32812193" sldId="7454"/>
            <ac:spMk id="2" creationId="{42A391C2-E30C-A2CA-F71B-D67C23521E7A}"/>
          </ac:spMkLst>
        </pc:spChg>
      </pc:sldChg>
      <pc:sldChg chg="modSp add mod">
        <pc:chgData name="FoustB" userId="036fd538-e6a0-4478-b832-b99ce6775b9a" providerId="ADAL" clId="{3A4FB4C2-2FCB-474B-82A1-6126D526D260}" dt="2023-07-27T18:03:11.273" v="716" actId="207"/>
        <pc:sldMkLst>
          <pc:docMk/>
          <pc:sldMk cId="3075053756" sldId="7455"/>
        </pc:sldMkLst>
        <pc:spChg chg="mod">
          <ac:chgData name="FoustB" userId="036fd538-e6a0-4478-b832-b99ce6775b9a" providerId="ADAL" clId="{3A4FB4C2-2FCB-474B-82A1-6126D526D260}" dt="2023-07-27T18:03:11.273" v="716" actId="207"/>
          <ac:spMkLst>
            <pc:docMk/>
            <pc:sldMk cId="3075053756" sldId="7455"/>
            <ac:spMk id="2" creationId="{42A391C2-E30C-A2CA-F71B-D67C23521E7A}"/>
          </ac:spMkLst>
        </pc:spChg>
      </pc:sldChg>
      <pc:sldChg chg="modSp add mod modAnim">
        <pc:chgData name="FoustB" userId="036fd538-e6a0-4478-b832-b99ce6775b9a" providerId="ADAL" clId="{3A4FB4C2-2FCB-474B-82A1-6126D526D260}" dt="2023-07-27T18:02:46.399" v="713" actId="207"/>
        <pc:sldMkLst>
          <pc:docMk/>
          <pc:sldMk cId="2541818782" sldId="7456"/>
        </pc:sldMkLst>
        <pc:spChg chg="mod">
          <ac:chgData name="FoustB" userId="036fd538-e6a0-4478-b832-b99ce6775b9a" providerId="ADAL" clId="{3A4FB4C2-2FCB-474B-82A1-6126D526D260}" dt="2023-07-27T18:02:46.399" v="713" actId="207"/>
          <ac:spMkLst>
            <pc:docMk/>
            <pc:sldMk cId="2541818782" sldId="7456"/>
            <ac:spMk id="2" creationId="{42A391C2-E30C-A2CA-F71B-D67C23521E7A}"/>
          </ac:spMkLst>
        </pc:spChg>
        <pc:spChg chg="mod">
          <ac:chgData name="FoustB" userId="036fd538-e6a0-4478-b832-b99ce6775b9a" providerId="ADAL" clId="{3A4FB4C2-2FCB-474B-82A1-6126D526D260}" dt="2023-07-27T18:02:20.543" v="706" actId="20577"/>
          <ac:spMkLst>
            <pc:docMk/>
            <pc:sldMk cId="2541818782" sldId="7456"/>
            <ac:spMk id="6" creationId="{BCF157E1-969A-D9DD-972E-31CCD446234A}"/>
          </ac:spMkLst>
        </pc:spChg>
      </pc:sldChg>
      <pc:sldChg chg="modSp add modAnim">
        <pc:chgData name="FoustB" userId="036fd538-e6a0-4478-b832-b99ce6775b9a" providerId="ADAL" clId="{3A4FB4C2-2FCB-474B-82A1-6126D526D260}" dt="2023-07-27T18:03:27.475" v="722" actId="207"/>
        <pc:sldMkLst>
          <pc:docMk/>
          <pc:sldMk cId="1825055959" sldId="7457"/>
        </pc:sldMkLst>
        <pc:spChg chg="mod">
          <ac:chgData name="FoustB" userId="036fd538-e6a0-4478-b832-b99ce6775b9a" providerId="ADAL" clId="{3A4FB4C2-2FCB-474B-82A1-6126D526D260}" dt="2023-07-27T18:03:27.475" v="722" actId="207"/>
          <ac:spMkLst>
            <pc:docMk/>
            <pc:sldMk cId="1825055959" sldId="7457"/>
            <ac:spMk id="2" creationId="{42A391C2-E30C-A2CA-F71B-D67C23521E7A}"/>
          </ac:spMkLst>
        </pc:spChg>
      </pc:sldChg>
      <pc:sldChg chg="modSp add mod">
        <pc:chgData name="FoustB" userId="036fd538-e6a0-4478-b832-b99ce6775b9a" providerId="ADAL" clId="{3A4FB4C2-2FCB-474B-82A1-6126D526D260}" dt="2023-07-27T18:03:50.019" v="731" actId="207"/>
        <pc:sldMkLst>
          <pc:docMk/>
          <pc:sldMk cId="863971261" sldId="7458"/>
        </pc:sldMkLst>
        <pc:spChg chg="mod">
          <ac:chgData name="FoustB" userId="036fd538-e6a0-4478-b832-b99ce6775b9a" providerId="ADAL" clId="{3A4FB4C2-2FCB-474B-82A1-6126D526D260}" dt="2023-07-27T18:03:50.019" v="731" actId="207"/>
          <ac:spMkLst>
            <pc:docMk/>
            <pc:sldMk cId="863971261" sldId="7458"/>
            <ac:spMk id="2" creationId="{42A391C2-E30C-A2CA-F71B-D67C23521E7A}"/>
          </ac:spMkLst>
        </pc:spChg>
      </pc:sldChg>
      <pc:sldChg chg="addSp modSp add mod modAnim">
        <pc:chgData name="FoustB" userId="036fd538-e6a0-4478-b832-b99ce6775b9a" providerId="ADAL" clId="{3A4FB4C2-2FCB-474B-82A1-6126D526D260}" dt="2023-07-27T18:07:31.267" v="754"/>
        <pc:sldMkLst>
          <pc:docMk/>
          <pc:sldMk cId="34424017" sldId="7459"/>
        </pc:sldMkLst>
        <pc:spChg chg="mod">
          <ac:chgData name="FoustB" userId="036fd538-e6a0-4478-b832-b99ce6775b9a" providerId="ADAL" clId="{3A4FB4C2-2FCB-474B-82A1-6126D526D260}" dt="2023-07-27T18:04:50.202" v="742" actId="20577"/>
          <ac:spMkLst>
            <pc:docMk/>
            <pc:sldMk cId="34424017" sldId="7459"/>
            <ac:spMk id="6" creationId="{BCF157E1-969A-D9DD-972E-31CCD446234A}"/>
          </ac:spMkLst>
        </pc:spChg>
        <pc:spChg chg="add mod">
          <ac:chgData name="FoustB" userId="036fd538-e6a0-4478-b832-b99ce6775b9a" providerId="ADAL" clId="{3A4FB4C2-2FCB-474B-82A1-6126D526D260}" dt="2023-07-27T18:07:13.570" v="753" actId="1076"/>
          <ac:spMkLst>
            <pc:docMk/>
            <pc:sldMk cId="34424017" sldId="7459"/>
            <ac:spMk id="7" creationId="{3B4C3164-10E0-11D2-1A43-0B8686313502}"/>
          </ac:spMkLst>
        </pc:spChg>
      </pc:sldChg>
      <pc:sldChg chg="addSp delSp modSp add mod delAnim modAnim">
        <pc:chgData name="FoustB" userId="036fd538-e6a0-4478-b832-b99ce6775b9a" providerId="ADAL" clId="{3A4FB4C2-2FCB-474B-82A1-6126D526D260}" dt="2023-07-28T18:28:24.906" v="4047" actId="21"/>
        <pc:sldMkLst>
          <pc:docMk/>
          <pc:sldMk cId="3951914635" sldId="7460"/>
        </pc:sldMkLst>
        <pc:spChg chg="mod">
          <ac:chgData name="FoustB" userId="036fd538-e6a0-4478-b832-b99ce6775b9a" providerId="ADAL" clId="{3A4FB4C2-2FCB-474B-82A1-6126D526D260}" dt="2023-07-27T18:10:40.062" v="763" actId="20577"/>
          <ac:spMkLst>
            <pc:docMk/>
            <pc:sldMk cId="3951914635" sldId="7460"/>
            <ac:spMk id="6" creationId="{BCF157E1-969A-D9DD-972E-31CCD446234A}"/>
          </ac:spMkLst>
        </pc:spChg>
        <pc:spChg chg="del mod">
          <ac:chgData name="FoustB" userId="036fd538-e6a0-4478-b832-b99ce6775b9a" providerId="ADAL" clId="{3A4FB4C2-2FCB-474B-82A1-6126D526D260}" dt="2023-07-28T18:28:24.906" v="4047" actId="21"/>
          <ac:spMkLst>
            <pc:docMk/>
            <pc:sldMk cId="3951914635" sldId="7460"/>
            <ac:spMk id="7" creationId="{3B4C3164-10E0-11D2-1A43-0B8686313502}"/>
          </ac:spMkLst>
        </pc:spChg>
        <pc:spChg chg="add mod">
          <ac:chgData name="FoustB" userId="036fd538-e6a0-4478-b832-b99ce6775b9a" providerId="ADAL" clId="{3A4FB4C2-2FCB-474B-82A1-6126D526D260}" dt="2023-07-28T18:28:21.063" v="4046"/>
          <ac:spMkLst>
            <pc:docMk/>
            <pc:sldMk cId="3951914635" sldId="7460"/>
            <ac:spMk id="8" creationId="{EF051890-CED2-5272-E3BD-5EBF30094839}"/>
          </ac:spMkLst>
        </pc:spChg>
      </pc:sldChg>
      <pc:sldChg chg="addSp delSp modSp add mod delAnim modAnim">
        <pc:chgData name="FoustB" userId="036fd538-e6a0-4478-b832-b99ce6775b9a" providerId="ADAL" clId="{3A4FB4C2-2FCB-474B-82A1-6126D526D260}" dt="2023-07-27T18:30:52.024" v="1128" actId="14100"/>
        <pc:sldMkLst>
          <pc:docMk/>
          <pc:sldMk cId="2645786818" sldId="7461"/>
        </pc:sldMkLst>
        <pc:spChg chg="mod">
          <ac:chgData name="FoustB" userId="036fd538-e6a0-4478-b832-b99ce6775b9a" providerId="ADAL" clId="{3A4FB4C2-2FCB-474B-82A1-6126D526D260}" dt="2023-07-27T18:13:13.366" v="797" actId="207"/>
          <ac:spMkLst>
            <pc:docMk/>
            <pc:sldMk cId="2645786818" sldId="7461"/>
            <ac:spMk id="2" creationId="{42A391C2-E30C-A2CA-F71B-D67C23521E7A}"/>
          </ac:spMkLst>
        </pc:spChg>
        <pc:spChg chg="del">
          <ac:chgData name="FoustB" userId="036fd538-e6a0-4478-b832-b99ce6775b9a" providerId="ADAL" clId="{3A4FB4C2-2FCB-474B-82A1-6126D526D260}" dt="2023-07-27T18:12:33.117" v="786" actId="478"/>
          <ac:spMkLst>
            <pc:docMk/>
            <pc:sldMk cId="2645786818" sldId="7461"/>
            <ac:spMk id="3" creationId="{9339B0D1-CDB0-B24A-DE95-725AFABD559B}"/>
          </ac:spMkLst>
        </pc:spChg>
        <pc:spChg chg="del">
          <ac:chgData name="FoustB" userId="036fd538-e6a0-4478-b832-b99ce6775b9a" providerId="ADAL" clId="{3A4FB4C2-2FCB-474B-82A1-6126D526D260}" dt="2023-07-27T18:12:36.040" v="787" actId="478"/>
          <ac:spMkLst>
            <pc:docMk/>
            <pc:sldMk cId="2645786818" sldId="7461"/>
            <ac:spMk id="6" creationId="{BCF157E1-969A-D9DD-972E-31CCD446234A}"/>
          </ac:spMkLst>
        </pc:spChg>
        <pc:spChg chg="del">
          <ac:chgData name="FoustB" userId="036fd538-e6a0-4478-b832-b99ce6775b9a" providerId="ADAL" clId="{3A4FB4C2-2FCB-474B-82A1-6126D526D260}" dt="2023-07-27T18:12:30.042" v="785" actId="478"/>
          <ac:spMkLst>
            <pc:docMk/>
            <pc:sldMk cId="2645786818" sldId="7461"/>
            <ac:spMk id="7" creationId="{3B4C3164-10E0-11D2-1A43-0B8686313502}"/>
          </ac:spMkLst>
        </pc:spChg>
        <pc:spChg chg="add mod">
          <ac:chgData name="FoustB" userId="036fd538-e6a0-4478-b832-b99ce6775b9a" providerId="ADAL" clId="{3A4FB4C2-2FCB-474B-82A1-6126D526D260}" dt="2023-07-27T18:17:53.148" v="1063" actId="14100"/>
          <ac:spMkLst>
            <pc:docMk/>
            <pc:sldMk cId="2645786818" sldId="7461"/>
            <ac:spMk id="8" creationId="{DEEAA8C5-EA62-3903-0683-292417FF6DE7}"/>
          </ac:spMkLst>
        </pc:spChg>
        <pc:spChg chg="add mod">
          <ac:chgData name="FoustB" userId="036fd538-e6a0-4478-b832-b99ce6775b9a" providerId="ADAL" clId="{3A4FB4C2-2FCB-474B-82A1-6126D526D260}" dt="2023-07-27T18:17:48.222" v="1061" actId="1076"/>
          <ac:spMkLst>
            <pc:docMk/>
            <pc:sldMk cId="2645786818" sldId="7461"/>
            <ac:spMk id="9" creationId="{CF713E56-624E-563E-E5DE-C2A12D57724E}"/>
          </ac:spMkLst>
        </pc:spChg>
        <pc:spChg chg="add mod">
          <ac:chgData name="FoustB" userId="036fd538-e6a0-4478-b832-b99ce6775b9a" providerId="ADAL" clId="{3A4FB4C2-2FCB-474B-82A1-6126D526D260}" dt="2023-07-27T18:30:52.024" v="1128" actId="14100"/>
          <ac:spMkLst>
            <pc:docMk/>
            <pc:sldMk cId="2645786818" sldId="7461"/>
            <ac:spMk id="10" creationId="{6191579C-1D60-2C18-B6B8-C4AB4D89762A}"/>
          </ac:spMkLst>
        </pc:spChg>
      </pc:sldChg>
      <pc:sldChg chg="addSp delSp modSp add mod delAnim modAnim">
        <pc:chgData name="FoustB" userId="036fd538-e6a0-4478-b832-b99ce6775b9a" providerId="ADAL" clId="{3A4FB4C2-2FCB-474B-82A1-6126D526D260}" dt="2023-07-28T18:28:30.446" v="4050"/>
        <pc:sldMkLst>
          <pc:docMk/>
          <pc:sldMk cId="3932801026" sldId="7462"/>
        </pc:sldMkLst>
        <pc:spChg chg="add mod">
          <ac:chgData name="FoustB" userId="036fd538-e6a0-4478-b832-b99ce6775b9a" providerId="ADAL" clId="{3A4FB4C2-2FCB-474B-82A1-6126D526D260}" dt="2023-07-28T18:28:28.547" v="4049"/>
          <ac:spMkLst>
            <pc:docMk/>
            <pc:sldMk cId="3932801026" sldId="7462"/>
            <ac:spMk id="7" creationId="{2F1E7906-FD61-C0A7-1A67-999E407909F4}"/>
          </ac:spMkLst>
        </pc:spChg>
        <pc:spChg chg="del">
          <ac:chgData name="FoustB" userId="036fd538-e6a0-4478-b832-b99ce6775b9a" providerId="ADAL" clId="{3A4FB4C2-2FCB-474B-82A1-6126D526D260}" dt="2023-07-27T18:14:23.248" v="799" actId="478"/>
          <ac:spMkLst>
            <pc:docMk/>
            <pc:sldMk cId="3932801026" sldId="7462"/>
            <ac:spMk id="7" creationId="{3B4C3164-10E0-11D2-1A43-0B8686313502}"/>
          </ac:spMkLst>
        </pc:spChg>
        <pc:spChg chg="add del mod">
          <ac:chgData name="FoustB" userId="036fd538-e6a0-4478-b832-b99ce6775b9a" providerId="ADAL" clId="{3A4FB4C2-2FCB-474B-82A1-6126D526D260}" dt="2023-07-27T18:28:48.571" v="1070" actId="478"/>
          <ac:spMkLst>
            <pc:docMk/>
            <pc:sldMk cId="3932801026" sldId="7462"/>
            <ac:spMk id="8" creationId="{6A9A3BAF-240F-8E67-E25D-9C356A04DAD2}"/>
          </ac:spMkLst>
        </pc:spChg>
        <pc:spChg chg="add del mod">
          <ac:chgData name="FoustB" userId="036fd538-e6a0-4478-b832-b99ce6775b9a" providerId="ADAL" clId="{3A4FB4C2-2FCB-474B-82A1-6126D526D260}" dt="2023-07-28T18:28:28.132" v="4048" actId="478"/>
          <ac:spMkLst>
            <pc:docMk/>
            <pc:sldMk cId="3932801026" sldId="7462"/>
            <ac:spMk id="9" creationId="{8A35AADA-A589-B98D-0E07-189657B8B7DD}"/>
          </ac:spMkLst>
        </pc:spChg>
      </pc:sldChg>
      <pc:sldChg chg="delSp add mod delAnim">
        <pc:chgData name="FoustB" userId="036fd538-e6a0-4478-b832-b99ce6775b9a" providerId="ADAL" clId="{3A4FB4C2-2FCB-474B-82A1-6126D526D260}" dt="2023-07-27T18:28:41.903" v="1068" actId="478"/>
        <pc:sldMkLst>
          <pc:docMk/>
          <pc:sldMk cId="1155997642" sldId="7463"/>
        </pc:sldMkLst>
        <pc:spChg chg="del">
          <ac:chgData name="FoustB" userId="036fd538-e6a0-4478-b832-b99ce6775b9a" providerId="ADAL" clId="{3A4FB4C2-2FCB-474B-82A1-6126D526D260}" dt="2023-07-27T18:28:41.903" v="1068" actId="478"/>
          <ac:spMkLst>
            <pc:docMk/>
            <pc:sldMk cId="1155997642" sldId="7463"/>
            <ac:spMk id="9" creationId="{8A35AADA-A589-B98D-0E07-189657B8B7DD}"/>
          </ac:spMkLst>
        </pc:spChg>
      </pc:sldChg>
      <pc:sldChg chg="modSp add modAnim">
        <pc:chgData name="FoustB" userId="036fd538-e6a0-4478-b832-b99ce6775b9a" providerId="ADAL" clId="{3A4FB4C2-2FCB-474B-82A1-6126D526D260}" dt="2023-07-27T18:31:09.322" v="1134" actId="115"/>
        <pc:sldMkLst>
          <pc:docMk/>
          <pc:sldMk cId="4175781276" sldId="7464"/>
        </pc:sldMkLst>
        <pc:spChg chg="mod">
          <ac:chgData name="FoustB" userId="036fd538-e6a0-4478-b832-b99ce6775b9a" providerId="ADAL" clId="{3A4FB4C2-2FCB-474B-82A1-6126D526D260}" dt="2023-07-27T18:31:09.322" v="1134" actId="115"/>
          <ac:spMkLst>
            <pc:docMk/>
            <pc:sldMk cId="4175781276" sldId="7464"/>
            <ac:spMk id="10" creationId="{6191579C-1D60-2C18-B6B8-C4AB4D89762A}"/>
          </ac:spMkLst>
        </pc:spChg>
      </pc:sldChg>
      <pc:sldChg chg="addSp delSp modSp add mod modAnim">
        <pc:chgData name="FoustB" userId="036fd538-e6a0-4478-b832-b99ce6775b9a" providerId="ADAL" clId="{3A4FB4C2-2FCB-474B-82A1-6126D526D260}" dt="2023-07-28T18:32:31.710" v="4052" actId="20577"/>
        <pc:sldMkLst>
          <pc:docMk/>
          <pc:sldMk cId="1660295865" sldId="7465"/>
        </pc:sldMkLst>
        <pc:spChg chg="add mod">
          <ac:chgData name="FoustB" userId="036fd538-e6a0-4478-b832-b99ce6775b9a" providerId="ADAL" clId="{3A4FB4C2-2FCB-474B-82A1-6126D526D260}" dt="2023-07-27T18:32:06.081" v="1145" actId="1076"/>
          <ac:spMkLst>
            <pc:docMk/>
            <pc:sldMk cId="1660295865" sldId="7465"/>
            <ac:spMk id="3" creationId="{AD331840-2626-79FD-F5FD-DB019A002FA4}"/>
          </ac:spMkLst>
        </pc:spChg>
        <pc:spChg chg="add mod">
          <ac:chgData name="FoustB" userId="036fd538-e6a0-4478-b832-b99ce6775b9a" providerId="ADAL" clId="{3A4FB4C2-2FCB-474B-82A1-6126D526D260}" dt="2023-07-27T18:33:46.093" v="1190" actId="14100"/>
          <ac:spMkLst>
            <pc:docMk/>
            <pc:sldMk cId="1660295865" sldId="7465"/>
            <ac:spMk id="6" creationId="{DC3C55B9-8FAE-285B-225E-77E9C426E628}"/>
          </ac:spMkLst>
        </pc:spChg>
        <pc:spChg chg="add mod">
          <ac:chgData name="FoustB" userId="036fd538-e6a0-4478-b832-b99ce6775b9a" providerId="ADAL" clId="{3A4FB4C2-2FCB-474B-82A1-6126D526D260}" dt="2023-07-28T18:32:31.710" v="4052" actId="20577"/>
          <ac:spMkLst>
            <pc:docMk/>
            <pc:sldMk cId="1660295865" sldId="7465"/>
            <ac:spMk id="7" creationId="{F465E195-1ADD-9620-8C51-660A59D4D7C0}"/>
          </ac:spMkLst>
        </pc:spChg>
        <pc:spChg chg="del">
          <ac:chgData name="FoustB" userId="036fd538-e6a0-4478-b832-b99ce6775b9a" providerId="ADAL" clId="{3A4FB4C2-2FCB-474B-82A1-6126D526D260}" dt="2023-07-27T18:31:29.552" v="1136" actId="478"/>
          <ac:spMkLst>
            <pc:docMk/>
            <pc:sldMk cId="1660295865" sldId="7465"/>
            <ac:spMk id="10" creationId="{6191579C-1D60-2C18-B6B8-C4AB4D89762A}"/>
          </ac:spMkLst>
        </pc:spChg>
      </pc:sldChg>
      <pc:sldChg chg="delSp modSp add mod delAnim modAnim">
        <pc:chgData name="FoustB" userId="036fd538-e6a0-4478-b832-b99ce6775b9a" providerId="ADAL" clId="{3A4FB4C2-2FCB-474B-82A1-6126D526D260}" dt="2023-07-27T18:34:56.522" v="1244"/>
        <pc:sldMkLst>
          <pc:docMk/>
          <pc:sldMk cId="1541021139" sldId="7466"/>
        </pc:sldMkLst>
        <pc:spChg chg="mod">
          <ac:chgData name="FoustB" userId="036fd538-e6a0-4478-b832-b99ce6775b9a" providerId="ADAL" clId="{3A4FB4C2-2FCB-474B-82A1-6126D526D260}" dt="2023-07-27T18:34:46.157" v="1242" actId="1076"/>
          <ac:spMkLst>
            <pc:docMk/>
            <pc:sldMk cId="1541021139" sldId="7466"/>
            <ac:spMk id="6" creationId="{DC3C55B9-8FAE-285B-225E-77E9C426E628}"/>
          </ac:spMkLst>
        </pc:spChg>
        <pc:spChg chg="del">
          <ac:chgData name="FoustB" userId="036fd538-e6a0-4478-b832-b99ce6775b9a" providerId="ADAL" clId="{3A4FB4C2-2FCB-474B-82A1-6126D526D260}" dt="2023-07-27T18:34:38.714" v="1240" actId="478"/>
          <ac:spMkLst>
            <pc:docMk/>
            <pc:sldMk cId="1541021139" sldId="7466"/>
            <ac:spMk id="7" creationId="{F465E195-1ADD-9620-8C51-660A59D4D7C0}"/>
          </ac:spMkLst>
        </pc:spChg>
      </pc:sldChg>
      <pc:sldChg chg="delSp modSp add mod ord modAnim">
        <pc:chgData name="FoustB" userId="036fd538-e6a0-4478-b832-b99ce6775b9a" providerId="ADAL" clId="{3A4FB4C2-2FCB-474B-82A1-6126D526D260}" dt="2023-07-27T18:38:03.890" v="1294"/>
        <pc:sldMkLst>
          <pc:docMk/>
          <pc:sldMk cId="1561081487" sldId="7467"/>
        </pc:sldMkLst>
        <pc:spChg chg="mod">
          <ac:chgData name="FoustB" userId="036fd538-e6a0-4478-b832-b99ce6775b9a" providerId="ADAL" clId="{3A4FB4C2-2FCB-474B-82A1-6126D526D260}" dt="2023-07-27T18:36:58.656" v="1263" actId="207"/>
          <ac:spMkLst>
            <pc:docMk/>
            <pc:sldMk cId="1561081487" sldId="7467"/>
            <ac:spMk id="2" creationId="{42A391C2-E30C-A2CA-F71B-D67C23521E7A}"/>
          </ac:spMkLst>
        </pc:spChg>
        <pc:spChg chg="del">
          <ac:chgData name="FoustB" userId="036fd538-e6a0-4478-b832-b99ce6775b9a" providerId="ADAL" clId="{3A4FB4C2-2FCB-474B-82A1-6126D526D260}" dt="2023-07-27T18:36:51.176" v="1260" actId="478"/>
          <ac:spMkLst>
            <pc:docMk/>
            <pc:sldMk cId="1561081487" sldId="7467"/>
            <ac:spMk id="8" creationId="{DEEAA8C5-EA62-3903-0683-292417FF6DE7}"/>
          </ac:spMkLst>
        </pc:spChg>
        <pc:spChg chg="del">
          <ac:chgData name="FoustB" userId="036fd538-e6a0-4478-b832-b99ce6775b9a" providerId="ADAL" clId="{3A4FB4C2-2FCB-474B-82A1-6126D526D260}" dt="2023-07-27T18:36:48.798" v="1259" actId="478"/>
          <ac:spMkLst>
            <pc:docMk/>
            <pc:sldMk cId="1561081487" sldId="7467"/>
            <ac:spMk id="9" creationId="{CF713E56-624E-563E-E5DE-C2A12D57724E}"/>
          </ac:spMkLst>
        </pc:spChg>
      </pc:sldChg>
      <pc:sldChg chg="delSp modSp add mod ord">
        <pc:chgData name="FoustB" userId="036fd538-e6a0-4478-b832-b99ce6775b9a" providerId="ADAL" clId="{3A4FB4C2-2FCB-474B-82A1-6126D526D260}" dt="2023-07-27T18:37:49.457" v="1292"/>
        <pc:sldMkLst>
          <pc:docMk/>
          <pc:sldMk cId="2639460982" sldId="7468"/>
        </pc:sldMkLst>
        <pc:spChg chg="del">
          <ac:chgData name="FoustB" userId="036fd538-e6a0-4478-b832-b99ce6775b9a" providerId="ADAL" clId="{3A4FB4C2-2FCB-474B-82A1-6126D526D260}" dt="2023-07-27T18:37:43.572" v="1289" actId="478"/>
          <ac:spMkLst>
            <pc:docMk/>
            <pc:sldMk cId="2639460982" sldId="7468"/>
            <ac:spMk id="3" creationId="{AD331840-2626-79FD-F5FD-DB019A002FA4}"/>
          </ac:spMkLst>
        </pc:spChg>
        <pc:spChg chg="mod">
          <ac:chgData name="FoustB" userId="036fd538-e6a0-4478-b832-b99ce6775b9a" providerId="ADAL" clId="{3A4FB4C2-2FCB-474B-82A1-6126D526D260}" dt="2023-07-27T18:37:41.779" v="1288" actId="20577"/>
          <ac:spMkLst>
            <pc:docMk/>
            <pc:sldMk cId="2639460982" sldId="7468"/>
            <ac:spMk id="4" creationId="{B21088B2-E91D-136F-BDCD-AABB2C9EC26E}"/>
          </ac:spMkLst>
        </pc:spChg>
        <pc:spChg chg="del">
          <ac:chgData name="FoustB" userId="036fd538-e6a0-4478-b832-b99ce6775b9a" providerId="ADAL" clId="{3A4FB4C2-2FCB-474B-82A1-6126D526D260}" dt="2023-07-27T18:37:45.530" v="1290" actId="478"/>
          <ac:spMkLst>
            <pc:docMk/>
            <pc:sldMk cId="2639460982" sldId="7468"/>
            <ac:spMk id="6" creationId="{DC3C55B9-8FAE-285B-225E-77E9C426E628}"/>
          </ac:spMkLst>
        </pc:spChg>
      </pc:sldChg>
      <pc:sldChg chg="add del ord">
        <pc:chgData name="FoustB" userId="036fd538-e6a0-4478-b832-b99ce6775b9a" providerId="ADAL" clId="{3A4FB4C2-2FCB-474B-82A1-6126D526D260}" dt="2023-07-27T18:39:28.130" v="1330" actId="47"/>
        <pc:sldMkLst>
          <pc:docMk/>
          <pc:sldMk cId="2529585549" sldId="7469"/>
        </pc:sldMkLst>
      </pc:sldChg>
      <pc:sldChg chg="modSp add del mod modTransition">
        <pc:chgData name="FoustB" userId="036fd538-e6a0-4478-b832-b99ce6775b9a" providerId="ADAL" clId="{3A4FB4C2-2FCB-474B-82A1-6126D526D260}" dt="2023-07-28T18:34:45.528" v="4072" actId="47"/>
        <pc:sldMkLst>
          <pc:docMk/>
          <pc:sldMk cId="1236329252" sldId="7470"/>
        </pc:sldMkLst>
        <pc:spChg chg="mod">
          <ac:chgData name="FoustB" userId="036fd538-e6a0-4478-b832-b99ce6775b9a" providerId="ADAL" clId="{3A4FB4C2-2FCB-474B-82A1-6126D526D260}" dt="2023-07-27T18:38:23.606" v="1321" actId="20577"/>
          <ac:spMkLst>
            <pc:docMk/>
            <pc:sldMk cId="1236329252" sldId="7470"/>
            <ac:spMk id="4" creationId="{B21088B2-E91D-136F-BDCD-AABB2C9EC26E}"/>
          </ac:spMkLst>
        </pc:spChg>
      </pc:sldChg>
      <pc:sldChg chg="modSp add mod ord">
        <pc:chgData name="FoustB" userId="036fd538-e6a0-4478-b832-b99ce6775b9a" providerId="ADAL" clId="{3A4FB4C2-2FCB-474B-82A1-6126D526D260}" dt="2023-07-28T18:34:34.498" v="4071" actId="20577"/>
        <pc:sldMkLst>
          <pc:docMk/>
          <pc:sldMk cId="3577931223" sldId="7471"/>
        </pc:sldMkLst>
        <pc:spChg chg="mod">
          <ac:chgData name="FoustB" userId="036fd538-e6a0-4478-b832-b99ce6775b9a" providerId="ADAL" clId="{3A4FB4C2-2FCB-474B-82A1-6126D526D260}" dt="2023-07-27T19:14:35.494" v="1336" actId="207"/>
          <ac:spMkLst>
            <pc:docMk/>
            <pc:sldMk cId="3577931223" sldId="7471"/>
            <ac:spMk id="2" creationId="{42A391C2-E30C-A2CA-F71B-D67C23521E7A}"/>
          </ac:spMkLst>
        </pc:spChg>
        <pc:spChg chg="mod">
          <ac:chgData name="FoustB" userId="036fd538-e6a0-4478-b832-b99ce6775b9a" providerId="ADAL" clId="{3A4FB4C2-2FCB-474B-82A1-6126D526D260}" dt="2023-07-28T18:34:34.498" v="4071" actId="20577"/>
          <ac:spMkLst>
            <pc:docMk/>
            <pc:sldMk cId="3577931223" sldId="7471"/>
            <ac:spMk id="4" creationId="{B21088B2-E91D-136F-BDCD-AABB2C9EC26E}"/>
          </ac:spMkLst>
        </pc:spChg>
      </pc:sldChg>
      <pc:sldChg chg="new del">
        <pc:chgData name="FoustB" userId="036fd538-e6a0-4478-b832-b99ce6775b9a" providerId="ADAL" clId="{3A4FB4C2-2FCB-474B-82A1-6126D526D260}" dt="2023-07-28T15:03:45.436" v="4011" actId="47"/>
        <pc:sldMkLst>
          <pc:docMk/>
          <pc:sldMk cId="2507723074" sldId="7472"/>
        </pc:sldMkLst>
      </pc:sldChg>
      <pc:sldChg chg="new del">
        <pc:chgData name="FoustB" userId="036fd538-e6a0-4478-b832-b99ce6775b9a" providerId="ADAL" clId="{3A4FB4C2-2FCB-474B-82A1-6126D526D260}" dt="2023-07-28T15:03:46.137" v="4012" actId="47"/>
        <pc:sldMkLst>
          <pc:docMk/>
          <pc:sldMk cId="2207995280" sldId="7473"/>
        </pc:sldMkLst>
      </pc:sldChg>
      <pc:sldChg chg="new del">
        <pc:chgData name="FoustB" userId="036fd538-e6a0-4478-b832-b99ce6775b9a" providerId="ADAL" clId="{3A4FB4C2-2FCB-474B-82A1-6126D526D260}" dt="2023-07-28T15:03:46.722" v="4013" actId="47"/>
        <pc:sldMkLst>
          <pc:docMk/>
          <pc:sldMk cId="2911281317" sldId="7474"/>
        </pc:sldMkLst>
      </pc:sldChg>
      <pc:sldChg chg="addSp delSp modSp add mod delAnim modAnim">
        <pc:chgData name="FoustB" userId="036fd538-e6a0-4478-b832-b99ce6775b9a" providerId="ADAL" clId="{3A4FB4C2-2FCB-474B-82A1-6126D526D260}" dt="2023-07-28T18:34:59.892" v="4091" actId="20577"/>
        <pc:sldMkLst>
          <pc:docMk/>
          <pc:sldMk cId="2492026613" sldId="7475"/>
        </pc:sldMkLst>
        <pc:spChg chg="mod">
          <ac:chgData name="FoustB" userId="036fd538-e6a0-4478-b832-b99ce6775b9a" providerId="ADAL" clId="{3A4FB4C2-2FCB-474B-82A1-6126D526D260}" dt="2023-07-27T19:14:52.267" v="1343" actId="207"/>
          <ac:spMkLst>
            <pc:docMk/>
            <pc:sldMk cId="2492026613" sldId="7475"/>
            <ac:spMk id="2" creationId="{42A391C2-E30C-A2CA-F71B-D67C23521E7A}"/>
          </ac:spMkLst>
        </pc:spChg>
        <pc:spChg chg="add del mod">
          <ac:chgData name="FoustB" userId="036fd538-e6a0-4478-b832-b99ce6775b9a" providerId="ADAL" clId="{3A4FB4C2-2FCB-474B-82A1-6126D526D260}" dt="2023-07-28T18:34:55.145" v="4074" actId="478"/>
          <ac:spMkLst>
            <pc:docMk/>
            <pc:sldMk cId="2492026613" sldId="7475"/>
            <ac:spMk id="3" creationId="{876EA96B-5BE0-2EE8-8915-7636F30505B3}"/>
          </ac:spMkLst>
        </pc:spChg>
        <pc:spChg chg="mod">
          <ac:chgData name="FoustB" userId="036fd538-e6a0-4478-b832-b99ce6775b9a" providerId="ADAL" clId="{3A4FB4C2-2FCB-474B-82A1-6126D526D260}" dt="2023-07-28T18:34:59.892" v="4091" actId="20577"/>
          <ac:spMkLst>
            <pc:docMk/>
            <pc:sldMk cId="2492026613" sldId="7475"/>
            <ac:spMk id="4" creationId="{B21088B2-E91D-136F-BDCD-AABB2C9EC26E}"/>
          </ac:spMkLst>
        </pc:spChg>
      </pc:sldChg>
      <pc:sldChg chg="addSp delSp modSp add mod delAnim modAnim">
        <pc:chgData name="FoustB" userId="036fd538-e6a0-4478-b832-b99ce6775b9a" providerId="ADAL" clId="{3A4FB4C2-2FCB-474B-82A1-6126D526D260}" dt="2023-07-28T18:39:39.861" v="4093"/>
        <pc:sldMkLst>
          <pc:docMk/>
          <pc:sldMk cId="1756015282" sldId="7476"/>
        </pc:sldMkLst>
        <pc:spChg chg="del">
          <ac:chgData name="FoustB" userId="036fd538-e6a0-4478-b832-b99ce6775b9a" providerId="ADAL" clId="{3A4FB4C2-2FCB-474B-82A1-6126D526D260}" dt="2023-07-27T19:16:08.177" v="1407" actId="478"/>
          <ac:spMkLst>
            <pc:docMk/>
            <pc:sldMk cId="1756015282" sldId="7476"/>
            <ac:spMk id="3" creationId="{876EA96B-5BE0-2EE8-8915-7636F30505B3}"/>
          </ac:spMkLst>
        </pc:spChg>
        <pc:spChg chg="add mod">
          <ac:chgData name="FoustB" userId="036fd538-e6a0-4478-b832-b99ce6775b9a" providerId="ADAL" clId="{3A4FB4C2-2FCB-474B-82A1-6126D526D260}" dt="2023-07-27T19:21:41.349" v="1517" actId="1037"/>
          <ac:spMkLst>
            <pc:docMk/>
            <pc:sldMk cId="1756015282" sldId="7476"/>
            <ac:spMk id="6" creationId="{86478C53-39AC-E932-A869-32B457857B0D}"/>
          </ac:spMkLst>
        </pc:spChg>
        <pc:spChg chg="add mod">
          <ac:chgData name="FoustB" userId="036fd538-e6a0-4478-b832-b99ce6775b9a" providerId="ADAL" clId="{3A4FB4C2-2FCB-474B-82A1-6126D526D260}" dt="2023-07-27T19:21:41.349" v="1517" actId="1037"/>
          <ac:spMkLst>
            <pc:docMk/>
            <pc:sldMk cId="1756015282" sldId="7476"/>
            <ac:spMk id="7" creationId="{48CCFD24-41E5-67B3-6A5B-2C7CA9CE0EB7}"/>
          </ac:spMkLst>
        </pc:spChg>
        <pc:spChg chg="add mod">
          <ac:chgData name="FoustB" userId="036fd538-e6a0-4478-b832-b99ce6775b9a" providerId="ADAL" clId="{3A4FB4C2-2FCB-474B-82A1-6126D526D260}" dt="2023-07-27T19:21:41.349" v="1517" actId="1037"/>
          <ac:spMkLst>
            <pc:docMk/>
            <pc:sldMk cId="1756015282" sldId="7476"/>
            <ac:spMk id="8" creationId="{8E82BA07-E297-C500-F323-4690F262976E}"/>
          </ac:spMkLst>
        </pc:spChg>
        <pc:spChg chg="add mod">
          <ac:chgData name="FoustB" userId="036fd538-e6a0-4478-b832-b99ce6775b9a" providerId="ADAL" clId="{3A4FB4C2-2FCB-474B-82A1-6126D526D260}" dt="2023-07-27T19:21:57.644" v="1521" actId="1038"/>
          <ac:spMkLst>
            <pc:docMk/>
            <pc:sldMk cId="1756015282" sldId="7476"/>
            <ac:spMk id="9" creationId="{2BCB31EB-201E-972A-8118-9E26A60C8ECD}"/>
          </ac:spMkLst>
        </pc:spChg>
        <pc:spChg chg="add mod">
          <ac:chgData name="FoustB" userId="036fd538-e6a0-4478-b832-b99ce6775b9a" providerId="ADAL" clId="{3A4FB4C2-2FCB-474B-82A1-6126D526D260}" dt="2023-07-27T19:21:57.644" v="1521" actId="1038"/>
          <ac:spMkLst>
            <pc:docMk/>
            <pc:sldMk cId="1756015282" sldId="7476"/>
            <ac:spMk id="10" creationId="{E7780B3C-A459-DA59-31C4-27555C461C4F}"/>
          </ac:spMkLst>
        </pc:spChg>
        <pc:spChg chg="add mod">
          <ac:chgData name="FoustB" userId="036fd538-e6a0-4478-b832-b99ce6775b9a" providerId="ADAL" clId="{3A4FB4C2-2FCB-474B-82A1-6126D526D260}" dt="2023-07-27T19:21:57.644" v="1521" actId="1038"/>
          <ac:spMkLst>
            <pc:docMk/>
            <pc:sldMk cId="1756015282" sldId="7476"/>
            <ac:spMk id="11" creationId="{5040AB43-DD6E-8148-1F98-99425BD40465}"/>
          </ac:spMkLst>
        </pc:spChg>
        <pc:spChg chg="add mod">
          <ac:chgData name="FoustB" userId="036fd538-e6a0-4478-b832-b99ce6775b9a" providerId="ADAL" clId="{3A4FB4C2-2FCB-474B-82A1-6126D526D260}" dt="2023-07-27T19:21:36.776" v="1515" actId="571"/>
          <ac:spMkLst>
            <pc:docMk/>
            <pc:sldMk cId="1756015282" sldId="7476"/>
            <ac:spMk id="12" creationId="{A7BF739E-3164-6DE8-C6C1-F35BD7046467}"/>
          </ac:spMkLst>
        </pc:spChg>
        <pc:spChg chg="add mod">
          <ac:chgData name="FoustB" userId="036fd538-e6a0-4478-b832-b99ce6775b9a" providerId="ADAL" clId="{3A4FB4C2-2FCB-474B-82A1-6126D526D260}" dt="2023-07-27T19:21:36.776" v="1515" actId="571"/>
          <ac:spMkLst>
            <pc:docMk/>
            <pc:sldMk cId="1756015282" sldId="7476"/>
            <ac:spMk id="13" creationId="{6DA130B5-4A54-62A8-43BD-B55AEB66B55F}"/>
          </ac:spMkLst>
        </pc:spChg>
        <pc:spChg chg="add mod">
          <ac:chgData name="FoustB" userId="036fd538-e6a0-4478-b832-b99ce6775b9a" providerId="ADAL" clId="{3A4FB4C2-2FCB-474B-82A1-6126D526D260}" dt="2023-07-27T19:21:36.776" v="1515" actId="571"/>
          <ac:spMkLst>
            <pc:docMk/>
            <pc:sldMk cId="1756015282" sldId="7476"/>
            <ac:spMk id="14" creationId="{D58CB0DB-75DA-4E79-8558-20C23A950AF0}"/>
          </ac:spMkLst>
        </pc:spChg>
      </pc:sldChg>
      <pc:sldChg chg="addSp delSp modSp add mod delAnim modAnim">
        <pc:chgData name="FoustB" userId="036fd538-e6a0-4478-b832-b99ce6775b9a" providerId="ADAL" clId="{3A4FB4C2-2FCB-474B-82A1-6126D526D260}" dt="2023-07-27T19:33:05.303" v="1852"/>
        <pc:sldMkLst>
          <pc:docMk/>
          <pc:sldMk cId="1302793290" sldId="7477"/>
        </pc:sldMkLst>
        <pc:spChg chg="mod">
          <ac:chgData name="FoustB" userId="036fd538-e6a0-4478-b832-b99ce6775b9a" providerId="ADAL" clId="{3A4FB4C2-2FCB-474B-82A1-6126D526D260}" dt="2023-07-27T19:23:14.720" v="1542" actId="207"/>
          <ac:spMkLst>
            <pc:docMk/>
            <pc:sldMk cId="1302793290" sldId="7477"/>
            <ac:spMk id="2" creationId="{42A391C2-E30C-A2CA-F71B-D67C23521E7A}"/>
          </ac:spMkLst>
        </pc:spChg>
        <pc:spChg chg="add mod">
          <ac:chgData name="FoustB" userId="036fd538-e6a0-4478-b832-b99ce6775b9a" providerId="ADAL" clId="{3A4FB4C2-2FCB-474B-82A1-6126D526D260}" dt="2023-07-27T19:26:18.383" v="1745" actId="115"/>
          <ac:spMkLst>
            <pc:docMk/>
            <pc:sldMk cId="1302793290" sldId="7477"/>
            <ac:spMk id="3" creationId="{9A17C63B-E4A4-C4A8-E0A1-2EB91D45AB7E}"/>
          </ac:spMkLst>
        </pc:spChg>
        <pc:spChg chg="del">
          <ac:chgData name="FoustB" userId="036fd538-e6a0-4478-b832-b99ce6775b9a" providerId="ADAL" clId="{3A4FB4C2-2FCB-474B-82A1-6126D526D260}" dt="2023-07-27T19:24:26.351" v="1546" actId="478"/>
          <ac:spMkLst>
            <pc:docMk/>
            <pc:sldMk cId="1302793290" sldId="7477"/>
            <ac:spMk id="6" creationId="{86478C53-39AC-E932-A869-32B457857B0D}"/>
          </ac:spMkLst>
        </pc:spChg>
        <pc:spChg chg="del">
          <ac:chgData name="FoustB" userId="036fd538-e6a0-4478-b832-b99ce6775b9a" providerId="ADAL" clId="{3A4FB4C2-2FCB-474B-82A1-6126D526D260}" dt="2023-07-27T19:24:28.341" v="1547" actId="478"/>
          <ac:spMkLst>
            <pc:docMk/>
            <pc:sldMk cId="1302793290" sldId="7477"/>
            <ac:spMk id="7" creationId="{48CCFD24-41E5-67B3-6A5B-2C7CA9CE0EB7}"/>
          </ac:spMkLst>
        </pc:spChg>
        <pc:spChg chg="del mod">
          <ac:chgData name="FoustB" userId="036fd538-e6a0-4478-b832-b99ce6775b9a" providerId="ADAL" clId="{3A4FB4C2-2FCB-474B-82A1-6126D526D260}" dt="2023-07-27T19:32:29.908" v="1840" actId="478"/>
          <ac:spMkLst>
            <pc:docMk/>
            <pc:sldMk cId="1302793290" sldId="7477"/>
            <ac:spMk id="8" creationId="{8E82BA07-E297-C500-F323-4690F262976E}"/>
          </ac:spMkLst>
        </pc:spChg>
        <pc:spChg chg="del">
          <ac:chgData name="FoustB" userId="036fd538-e6a0-4478-b832-b99ce6775b9a" providerId="ADAL" clId="{3A4FB4C2-2FCB-474B-82A1-6126D526D260}" dt="2023-07-27T19:24:24.216" v="1545" actId="478"/>
          <ac:spMkLst>
            <pc:docMk/>
            <pc:sldMk cId="1302793290" sldId="7477"/>
            <ac:spMk id="9" creationId="{2BCB31EB-201E-972A-8118-9E26A60C8ECD}"/>
          </ac:spMkLst>
        </pc:spChg>
        <pc:spChg chg="del">
          <ac:chgData name="FoustB" userId="036fd538-e6a0-4478-b832-b99ce6775b9a" providerId="ADAL" clId="{3A4FB4C2-2FCB-474B-82A1-6126D526D260}" dt="2023-07-27T19:24:22.428" v="1544" actId="478"/>
          <ac:spMkLst>
            <pc:docMk/>
            <pc:sldMk cId="1302793290" sldId="7477"/>
            <ac:spMk id="10" creationId="{E7780B3C-A459-DA59-31C4-27555C461C4F}"/>
          </ac:spMkLst>
        </pc:spChg>
        <pc:spChg chg="del">
          <ac:chgData name="FoustB" userId="036fd538-e6a0-4478-b832-b99ce6775b9a" providerId="ADAL" clId="{3A4FB4C2-2FCB-474B-82A1-6126D526D260}" dt="2023-07-27T19:24:18.950" v="1543" actId="478"/>
          <ac:spMkLst>
            <pc:docMk/>
            <pc:sldMk cId="1302793290" sldId="7477"/>
            <ac:spMk id="11" creationId="{5040AB43-DD6E-8148-1F98-99425BD40465}"/>
          </ac:spMkLst>
        </pc:spChg>
        <pc:spChg chg="add mod">
          <ac:chgData name="FoustB" userId="036fd538-e6a0-4478-b832-b99ce6775b9a" providerId="ADAL" clId="{3A4FB4C2-2FCB-474B-82A1-6126D526D260}" dt="2023-07-27T19:32:57.639" v="1849" actId="14100"/>
          <ac:spMkLst>
            <pc:docMk/>
            <pc:sldMk cId="1302793290" sldId="7477"/>
            <ac:spMk id="12" creationId="{580F1D1C-B162-84D7-FD6C-2C758709F8DA}"/>
          </ac:spMkLst>
        </pc:spChg>
      </pc:sldChg>
      <pc:sldChg chg="addSp delSp modSp add mod delAnim modAnim">
        <pc:chgData name="FoustB" userId="036fd538-e6a0-4478-b832-b99ce6775b9a" providerId="ADAL" clId="{3A4FB4C2-2FCB-474B-82A1-6126D526D260}" dt="2023-07-27T19:30:30.058" v="1813"/>
        <pc:sldMkLst>
          <pc:docMk/>
          <pc:sldMk cId="251743466" sldId="7478"/>
        </pc:sldMkLst>
        <pc:spChg chg="del">
          <ac:chgData name="FoustB" userId="036fd538-e6a0-4478-b832-b99ce6775b9a" providerId="ADAL" clId="{3A4FB4C2-2FCB-474B-82A1-6126D526D260}" dt="2023-07-27T19:29:15.509" v="1750" actId="478"/>
          <ac:spMkLst>
            <pc:docMk/>
            <pc:sldMk cId="251743466" sldId="7478"/>
            <ac:spMk id="3" creationId="{9A17C63B-E4A4-C4A8-E0A1-2EB91D45AB7E}"/>
          </ac:spMkLst>
        </pc:spChg>
        <pc:spChg chg="add mod">
          <ac:chgData name="FoustB" userId="036fd538-e6a0-4478-b832-b99ce6775b9a" providerId="ADAL" clId="{3A4FB4C2-2FCB-474B-82A1-6126D526D260}" dt="2023-07-27T19:29:47.144" v="1802" actId="114"/>
          <ac:spMkLst>
            <pc:docMk/>
            <pc:sldMk cId="251743466" sldId="7478"/>
            <ac:spMk id="6" creationId="{461E55DA-95C2-6433-CFE4-28463996EE2A}"/>
          </ac:spMkLst>
        </pc:spChg>
        <pc:spChg chg="add mod">
          <ac:chgData name="FoustB" userId="036fd538-e6a0-4478-b832-b99ce6775b9a" providerId="ADAL" clId="{3A4FB4C2-2FCB-474B-82A1-6126D526D260}" dt="2023-07-27T19:30:22.179" v="1810" actId="1076"/>
          <ac:spMkLst>
            <pc:docMk/>
            <pc:sldMk cId="251743466" sldId="7478"/>
            <ac:spMk id="7" creationId="{3255145B-1C86-3C2D-789E-B1DDD5356165}"/>
          </ac:spMkLst>
        </pc:spChg>
        <pc:spChg chg="del">
          <ac:chgData name="FoustB" userId="036fd538-e6a0-4478-b832-b99ce6775b9a" providerId="ADAL" clId="{3A4FB4C2-2FCB-474B-82A1-6126D526D260}" dt="2023-07-27T19:29:13.150" v="1749" actId="478"/>
          <ac:spMkLst>
            <pc:docMk/>
            <pc:sldMk cId="251743466" sldId="7478"/>
            <ac:spMk id="8" creationId="{8E82BA07-E297-C500-F323-4690F262976E}"/>
          </ac:spMkLst>
        </pc:spChg>
        <pc:spChg chg="add mod">
          <ac:chgData name="FoustB" userId="036fd538-e6a0-4478-b832-b99ce6775b9a" providerId="ADAL" clId="{3A4FB4C2-2FCB-474B-82A1-6126D526D260}" dt="2023-07-27T19:30:25.333" v="1811" actId="1076"/>
          <ac:spMkLst>
            <pc:docMk/>
            <pc:sldMk cId="251743466" sldId="7478"/>
            <ac:spMk id="9" creationId="{D142AB6A-A5C8-1148-3563-44BD0DD31F5B}"/>
          </ac:spMkLst>
        </pc:spChg>
      </pc:sldChg>
      <pc:sldChg chg="addSp delSp modSp add del mod modAnim">
        <pc:chgData name="FoustB" userId="036fd538-e6a0-4478-b832-b99ce6775b9a" providerId="ADAL" clId="{3A4FB4C2-2FCB-474B-82A1-6126D526D260}" dt="2023-07-29T22:23:48.228" v="4741" actId="47"/>
        <pc:sldMkLst>
          <pc:docMk/>
          <pc:sldMk cId="2297159433" sldId="7479"/>
        </pc:sldMkLst>
        <pc:spChg chg="del mod">
          <ac:chgData name="FoustB" userId="036fd538-e6a0-4478-b832-b99ce6775b9a" providerId="ADAL" clId="{3A4FB4C2-2FCB-474B-82A1-6126D526D260}" dt="2023-07-27T19:44:53.863" v="2328" actId="478"/>
          <ac:spMkLst>
            <pc:docMk/>
            <pc:sldMk cId="2297159433" sldId="7479"/>
            <ac:spMk id="2" creationId="{42A391C2-E30C-A2CA-F71B-D67C23521E7A}"/>
          </ac:spMkLst>
        </pc:spChg>
        <pc:spChg chg="add mod">
          <ac:chgData name="FoustB" userId="036fd538-e6a0-4478-b832-b99ce6775b9a" providerId="ADAL" clId="{3A4FB4C2-2FCB-474B-82A1-6126D526D260}" dt="2023-07-28T18:47:26.812" v="4113" actId="20577"/>
          <ac:spMkLst>
            <pc:docMk/>
            <pc:sldMk cId="2297159433" sldId="7479"/>
            <ac:spMk id="3" creationId="{CA64FE1B-7BB9-3CCD-3716-06F85C200128}"/>
          </ac:spMkLst>
        </pc:spChg>
      </pc:sldChg>
      <pc:sldChg chg="addSp delSp modSp add mod modAnim">
        <pc:chgData name="FoustB" userId="036fd538-e6a0-4478-b832-b99ce6775b9a" providerId="ADAL" clId="{3A4FB4C2-2FCB-474B-82A1-6126D526D260}" dt="2023-07-29T22:19:38.003" v="4736" actId="947"/>
        <pc:sldMkLst>
          <pc:docMk/>
          <pc:sldMk cId="1992810589" sldId="7480"/>
        </pc:sldMkLst>
        <pc:spChg chg="del mod">
          <ac:chgData name="FoustB" userId="036fd538-e6a0-4478-b832-b99ce6775b9a" providerId="ADAL" clId="{3A4FB4C2-2FCB-474B-82A1-6126D526D260}" dt="2023-07-27T19:44:33.562" v="2321" actId="478"/>
          <ac:spMkLst>
            <pc:docMk/>
            <pc:sldMk cId="1992810589" sldId="7480"/>
            <ac:spMk id="2" creationId="{42A391C2-E30C-A2CA-F71B-D67C23521E7A}"/>
          </ac:spMkLst>
        </pc:spChg>
        <pc:spChg chg="add mod ord">
          <ac:chgData name="FoustB" userId="036fd538-e6a0-4478-b832-b99ce6775b9a" providerId="ADAL" clId="{3A4FB4C2-2FCB-474B-82A1-6126D526D260}" dt="2023-07-27T19:44:48.721" v="2327" actId="14100"/>
          <ac:spMkLst>
            <pc:docMk/>
            <pc:sldMk cId="1992810589" sldId="7480"/>
            <ac:spMk id="3" creationId="{64BEB7DF-7A40-6CA5-B37A-8A3CC30325BE}"/>
          </ac:spMkLst>
        </pc:spChg>
        <pc:spChg chg="add del mod">
          <ac:chgData name="FoustB" userId="036fd538-e6a0-4478-b832-b99ce6775b9a" providerId="ADAL" clId="{3A4FB4C2-2FCB-474B-82A1-6126D526D260}" dt="2023-07-27T19:36:43.885" v="2032" actId="478"/>
          <ac:spMkLst>
            <pc:docMk/>
            <pc:sldMk cId="1992810589" sldId="7480"/>
            <ac:spMk id="8" creationId="{71A5CC1D-0D41-54FE-1840-4767DB311553}"/>
          </ac:spMkLst>
        </pc:spChg>
        <pc:spChg chg="add mod">
          <ac:chgData name="FoustB" userId="036fd538-e6a0-4478-b832-b99ce6775b9a" providerId="ADAL" clId="{3A4FB4C2-2FCB-474B-82A1-6126D526D260}" dt="2023-07-29T22:19:38.003" v="4736" actId="947"/>
          <ac:spMkLst>
            <pc:docMk/>
            <pc:sldMk cId="1992810589" sldId="7480"/>
            <ac:spMk id="10" creationId="{E9F3CB5B-7612-FA5A-F55D-3C3DB9916527}"/>
          </ac:spMkLst>
        </pc:spChg>
      </pc:sldChg>
      <pc:sldChg chg="addSp delSp modSp add mod delAnim modAnim">
        <pc:chgData name="FoustB" userId="036fd538-e6a0-4478-b832-b99ce6775b9a" providerId="ADAL" clId="{3A4FB4C2-2FCB-474B-82A1-6126D526D260}" dt="2023-07-29T22:20:15.331" v="4740" actId="20577"/>
        <pc:sldMkLst>
          <pc:docMk/>
          <pc:sldMk cId="1751453391" sldId="7481"/>
        </pc:sldMkLst>
        <pc:spChg chg="del">
          <ac:chgData name="FoustB" userId="036fd538-e6a0-4478-b832-b99ce6775b9a" providerId="ADAL" clId="{3A4FB4C2-2FCB-474B-82A1-6126D526D260}" dt="2023-07-27T19:44:24.815" v="2315" actId="478"/>
          <ac:spMkLst>
            <pc:docMk/>
            <pc:sldMk cId="1751453391" sldId="7481"/>
            <ac:spMk id="2" creationId="{42A391C2-E30C-A2CA-F71B-D67C23521E7A}"/>
          </ac:spMkLst>
        </pc:spChg>
        <pc:spChg chg="del">
          <ac:chgData name="FoustB" userId="036fd538-e6a0-4478-b832-b99ce6775b9a" providerId="ADAL" clId="{3A4FB4C2-2FCB-474B-82A1-6126D526D260}" dt="2023-07-27T19:36:48.328" v="2033" actId="478"/>
          <ac:spMkLst>
            <pc:docMk/>
            <pc:sldMk cId="1751453391" sldId="7481"/>
            <ac:spMk id="3" creationId="{64BEB7DF-7A40-6CA5-B37A-8A3CC30325BE}"/>
          </ac:spMkLst>
        </pc:spChg>
        <pc:spChg chg="mod">
          <ac:chgData name="FoustB" userId="036fd538-e6a0-4478-b832-b99ce6775b9a" providerId="ADAL" clId="{3A4FB4C2-2FCB-474B-82A1-6126D526D260}" dt="2023-07-27T19:44:28.068" v="2320" actId="1035"/>
          <ac:spMkLst>
            <pc:docMk/>
            <pc:sldMk cId="1751453391" sldId="7481"/>
            <ac:spMk id="8" creationId="{71A5CC1D-0D41-54FE-1840-4767DB311553}"/>
          </ac:spMkLst>
        </pc:spChg>
        <pc:spChg chg="add mod">
          <ac:chgData name="FoustB" userId="036fd538-e6a0-4478-b832-b99ce6775b9a" providerId="ADAL" clId="{3A4FB4C2-2FCB-474B-82A1-6126D526D260}" dt="2023-07-27T19:37:46.478" v="2056" actId="1076"/>
          <ac:spMkLst>
            <pc:docMk/>
            <pc:sldMk cId="1751453391" sldId="7481"/>
            <ac:spMk id="10" creationId="{9F8EB00F-399F-F778-5F64-E9B677D0E886}"/>
          </ac:spMkLst>
        </pc:spChg>
        <pc:spChg chg="add mod">
          <ac:chgData name="FoustB" userId="036fd538-e6a0-4478-b832-b99ce6775b9a" providerId="ADAL" clId="{3A4FB4C2-2FCB-474B-82A1-6126D526D260}" dt="2023-07-29T22:20:15.331" v="4740" actId="20577"/>
          <ac:spMkLst>
            <pc:docMk/>
            <pc:sldMk cId="1751453391" sldId="7481"/>
            <ac:spMk id="11" creationId="{0F7923D9-5532-A225-4B84-DF0833FE7895}"/>
          </ac:spMkLst>
        </pc:spChg>
      </pc:sldChg>
      <pc:sldChg chg="addSp delSp modSp add mod modAnim">
        <pc:chgData name="FoustB" userId="036fd538-e6a0-4478-b832-b99ce6775b9a" providerId="ADAL" clId="{3A4FB4C2-2FCB-474B-82A1-6126D526D260}" dt="2023-07-29T22:20:10.249" v="4739" actId="20577"/>
        <pc:sldMkLst>
          <pc:docMk/>
          <pc:sldMk cId="4011196640" sldId="7482"/>
        </pc:sldMkLst>
        <pc:spChg chg="del">
          <ac:chgData name="FoustB" userId="036fd538-e6a0-4478-b832-b99ce6775b9a" providerId="ADAL" clId="{3A4FB4C2-2FCB-474B-82A1-6126D526D260}" dt="2023-07-27T19:44:17.046" v="2309" actId="478"/>
          <ac:spMkLst>
            <pc:docMk/>
            <pc:sldMk cId="4011196640" sldId="7482"/>
            <ac:spMk id="2" creationId="{42A391C2-E30C-A2CA-F71B-D67C23521E7A}"/>
          </ac:spMkLst>
        </pc:spChg>
        <pc:spChg chg="add mod">
          <ac:chgData name="FoustB" userId="036fd538-e6a0-4478-b832-b99ce6775b9a" providerId="ADAL" clId="{3A4FB4C2-2FCB-474B-82A1-6126D526D260}" dt="2023-07-29T22:20:10.249" v="4739" actId="20577"/>
          <ac:spMkLst>
            <pc:docMk/>
            <pc:sldMk cId="4011196640" sldId="7482"/>
            <ac:spMk id="3" creationId="{7DB5E009-BCF2-24D8-5909-C175391B96E6}"/>
          </ac:spMkLst>
        </pc:spChg>
        <pc:spChg chg="mod">
          <ac:chgData name="FoustB" userId="036fd538-e6a0-4478-b832-b99ce6775b9a" providerId="ADAL" clId="{3A4FB4C2-2FCB-474B-82A1-6126D526D260}" dt="2023-07-27T19:44:20.437" v="2314" actId="1035"/>
          <ac:spMkLst>
            <pc:docMk/>
            <pc:sldMk cId="4011196640" sldId="7482"/>
            <ac:spMk id="8" creationId="{71A5CC1D-0D41-54FE-1840-4767DB311553}"/>
          </ac:spMkLst>
        </pc:spChg>
      </pc:sldChg>
      <pc:sldChg chg="addSp delSp modSp add mod delAnim modAnim">
        <pc:chgData name="FoustB" userId="036fd538-e6a0-4478-b832-b99ce6775b9a" providerId="ADAL" clId="{3A4FB4C2-2FCB-474B-82A1-6126D526D260}" dt="2023-07-29T22:24:12.342" v="4743" actId="20577"/>
        <pc:sldMkLst>
          <pc:docMk/>
          <pc:sldMk cId="2096888069" sldId="7483"/>
        </pc:sldMkLst>
        <pc:spChg chg="del">
          <ac:chgData name="FoustB" userId="036fd538-e6a0-4478-b832-b99ce6775b9a" providerId="ADAL" clId="{3A4FB4C2-2FCB-474B-82A1-6126D526D260}" dt="2023-07-27T19:43:37.958" v="2292" actId="478"/>
          <ac:spMkLst>
            <pc:docMk/>
            <pc:sldMk cId="2096888069" sldId="7483"/>
            <ac:spMk id="2" creationId="{42A391C2-E30C-A2CA-F71B-D67C23521E7A}"/>
          </ac:spMkLst>
        </pc:spChg>
        <pc:spChg chg="add mod">
          <ac:chgData name="FoustB" userId="036fd538-e6a0-4478-b832-b99ce6775b9a" providerId="ADAL" clId="{3A4FB4C2-2FCB-474B-82A1-6126D526D260}" dt="2023-07-27T19:40:07.955" v="2216" actId="1076"/>
          <ac:spMkLst>
            <pc:docMk/>
            <pc:sldMk cId="2096888069" sldId="7483"/>
            <ac:spMk id="3" creationId="{62C0EA1C-F984-2085-4F75-A5D7EEFE59A9}"/>
          </ac:spMkLst>
        </pc:spChg>
        <pc:spChg chg="del">
          <ac:chgData name="FoustB" userId="036fd538-e6a0-4478-b832-b99ce6775b9a" providerId="ADAL" clId="{3A4FB4C2-2FCB-474B-82A1-6126D526D260}" dt="2023-07-27T19:40:02.966" v="2213" actId="478"/>
          <ac:spMkLst>
            <pc:docMk/>
            <pc:sldMk cId="2096888069" sldId="7483"/>
            <ac:spMk id="7" creationId="{3255145B-1C86-3C2D-789E-B1DDD5356165}"/>
          </ac:spMkLst>
        </pc:spChg>
        <pc:spChg chg="del">
          <ac:chgData name="FoustB" userId="036fd538-e6a0-4478-b832-b99ce6775b9a" providerId="ADAL" clId="{3A4FB4C2-2FCB-474B-82A1-6126D526D260}" dt="2023-07-27T19:39:55.126" v="2212" actId="478"/>
          <ac:spMkLst>
            <pc:docMk/>
            <pc:sldMk cId="2096888069" sldId="7483"/>
            <ac:spMk id="8" creationId="{71A5CC1D-0D41-54FE-1840-4767DB311553}"/>
          </ac:spMkLst>
        </pc:spChg>
        <pc:spChg chg="del">
          <ac:chgData name="FoustB" userId="036fd538-e6a0-4478-b832-b99ce6775b9a" providerId="ADAL" clId="{3A4FB4C2-2FCB-474B-82A1-6126D526D260}" dt="2023-07-27T19:40:04.816" v="2214" actId="478"/>
          <ac:spMkLst>
            <pc:docMk/>
            <pc:sldMk cId="2096888069" sldId="7483"/>
            <ac:spMk id="9" creationId="{D142AB6A-A5C8-1148-3563-44BD0DD31F5B}"/>
          </ac:spMkLst>
        </pc:spChg>
        <pc:spChg chg="del">
          <ac:chgData name="FoustB" userId="036fd538-e6a0-4478-b832-b99ce6775b9a" providerId="ADAL" clId="{3A4FB4C2-2FCB-474B-82A1-6126D526D260}" dt="2023-07-27T19:39:52.705" v="2211" actId="478"/>
          <ac:spMkLst>
            <pc:docMk/>
            <pc:sldMk cId="2096888069" sldId="7483"/>
            <ac:spMk id="10" creationId="{9F8EB00F-399F-F778-5F64-E9B677D0E886}"/>
          </ac:spMkLst>
        </pc:spChg>
        <pc:spChg chg="add del mod">
          <ac:chgData name="FoustB" userId="036fd538-e6a0-4478-b832-b99ce6775b9a" providerId="ADAL" clId="{3A4FB4C2-2FCB-474B-82A1-6126D526D260}" dt="2023-07-27T19:40:24.035" v="2219"/>
          <ac:spMkLst>
            <pc:docMk/>
            <pc:sldMk cId="2096888069" sldId="7483"/>
            <ac:spMk id="11" creationId="{29C07568-354C-9C87-2CEF-3F5484455402}"/>
          </ac:spMkLst>
        </pc:spChg>
        <pc:spChg chg="add mod">
          <ac:chgData name="FoustB" userId="036fd538-e6a0-4478-b832-b99ce6775b9a" providerId="ADAL" clId="{3A4FB4C2-2FCB-474B-82A1-6126D526D260}" dt="2023-07-27T19:41:07.394" v="2238" actId="114"/>
          <ac:spMkLst>
            <pc:docMk/>
            <pc:sldMk cId="2096888069" sldId="7483"/>
            <ac:spMk id="12" creationId="{84550AD5-4FC2-EFF0-29C2-300AD0404F2E}"/>
          </ac:spMkLst>
        </pc:spChg>
        <pc:spChg chg="add mod">
          <ac:chgData name="FoustB" userId="036fd538-e6a0-4478-b832-b99ce6775b9a" providerId="ADAL" clId="{3A4FB4C2-2FCB-474B-82A1-6126D526D260}" dt="2023-07-27T19:44:12.804" v="2308" actId="1035"/>
          <ac:spMkLst>
            <pc:docMk/>
            <pc:sldMk cId="2096888069" sldId="7483"/>
            <ac:spMk id="13" creationId="{9EB5C41D-F796-8992-7BB5-228E787FCF8B}"/>
          </ac:spMkLst>
        </pc:spChg>
        <pc:spChg chg="add mod">
          <ac:chgData name="FoustB" userId="036fd538-e6a0-4478-b832-b99ce6775b9a" providerId="ADAL" clId="{3A4FB4C2-2FCB-474B-82A1-6126D526D260}" dt="2023-07-29T22:24:12.342" v="4743" actId="20577"/>
          <ac:spMkLst>
            <pc:docMk/>
            <pc:sldMk cId="2096888069" sldId="7483"/>
            <ac:spMk id="14" creationId="{2440AA2A-3181-58E5-056C-361C459BF3F0}"/>
          </ac:spMkLst>
        </pc:spChg>
      </pc:sldChg>
      <pc:sldChg chg="modSp add mod modAnim">
        <pc:chgData name="FoustB" userId="036fd538-e6a0-4478-b832-b99ce6775b9a" providerId="ADAL" clId="{3A4FB4C2-2FCB-474B-82A1-6126D526D260}" dt="2023-07-29T22:24:19.388" v="4745" actId="20577"/>
        <pc:sldMkLst>
          <pc:docMk/>
          <pc:sldMk cId="3813461321" sldId="7484"/>
        </pc:sldMkLst>
        <pc:spChg chg="mod">
          <ac:chgData name="FoustB" userId="036fd538-e6a0-4478-b832-b99ce6775b9a" providerId="ADAL" clId="{3A4FB4C2-2FCB-474B-82A1-6126D526D260}" dt="2023-07-29T22:24:19.388" v="4745" actId="20577"/>
          <ac:spMkLst>
            <pc:docMk/>
            <pc:sldMk cId="3813461321" sldId="7484"/>
            <ac:spMk id="2" creationId="{42A391C2-E30C-A2CA-F71B-D67C23521E7A}"/>
          </ac:spMkLst>
        </pc:spChg>
        <pc:spChg chg="mod">
          <ac:chgData name="FoustB" userId="036fd538-e6a0-4478-b832-b99ce6775b9a" providerId="ADAL" clId="{3A4FB4C2-2FCB-474B-82A1-6126D526D260}" dt="2023-07-27T19:45:29.614" v="2337" actId="1035"/>
          <ac:spMkLst>
            <pc:docMk/>
            <pc:sldMk cId="3813461321" sldId="7484"/>
            <ac:spMk id="13" creationId="{9EB5C41D-F796-8992-7BB5-228E787FCF8B}"/>
          </ac:spMkLst>
        </pc:spChg>
      </pc:sldChg>
      <pc:sldChg chg="modSp add mod">
        <pc:chgData name="FoustB" userId="036fd538-e6a0-4478-b832-b99ce6775b9a" providerId="ADAL" clId="{3A4FB4C2-2FCB-474B-82A1-6126D526D260}" dt="2023-07-29T22:24:26.708" v="4747" actId="20577"/>
        <pc:sldMkLst>
          <pc:docMk/>
          <pc:sldMk cId="2334867115" sldId="7485"/>
        </pc:sldMkLst>
        <pc:spChg chg="mod">
          <ac:chgData name="FoustB" userId="036fd538-e6a0-4478-b832-b99ce6775b9a" providerId="ADAL" clId="{3A4FB4C2-2FCB-474B-82A1-6126D526D260}" dt="2023-07-29T22:24:26.708" v="4747" actId="20577"/>
          <ac:spMkLst>
            <pc:docMk/>
            <pc:sldMk cId="2334867115" sldId="7485"/>
            <ac:spMk id="2" creationId="{42A391C2-E30C-A2CA-F71B-D67C23521E7A}"/>
          </ac:spMkLst>
        </pc:spChg>
        <pc:spChg chg="mod">
          <ac:chgData name="FoustB" userId="036fd538-e6a0-4478-b832-b99ce6775b9a" providerId="ADAL" clId="{3A4FB4C2-2FCB-474B-82A1-6126D526D260}" dt="2023-07-27T19:47:44.327" v="2428" actId="20577"/>
          <ac:spMkLst>
            <pc:docMk/>
            <pc:sldMk cId="2334867115" sldId="7485"/>
            <ac:spMk id="13" creationId="{9EB5C41D-F796-8992-7BB5-228E787FCF8B}"/>
          </ac:spMkLst>
        </pc:spChg>
      </pc:sldChg>
      <pc:sldChg chg="addSp delSp modSp add mod modAnim">
        <pc:chgData name="FoustB" userId="036fd538-e6a0-4478-b832-b99ce6775b9a" providerId="ADAL" clId="{3A4FB4C2-2FCB-474B-82A1-6126D526D260}" dt="2023-07-29T22:24:35.098" v="4749" actId="20577"/>
        <pc:sldMkLst>
          <pc:docMk/>
          <pc:sldMk cId="1062277187" sldId="7486"/>
        </pc:sldMkLst>
        <pc:spChg chg="mod">
          <ac:chgData name="FoustB" userId="036fd538-e6a0-4478-b832-b99ce6775b9a" providerId="ADAL" clId="{3A4FB4C2-2FCB-474B-82A1-6126D526D260}" dt="2023-07-29T22:24:35.098" v="4749" actId="20577"/>
          <ac:spMkLst>
            <pc:docMk/>
            <pc:sldMk cId="1062277187" sldId="7486"/>
            <ac:spMk id="2" creationId="{42A391C2-E30C-A2CA-F71B-D67C23521E7A}"/>
          </ac:spMkLst>
        </pc:spChg>
        <pc:spChg chg="del">
          <ac:chgData name="FoustB" userId="036fd538-e6a0-4478-b832-b99ce6775b9a" providerId="ADAL" clId="{3A4FB4C2-2FCB-474B-82A1-6126D526D260}" dt="2023-07-27T19:47:58.254" v="2431" actId="478"/>
          <ac:spMkLst>
            <pc:docMk/>
            <pc:sldMk cId="1062277187" sldId="7486"/>
            <ac:spMk id="3" creationId="{62C0EA1C-F984-2085-4F75-A5D7EEFE59A9}"/>
          </ac:spMkLst>
        </pc:spChg>
        <pc:spChg chg="add mod ord">
          <ac:chgData name="FoustB" userId="036fd538-e6a0-4478-b832-b99ce6775b9a" providerId="ADAL" clId="{3A4FB4C2-2FCB-474B-82A1-6126D526D260}" dt="2023-07-27T19:48:51.492" v="2439" actId="166"/>
          <ac:spMkLst>
            <pc:docMk/>
            <pc:sldMk cId="1062277187" sldId="7486"/>
            <ac:spMk id="7" creationId="{5CC1E37F-BF44-2EB5-9898-9ADFB1E84605}"/>
          </ac:spMkLst>
        </pc:spChg>
        <pc:spChg chg="add mod">
          <ac:chgData name="FoustB" userId="036fd538-e6a0-4478-b832-b99ce6775b9a" providerId="ADAL" clId="{3A4FB4C2-2FCB-474B-82A1-6126D526D260}" dt="2023-07-27T19:48:43.357" v="2437"/>
          <ac:spMkLst>
            <pc:docMk/>
            <pc:sldMk cId="1062277187" sldId="7486"/>
            <ac:spMk id="8" creationId="{9F9E9105-6652-889D-EB3E-4E452DE0D9AC}"/>
          </ac:spMkLst>
        </pc:spChg>
        <pc:spChg chg="del">
          <ac:chgData name="FoustB" userId="036fd538-e6a0-4478-b832-b99ce6775b9a" providerId="ADAL" clId="{3A4FB4C2-2FCB-474B-82A1-6126D526D260}" dt="2023-07-27T19:47:56.567" v="2430" actId="478"/>
          <ac:spMkLst>
            <pc:docMk/>
            <pc:sldMk cId="1062277187" sldId="7486"/>
            <ac:spMk id="12" creationId="{84550AD5-4FC2-EFF0-29C2-300AD0404F2E}"/>
          </ac:spMkLst>
        </pc:spChg>
        <pc:spChg chg="ord">
          <ac:chgData name="FoustB" userId="036fd538-e6a0-4478-b832-b99ce6775b9a" providerId="ADAL" clId="{3A4FB4C2-2FCB-474B-82A1-6126D526D260}" dt="2023-07-27T19:48:46.027" v="2438" actId="166"/>
          <ac:spMkLst>
            <pc:docMk/>
            <pc:sldMk cId="1062277187" sldId="7486"/>
            <ac:spMk id="13" creationId="{9EB5C41D-F796-8992-7BB5-228E787FCF8B}"/>
          </ac:spMkLst>
        </pc:spChg>
      </pc:sldChg>
      <pc:sldChg chg="addSp delSp modSp add mod modAnim">
        <pc:chgData name="FoustB" userId="036fd538-e6a0-4478-b832-b99ce6775b9a" providerId="ADAL" clId="{3A4FB4C2-2FCB-474B-82A1-6126D526D260}" dt="2023-07-29T22:24:50.550" v="4751" actId="20577"/>
        <pc:sldMkLst>
          <pc:docMk/>
          <pc:sldMk cId="2766351719" sldId="7487"/>
        </pc:sldMkLst>
        <pc:spChg chg="mod">
          <ac:chgData name="FoustB" userId="036fd538-e6a0-4478-b832-b99ce6775b9a" providerId="ADAL" clId="{3A4FB4C2-2FCB-474B-82A1-6126D526D260}" dt="2023-07-29T22:24:50.550" v="4751" actId="20577"/>
          <ac:spMkLst>
            <pc:docMk/>
            <pc:sldMk cId="2766351719" sldId="7487"/>
            <ac:spMk id="2" creationId="{42A391C2-E30C-A2CA-F71B-D67C23521E7A}"/>
          </ac:spMkLst>
        </pc:spChg>
        <pc:spChg chg="add mod">
          <ac:chgData name="FoustB" userId="036fd538-e6a0-4478-b832-b99ce6775b9a" providerId="ADAL" clId="{3A4FB4C2-2FCB-474B-82A1-6126D526D260}" dt="2023-07-27T19:50:41.581" v="2469"/>
          <ac:spMkLst>
            <pc:docMk/>
            <pc:sldMk cId="2766351719" sldId="7487"/>
            <ac:spMk id="3" creationId="{806073D0-96F5-694C-8BAB-67A6141BC096}"/>
          </ac:spMkLst>
        </pc:spChg>
        <pc:spChg chg="del mod ord">
          <ac:chgData name="FoustB" userId="036fd538-e6a0-4478-b832-b99ce6775b9a" providerId="ADAL" clId="{3A4FB4C2-2FCB-474B-82A1-6126D526D260}" dt="2023-07-27T19:50:41.258" v="2468" actId="478"/>
          <ac:spMkLst>
            <pc:docMk/>
            <pc:sldMk cId="2766351719" sldId="7487"/>
            <ac:spMk id="8" creationId="{9F9E9105-6652-889D-EB3E-4E452DE0D9AC}"/>
          </ac:spMkLst>
        </pc:spChg>
      </pc:sldChg>
      <pc:sldChg chg="modSp add mod modAnim">
        <pc:chgData name="FoustB" userId="036fd538-e6a0-4478-b832-b99ce6775b9a" providerId="ADAL" clId="{3A4FB4C2-2FCB-474B-82A1-6126D526D260}" dt="2023-07-29T22:24:56.132" v="4753" actId="20577"/>
        <pc:sldMkLst>
          <pc:docMk/>
          <pc:sldMk cId="571953158" sldId="7488"/>
        </pc:sldMkLst>
        <pc:spChg chg="mod">
          <ac:chgData name="FoustB" userId="036fd538-e6a0-4478-b832-b99ce6775b9a" providerId="ADAL" clId="{3A4FB4C2-2FCB-474B-82A1-6126D526D260}" dt="2023-07-29T22:24:56.132" v="4753" actId="20577"/>
          <ac:spMkLst>
            <pc:docMk/>
            <pc:sldMk cId="571953158" sldId="7488"/>
            <ac:spMk id="2" creationId="{42A391C2-E30C-A2CA-F71B-D67C23521E7A}"/>
          </ac:spMkLst>
        </pc:spChg>
        <pc:spChg chg="mod">
          <ac:chgData name="FoustB" userId="036fd538-e6a0-4478-b832-b99ce6775b9a" providerId="ADAL" clId="{3A4FB4C2-2FCB-474B-82A1-6126D526D260}" dt="2023-07-27T19:50:32.460" v="2467" actId="1035"/>
          <ac:spMkLst>
            <pc:docMk/>
            <pc:sldMk cId="571953158" sldId="7488"/>
            <ac:spMk id="8" creationId="{9F9E9105-6652-889D-EB3E-4E452DE0D9AC}"/>
          </ac:spMkLst>
        </pc:spChg>
        <pc:spChg chg="mod ord">
          <ac:chgData name="FoustB" userId="036fd538-e6a0-4478-b832-b99ce6775b9a" providerId="ADAL" clId="{3A4FB4C2-2FCB-474B-82A1-6126D526D260}" dt="2023-07-27T19:51:19.899" v="2527" actId="14100"/>
          <ac:spMkLst>
            <pc:docMk/>
            <pc:sldMk cId="571953158" sldId="7488"/>
            <ac:spMk id="13" creationId="{9EB5C41D-F796-8992-7BB5-228E787FCF8B}"/>
          </ac:spMkLst>
        </pc:spChg>
      </pc:sldChg>
      <pc:sldChg chg="addSp delSp modSp add mod modAnim">
        <pc:chgData name="FoustB" userId="036fd538-e6a0-4478-b832-b99ce6775b9a" providerId="ADAL" clId="{3A4FB4C2-2FCB-474B-82A1-6126D526D260}" dt="2023-07-29T22:25:02.018" v="4755" actId="20577"/>
        <pc:sldMkLst>
          <pc:docMk/>
          <pc:sldMk cId="2973887227" sldId="7489"/>
        </pc:sldMkLst>
        <pc:spChg chg="mod">
          <ac:chgData name="FoustB" userId="036fd538-e6a0-4478-b832-b99ce6775b9a" providerId="ADAL" clId="{3A4FB4C2-2FCB-474B-82A1-6126D526D260}" dt="2023-07-29T22:25:02.018" v="4755" actId="20577"/>
          <ac:spMkLst>
            <pc:docMk/>
            <pc:sldMk cId="2973887227" sldId="7489"/>
            <ac:spMk id="2" creationId="{42A391C2-E30C-A2CA-F71B-D67C23521E7A}"/>
          </ac:spMkLst>
        </pc:spChg>
        <pc:spChg chg="add mod">
          <ac:chgData name="FoustB" userId="036fd538-e6a0-4478-b832-b99ce6775b9a" providerId="ADAL" clId="{3A4FB4C2-2FCB-474B-82A1-6126D526D260}" dt="2023-07-27T19:52:00.721" v="2535" actId="14100"/>
          <ac:spMkLst>
            <pc:docMk/>
            <pc:sldMk cId="2973887227" sldId="7489"/>
            <ac:spMk id="3" creationId="{BB2C11B9-6B06-9E63-558B-554E28155F6F}"/>
          </ac:spMkLst>
        </pc:spChg>
        <pc:spChg chg="del">
          <ac:chgData name="FoustB" userId="036fd538-e6a0-4478-b832-b99ce6775b9a" providerId="ADAL" clId="{3A4FB4C2-2FCB-474B-82A1-6126D526D260}" dt="2023-07-27T19:51:47.423" v="2529" actId="478"/>
          <ac:spMkLst>
            <pc:docMk/>
            <pc:sldMk cId="2973887227" sldId="7489"/>
            <ac:spMk id="7" creationId="{5CC1E37F-BF44-2EB5-9898-9ADFB1E84605}"/>
          </ac:spMkLst>
        </pc:spChg>
      </pc:sldChg>
      <pc:sldChg chg="addSp delSp modSp add mod modAnim">
        <pc:chgData name="FoustB" userId="036fd538-e6a0-4478-b832-b99ce6775b9a" providerId="ADAL" clId="{3A4FB4C2-2FCB-474B-82A1-6126D526D260}" dt="2023-07-29T22:25:12.495" v="4757" actId="20577"/>
        <pc:sldMkLst>
          <pc:docMk/>
          <pc:sldMk cId="4216412736" sldId="7490"/>
        </pc:sldMkLst>
        <pc:spChg chg="mod">
          <ac:chgData name="FoustB" userId="036fd538-e6a0-4478-b832-b99ce6775b9a" providerId="ADAL" clId="{3A4FB4C2-2FCB-474B-82A1-6126D526D260}" dt="2023-07-29T22:25:12.495" v="4757" actId="20577"/>
          <ac:spMkLst>
            <pc:docMk/>
            <pc:sldMk cId="4216412736" sldId="7490"/>
            <ac:spMk id="2" creationId="{42A391C2-E30C-A2CA-F71B-D67C23521E7A}"/>
          </ac:spMkLst>
        </pc:spChg>
        <pc:spChg chg="add del mod">
          <ac:chgData name="FoustB" userId="036fd538-e6a0-4478-b832-b99ce6775b9a" providerId="ADAL" clId="{3A4FB4C2-2FCB-474B-82A1-6126D526D260}" dt="2023-07-27T19:54:10.028" v="2578" actId="478"/>
          <ac:spMkLst>
            <pc:docMk/>
            <pc:sldMk cId="4216412736" sldId="7490"/>
            <ac:spMk id="7" creationId="{5918EFEF-988A-CCD4-5E2C-B11D1B881F90}"/>
          </ac:spMkLst>
        </pc:spChg>
        <pc:spChg chg="mod ord">
          <ac:chgData name="FoustB" userId="036fd538-e6a0-4478-b832-b99ce6775b9a" providerId="ADAL" clId="{3A4FB4C2-2FCB-474B-82A1-6126D526D260}" dt="2023-07-27T19:54:15.006" v="2583" actId="1036"/>
          <ac:spMkLst>
            <pc:docMk/>
            <pc:sldMk cId="4216412736" sldId="7490"/>
            <ac:spMk id="8" creationId="{9F9E9105-6652-889D-EB3E-4E452DE0D9AC}"/>
          </ac:spMkLst>
        </pc:spChg>
        <pc:spChg chg="del">
          <ac:chgData name="FoustB" userId="036fd538-e6a0-4478-b832-b99ce6775b9a" providerId="ADAL" clId="{3A4FB4C2-2FCB-474B-82A1-6126D526D260}" dt="2023-07-27T19:52:25.042" v="2542" actId="478"/>
          <ac:spMkLst>
            <pc:docMk/>
            <pc:sldMk cId="4216412736" sldId="7490"/>
            <ac:spMk id="13" creationId="{9EB5C41D-F796-8992-7BB5-228E787FCF8B}"/>
          </ac:spMkLst>
        </pc:spChg>
      </pc:sldChg>
      <pc:sldChg chg="addSp delSp modSp add mod modAnim">
        <pc:chgData name="FoustB" userId="036fd538-e6a0-4478-b832-b99ce6775b9a" providerId="ADAL" clId="{3A4FB4C2-2FCB-474B-82A1-6126D526D260}" dt="2023-07-29T22:25:19.113" v="4759" actId="20577"/>
        <pc:sldMkLst>
          <pc:docMk/>
          <pc:sldMk cId="1700433877" sldId="7491"/>
        </pc:sldMkLst>
        <pc:spChg chg="mod">
          <ac:chgData name="FoustB" userId="036fd538-e6a0-4478-b832-b99ce6775b9a" providerId="ADAL" clId="{3A4FB4C2-2FCB-474B-82A1-6126D526D260}" dt="2023-07-29T22:25:19.113" v="4759" actId="20577"/>
          <ac:spMkLst>
            <pc:docMk/>
            <pc:sldMk cId="1700433877" sldId="7491"/>
            <ac:spMk id="2" creationId="{42A391C2-E30C-A2CA-F71B-D67C23521E7A}"/>
          </ac:spMkLst>
        </pc:spChg>
        <pc:spChg chg="mod">
          <ac:chgData name="FoustB" userId="036fd538-e6a0-4478-b832-b99ce6775b9a" providerId="ADAL" clId="{3A4FB4C2-2FCB-474B-82A1-6126D526D260}" dt="2023-07-27T19:54:58.290" v="2664" actId="1036"/>
          <ac:spMkLst>
            <pc:docMk/>
            <pc:sldMk cId="1700433877" sldId="7491"/>
            <ac:spMk id="7" creationId="{5918EFEF-988A-CCD4-5E2C-B11D1B881F90}"/>
          </ac:spMkLst>
        </pc:spChg>
        <pc:spChg chg="del">
          <ac:chgData name="FoustB" userId="036fd538-e6a0-4478-b832-b99ce6775b9a" providerId="ADAL" clId="{3A4FB4C2-2FCB-474B-82A1-6126D526D260}" dt="2023-07-27T19:54:18.415" v="2584" actId="478"/>
          <ac:spMkLst>
            <pc:docMk/>
            <pc:sldMk cId="1700433877" sldId="7491"/>
            <ac:spMk id="8" creationId="{9F9E9105-6652-889D-EB3E-4E452DE0D9AC}"/>
          </ac:spMkLst>
        </pc:spChg>
        <pc:spChg chg="add mod">
          <ac:chgData name="FoustB" userId="036fd538-e6a0-4478-b832-b99ce6775b9a" providerId="ADAL" clId="{3A4FB4C2-2FCB-474B-82A1-6126D526D260}" dt="2023-07-27T19:55:06.562" v="2665" actId="14100"/>
          <ac:spMkLst>
            <pc:docMk/>
            <pc:sldMk cId="1700433877" sldId="7491"/>
            <ac:spMk id="9" creationId="{B2CA54C5-E88F-A7BA-1788-2B36D59758F9}"/>
          </ac:spMkLst>
        </pc:spChg>
      </pc:sldChg>
      <pc:sldChg chg="addSp delSp modSp add mod modAnim">
        <pc:chgData name="FoustB" userId="036fd538-e6a0-4478-b832-b99ce6775b9a" providerId="ADAL" clId="{3A4FB4C2-2FCB-474B-82A1-6126D526D260}" dt="2023-07-29T22:25:27.853" v="4767" actId="20577"/>
        <pc:sldMkLst>
          <pc:docMk/>
          <pc:sldMk cId="2343405741" sldId="7492"/>
        </pc:sldMkLst>
        <pc:spChg chg="mod">
          <ac:chgData name="FoustB" userId="036fd538-e6a0-4478-b832-b99ce6775b9a" providerId="ADAL" clId="{3A4FB4C2-2FCB-474B-82A1-6126D526D260}" dt="2023-07-29T22:25:27.853" v="4767" actId="20577"/>
          <ac:spMkLst>
            <pc:docMk/>
            <pc:sldMk cId="2343405741" sldId="7492"/>
            <ac:spMk id="2" creationId="{42A391C2-E30C-A2CA-F71B-D67C23521E7A}"/>
          </ac:spMkLst>
        </pc:spChg>
        <pc:spChg chg="mod">
          <ac:chgData name="FoustB" userId="036fd538-e6a0-4478-b832-b99ce6775b9a" providerId="ADAL" clId="{3A4FB4C2-2FCB-474B-82A1-6126D526D260}" dt="2023-07-28T18:55:56.612" v="4118" actId="20577"/>
          <ac:spMkLst>
            <pc:docMk/>
            <pc:sldMk cId="2343405741" sldId="7492"/>
            <ac:spMk id="7" creationId="{5918EFEF-988A-CCD4-5E2C-B11D1B881F90}"/>
          </ac:spMkLst>
        </pc:spChg>
        <pc:picChg chg="add del">
          <ac:chgData name="FoustB" userId="036fd538-e6a0-4478-b832-b99ce6775b9a" providerId="ADAL" clId="{3A4FB4C2-2FCB-474B-82A1-6126D526D260}" dt="2023-07-27T20:02:10.201" v="2705" actId="478"/>
          <ac:picMkLst>
            <pc:docMk/>
            <pc:sldMk cId="2343405741" sldId="7492"/>
            <ac:picMk id="1026" creationId="{2032F740-9C7A-F627-4535-6206C4518359}"/>
          </ac:picMkLst>
        </pc:picChg>
      </pc:sldChg>
      <pc:sldChg chg="addSp delSp modSp add del mod modAnim">
        <pc:chgData name="FoustB" userId="036fd538-e6a0-4478-b832-b99ce6775b9a" providerId="ADAL" clId="{3A4FB4C2-2FCB-474B-82A1-6126D526D260}" dt="2023-07-28T19:00:43.421" v="4364" actId="47"/>
        <pc:sldMkLst>
          <pc:docMk/>
          <pc:sldMk cId="2774470729" sldId="7493"/>
        </pc:sldMkLst>
        <pc:spChg chg="mod">
          <ac:chgData name="FoustB" userId="036fd538-e6a0-4478-b832-b99ce6775b9a" providerId="ADAL" clId="{3A4FB4C2-2FCB-474B-82A1-6126D526D260}" dt="2023-07-28T18:56:51.294" v="4122" actId="20577"/>
          <ac:spMkLst>
            <pc:docMk/>
            <pc:sldMk cId="2774470729" sldId="7493"/>
            <ac:spMk id="7" creationId="{5918EFEF-988A-CCD4-5E2C-B11D1B881F90}"/>
          </ac:spMkLst>
        </pc:spChg>
        <pc:picChg chg="del mod">
          <ac:chgData name="FoustB" userId="036fd538-e6a0-4478-b832-b99ce6775b9a" providerId="ADAL" clId="{3A4FB4C2-2FCB-474B-82A1-6126D526D260}" dt="2023-07-27T20:02:17.600" v="2707" actId="478"/>
          <ac:picMkLst>
            <pc:docMk/>
            <pc:sldMk cId="2774470729" sldId="7493"/>
            <ac:picMk id="1026" creationId="{2032F740-9C7A-F627-4535-6206C4518359}"/>
          </ac:picMkLst>
        </pc:picChg>
        <pc:picChg chg="add mod">
          <ac:chgData name="FoustB" userId="036fd538-e6a0-4478-b832-b99ce6775b9a" providerId="ADAL" clId="{3A4FB4C2-2FCB-474B-82A1-6126D526D260}" dt="2023-07-27T20:04:09.636" v="2715" actId="166"/>
          <ac:picMkLst>
            <pc:docMk/>
            <pc:sldMk cId="2774470729" sldId="7493"/>
            <ac:picMk id="2050" creationId="{1B5B2779-ED24-6C3A-7A14-45A2FD2BFAAB}"/>
          </ac:picMkLst>
        </pc:picChg>
        <pc:picChg chg="add mod">
          <ac:chgData name="FoustB" userId="036fd538-e6a0-4478-b832-b99ce6775b9a" providerId="ADAL" clId="{3A4FB4C2-2FCB-474B-82A1-6126D526D260}" dt="2023-07-28T18:56:56.640" v="4123" actId="1076"/>
          <ac:picMkLst>
            <pc:docMk/>
            <pc:sldMk cId="2774470729" sldId="7493"/>
            <ac:picMk id="2052" creationId="{0FCE5BCE-FF1D-8588-1A89-CFFCE74B2FCF}"/>
          </ac:picMkLst>
        </pc:picChg>
      </pc:sldChg>
      <pc:sldChg chg="delSp modSp add del mod modAnim">
        <pc:chgData name="FoustB" userId="036fd538-e6a0-4478-b832-b99ce6775b9a" providerId="ADAL" clId="{3A4FB4C2-2FCB-474B-82A1-6126D526D260}" dt="2023-07-28T19:00:50.561" v="4365" actId="47"/>
        <pc:sldMkLst>
          <pc:docMk/>
          <pc:sldMk cId="1997475833" sldId="7494"/>
        </pc:sldMkLst>
        <pc:spChg chg="mod">
          <ac:chgData name="FoustB" userId="036fd538-e6a0-4478-b832-b99ce6775b9a" providerId="ADAL" clId="{3A4FB4C2-2FCB-474B-82A1-6126D526D260}" dt="2023-07-27T20:04:55.348" v="2779" actId="1076"/>
          <ac:spMkLst>
            <pc:docMk/>
            <pc:sldMk cId="1997475833" sldId="7494"/>
            <ac:spMk id="9" creationId="{B2CA54C5-E88F-A7BA-1788-2B36D59758F9}"/>
          </ac:spMkLst>
        </pc:spChg>
        <pc:picChg chg="del">
          <ac:chgData name="FoustB" userId="036fd538-e6a0-4478-b832-b99ce6775b9a" providerId="ADAL" clId="{3A4FB4C2-2FCB-474B-82A1-6126D526D260}" dt="2023-07-27T20:04:30.685" v="2718" actId="478"/>
          <ac:picMkLst>
            <pc:docMk/>
            <pc:sldMk cId="1997475833" sldId="7494"/>
            <ac:picMk id="2050" creationId="{1B5B2779-ED24-6C3A-7A14-45A2FD2BFAAB}"/>
          </ac:picMkLst>
        </pc:picChg>
        <pc:picChg chg="del">
          <ac:chgData name="FoustB" userId="036fd538-e6a0-4478-b832-b99ce6775b9a" providerId="ADAL" clId="{3A4FB4C2-2FCB-474B-82A1-6126D526D260}" dt="2023-07-27T20:04:31.249" v="2719" actId="478"/>
          <ac:picMkLst>
            <pc:docMk/>
            <pc:sldMk cId="1997475833" sldId="7494"/>
            <ac:picMk id="2052" creationId="{0FCE5BCE-FF1D-8588-1A89-CFFCE74B2FCF}"/>
          </ac:picMkLst>
        </pc:picChg>
      </pc:sldChg>
      <pc:sldChg chg="addSp delSp modSp add mod delAnim modAnim">
        <pc:chgData name="FoustB" userId="036fd538-e6a0-4478-b832-b99ce6775b9a" providerId="ADAL" clId="{3A4FB4C2-2FCB-474B-82A1-6126D526D260}" dt="2023-07-29T22:25:55.228" v="4775" actId="20577"/>
        <pc:sldMkLst>
          <pc:docMk/>
          <pc:sldMk cId="1658730345" sldId="7495"/>
        </pc:sldMkLst>
        <pc:spChg chg="mod">
          <ac:chgData name="FoustB" userId="036fd538-e6a0-4478-b832-b99ce6775b9a" providerId="ADAL" clId="{3A4FB4C2-2FCB-474B-82A1-6126D526D260}" dt="2023-07-29T22:25:55.228" v="4775" actId="20577"/>
          <ac:spMkLst>
            <pc:docMk/>
            <pc:sldMk cId="1658730345" sldId="7495"/>
            <ac:spMk id="2" creationId="{42A391C2-E30C-A2CA-F71B-D67C23521E7A}"/>
          </ac:spMkLst>
        </pc:spChg>
        <pc:spChg chg="del">
          <ac:chgData name="FoustB" userId="036fd538-e6a0-4478-b832-b99ce6775b9a" providerId="ADAL" clId="{3A4FB4C2-2FCB-474B-82A1-6126D526D260}" dt="2023-07-27T20:05:25.416" v="2785" actId="478"/>
          <ac:spMkLst>
            <pc:docMk/>
            <pc:sldMk cId="1658730345" sldId="7495"/>
            <ac:spMk id="3" creationId="{BB2C11B9-6B06-9E63-558B-554E28155F6F}"/>
          </ac:spMkLst>
        </pc:spChg>
        <pc:spChg chg="mod ord">
          <ac:chgData name="FoustB" userId="036fd538-e6a0-4478-b832-b99ce6775b9a" providerId="ADAL" clId="{3A4FB4C2-2FCB-474B-82A1-6126D526D260}" dt="2023-07-27T20:06:01.952" v="2803" actId="1036"/>
          <ac:spMkLst>
            <pc:docMk/>
            <pc:sldMk cId="1658730345" sldId="7495"/>
            <ac:spMk id="7" creationId="{5918EFEF-988A-CCD4-5E2C-B11D1B881F90}"/>
          </ac:spMkLst>
        </pc:spChg>
        <pc:spChg chg="add mod">
          <ac:chgData name="FoustB" userId="036fd538-e6a0-4478-b832-b99ce6775b9a" providerId="ADAL" clId="{3A4FB4C2-2FCB-474B-82A1-6126D526D260}" dt="2023-07-27T20:05:33.091" v="2788" actId="14100"/>
          <ac:spMkLst>
            <pc:docMk/>
            <pc:sldMk cId="1658730345" sldId="7495"/>
            <ac:spMk id="8" creationId="{F92226A5-9F6B-D963-106E-416DDA98F129}"/>
          </ac:spMkLst>
        </pc:spChg>
        <pc:spChg chg="del">
          <ac:chgData name="FoustB" userId="036fd538-e6a0-4478-b832-b99ce6775b9a" providerId="ADAL" clId="{3A4FB4C2-2FCB-474B-82A1-6126D526D260}" dt="2023-07-27T20:06:45.133" v="2809" actId="478"/>
          <ac:spMkLst>
            <pc:docMk/>
            <pc:sldMk cId="1658730345" sldId="7495"/>
            <ac:spMk id="9" creationId="{B2CA54C5-E88F-A7BA-1788-2B36D59758F9}"/>
          </ac:spMkLst>
        </pc:spChg>
        <pc:picChg chg="add del mod">
          <ac:chgData name="FoustB" userId="036fd538-e6a0-4478-b832-b99ce6775b9a" providerId="ADAL" clId="{3A4FB4C2-2FCB-474B-82A1-6126D526D260}" dt="2023-07-27T20:06:43.605" v="2808" actId="478"/>
          <ac:picMkLst>
            <pc:docMk/>
            <pc:sldMk cId="1658730345" sldId="7495"/>
            <ac:picMk id="10" creationId="{0389E3FA-FC4E-11A4-C8D9-890847D858D9}"/>
          </ac:picMkLst>
        </pc:picChg>
      </pc:sldChg>
      <pc:sldChg chg="delSp modSp add mod modAnim">
        <pc:chgData name="FoustB" userId="036fd538-e6a0-4478-b832-b99ce6775b9a" providerId="ADAL" clId="{3A4FB4C2-2FCB-474B-82A1-6126D526D260}" dt="2023-07-29T22:26:00.960" v="4777" actId="20577"/>
        <pc:sldMkLst>
          <pc:docMk/>
          <pc:sldMk cId="2430507558" sldId="7496"/>
        </pc:sldMkLst>
        <pc:spChg chg="mod">
          <ac:chgData name="FoustB" userId="036fd538-e6a0-4478-b832-b99ce6775b9a" providerId="ADAL" clId="{3A4FB4C2-2FCB-474B-82A1-6126D526D260}" dt="2023-07-29T22:26:00.960" v="4777" actId="20577"/>
          <ac:spMkLst>
            <pc:docMk/>
            <pc:sldMk cId="2430507558" sldId="7496"/>
            <ac:spMk id="2" creationId="{42A391C2-E30C-A2CA-F71B-D67C23521E7A}"/>
          </ac:spMkLst>
        </pc:spChg>
        <pc:spChg chg="del">
          <ac:chgData name="FoustB" userId="036fd538-e6a0-4478-b832-b99ce6775b9a" providerId="ADAL" clId="{3A4FB4C2-2FCB-474B-82A1-6126D526D260}" dt="2023-07-27T20:07:34.414" v="2835" actId="478"/>
          <ac:spMkLst>
            <pc:docMk/>
            <pc:sldMk cId="2430507558" sldId="7496"/>
            <ac:spMk id="7" creationId="{5918EFEF-988A-CCD4-5E2C-B11D1B881F90}"/>
          </ac:spMkLst>
        </pc:spChg>
        <pc:spChg chg="mod ord">
          <ac:chgData name="FoustB" userId="036fd538-e6a0-4478-b832-b99ce6775b9a" providerId="ADAL" clId="{3A4FB4C2-2FCB-474B-82A1-6126D526D260}" dt="2023-07-27T20:07:52.396" v="2855" actId="1076"/>
          <ac:spMkLst>
            <pc:docMk/>
            <pc:sldMk cId="2430507558" sldId="7496"/>
            <ac:spMk id="9" creationId="{B2CA54C5-E88F-A7BA-1788-2B36D59758F9}"/>
          </ac:spMkLst>
        </pc:spChg>
      </pc:sldChg>
      <pc:sldChg chg="addSp delSp modSp add del mod modTransition">
        <pc:chgData name="FoustB" userId="036fd538-e6a0-4478-b832-b99ce6775b9a" providerId="ADAL" clId="{3A4FB4C2-2FCB-474B-82A1-6126D526D260}" dt="2023-07-27T20:11:26.358" v="2932" actId="47"/>
        <pc:sldMkLst>
          <pc:docMk/>
          <pc:sldMk cId="1887008319" sldId="7497"/>
        </pc:sldMkLst>
        <pc:spChg chg="del">
          <ac:chgData name="FoustB" userId="036fd538-e6a0-4478-b832-b99ce6775b9a" providerId="ADAL" clId="{3A4FB4C2-2FCB-474B-82A1-6126D526D260}" dt="2023-07-27T20:08:45.134" v="2858" actId="478"/>
          <ac:spMkLst>
            <pc:docMk/>
            <pc:sldMk cId="1887008319" sldId="7497"/>
            <ac:spMk id="2" creationId="{42A391C2-E30C-A2CA-F71B-D67C23521E7A}"/>
          </ac:spMkLst>
        </pc:spChg>
        <pc:spChg chg="add mod">
          <ac:chgData name="FoustB" userId="036fd538-e6a0-4478-b832-b99ce6775b9a" providerId="ADAL" clId="{3A4FB4C2-2FCB-474B-82A1-6126D526D260}" dt="2023-07-27T20:09:40.043" v="2864" actId="207"/>
          <ac:spMkLst>
            <pc:docMk/>
            <pc:sldMk cId="1887008319" sldId="7497"/>
            <ac:spMk id="3" creationId="{3C449637-65F1-5BC6-A317-37CC6E73972E}"/>
          </ac:spMkLst>
        </pc:spChg>
        <pc:picChg chg="ord">
          <ac:chgData name="FoustB" userId="036fd538-e6a0-4478-b832-b99ce6775b9a" providerId="ADAL" clId="{3A4FB4C2-2FCB-474B-82A1-6126D526D260}" dt="2023-07-27T20:08:50.885" v="2860" actId="167"/>
          <ac:picMkLst>
            <pc:docMk/>
            <pc:sldMk cId="1887008319" sldId="7497"/>
            <ac:picMk id="5" creationId="{57F9D32C-B666-2A14-CC61-E8585A0544CD}"/>
          </ac:picMkLst>
        </pc:picChg>
        <pc:picChg chg="del">
          <ac:chgData name="FoustB" userId="036fd538-e6a0-4478-b832-b99ce6775b9a" providerId="ADAL" clId="{3A4FB4C2-2FCB-474B-82A1-6126D526D260}" dt="2023-07-27T20:08:51.891" v="2861" actId="478"/>
          <ac:picMkLst>
            <pc:docMk/>
            <pc:sldMk cId="1887008319" sldId="7497"/>
            <ac:picMk id="18" creationId="{127F3BAC-6E7A-B2B2-597D-A2A9A286F072}"/>
          </ac:picMkLst>
        </pc:picChg>
      </pc:sldChg>
      <pc:sldChg chg="modSp add mod modTransition">
        <pc:chgData name="FoustB" userId="036fd538-e6a0-4478-b832-b99ce6775b9a" providerId="ADAL" clId="{3A4FB4C2-2FCB-474B-82A1-6126D526D260}" dt="2023-07-29T22:26:14.213" v="4781" actId="20577"/>
        <pc:sldMkLst>
          <pc:docMk/>
          <pc:sldMk cId="22655865" sldId="7498"/>
        </pc:sldMkLst>
        <pc:spChg chg="mod">
          <ac:chgData name="FoustB" userId="036fd538-e6a0-4478-b832-b99ce6775b9a" providerId="ADAL" clId="{3A4FB4C2-2FCB-474B-82A1-6126D526D260}" dt="2023-07-29T22:26:14.213" v="4781" actId="20577"/>
          <ac:spMkLst>
            <pc:docMk/>
            <pc:sldMk cId="22655865" sldId="7498"/>
            <ac:spMk id="3" creationId="{3C449637-65F1-5BC6-A317-37CC6E73972E}"/>
          </ac:spMkLst>
        </pc:spChg>
        <pc:spChg chg="mod">
          <ac:chgData name="FoustB" userId="036fd538-e6a0-4478-b832-b99ce6775b9a" providerId="ADAL" clId="{3A4FB4C2-2FCB-474B-82A1-6126D526D260}" dt="2023-07-27T20:11:06.942" v="2927" actId="114"/>
          <ac:spMkLst>
            <pc:docMk/>
            <pc:sldMk cId="22655865" sldId="7498"/>
            <ac:spMk id="4" creationId="{B21088B2-E91D-136F-BDCD-AABB2C9EC26E}"/>
          </ac:spMkLst>
        </pc:spChg>
      </pc:sldChg>
      <pc:sldChg chg="modSp add mod modTransition">
        <pc:chgData name="FoustB" userId="036fd538-e6a0-4478-b832-b99ce6775b9a" providerId="ADAL" clId="{3A4FB4C2-2FCB-474B-82A1-6126D526D260}" dt="2023-07-29T22:26:06.761" v="4779" actId="20577"/>
        <pc:sldMkLst>
          <pc:docMk/>
          <pc:sldMk cId="1453051847" sldId="7499"/>
        </pc:sldMkLst>
        <pc:spChg chg="mod">
          <ac:chgData name="FoustB" userId="036fd538-e6a0-4478-b832-b99ce6775b9a" providerId="ADAL" clId="{3A4FB4C2-2FCB-474B-82A1-6126D526D260}" dt="2023-07-29T22:26:06.761" v="4779" actId="20577"/>
          <ac:spMkLst>
            <pc:docMk/>
            <pc:sldMk cId="1453051847" sldId="7499"/>
            <ac:spMk id="3" creationId="{3C449637-65F1-5BC6-A317-37CC6E73972E}"/>
          </ac:spMkLst>
        </pc:spChg>
        <pc:spChg chg="mod">
          <ac:chgData name="FoustB" userId="036fd538-e6a0-4478-b832-b99ce6775b9a" providerId="ADAL" clId="{3A4FB4C2-2FCB-474B-82A1-6126D526D260}" dt="2023-07-27T20:11:28.874" v="2933" actId="6549"/>
          <ac:spMkLst>
            <pc:docMk/>
            <pc:sldMk cId="1453051847" sldId="7499"/>
            <ac:spMk id="4" creationId="{B21088B2-E91D-136F-BDCD-AABB2C9EC26E}"/>
          </ac:spMkLst>
        </pc:spChg>
      </pc:sldChg>
      <pc:sldChg chg="addSp modSp add mod modTransition modAnim">
        <pc:chgData name="FoustB" userId="036fd538-e6a0-4478-b832-b99ce6775b9a" providerId="ADAL" clId="{3A4FB4C2-2FCB-474B-82A1-6126D526D260}" dt="2023-07-28T19:14:07.111" v="4369"/>
        <pc:sldMkLst>
          <pc:docMk/>
          <pc:sldMk cId="2759175010" sldId="7500"/>
        </pc:sldMkLst>
        <pc:spChg chg="add mod">
          <ac:chgData name="FoustB" userId="036fd538-e6a0-4478-b832-b99ce6775b9a" providerId="ADAL" clId="{3A4FB4C2-2FCB-474B-82A1-6126D526D260}" dt="2023-07-27T20:12:27.436" v="2999" actId="1076"/>
          <ac:spMkLst>
            <pc:docMk/>
            <pc:sldMk cId="2759175010" sldId="7500"/>
            <ac:spMk id="2" creationId="{93708DA4-A826-8777-CBB3-C6F788F5F1B0}"/>
          </ac:spMkLst>
        </pc:spChg>
        <pc:spChg chg="mod">
          <ac:chgData name="FoustB" userId="036fd538-e6a0-4478-b832-b99ce6775b9a" providerId="ADAL" clId="{3A4FB4C2-2FCB-474B-82A1-6126D526D260}" dt="2023-07-27T20:15:11.134" v="3039" actId="113"/>
          <ac:spMkLst>
            <pc:docMk/>
            <pc:sldMk cId="2759175010" sldId="7500"/>
            <ac:spMk id="3" creationId="{3C449637-65F1-5BC6-A317-37CC6E73972E}"/>
          </ac:spMkLst>
        </pc:spChg>
        <pc:spChg chg="add mod">
          <ac:chgData name="FoustB" userId="036fd538-e6a0-4478-b832-b99ce6775b9a" providerId="ADAL" clId="{3A4FB4C2-2FCB-474B-82A1-6126D526D260}" dt="2023-07-27T20:15:21.670" v="3047" actId="1038"/>
          <ac:spMkLst>
            <pc:docMk/>
            <pc:sldMk cId="2759175010" sldId="7500"/>
            <ac:spMk id="6" creationId="{9E4B989B-84D4-D7CA-B65F-9C20602679BA}"/>
          </ac:spMkLst>
        </pc:spChg>
      </pc:sldChg>
      <pc:sldChg chg="delSp modSp add mod modTransition modAnim">
        <pc:chgData name="FoustB" userId="036fd538-e6a0-4478-b832-b99ce6775b9a" providerId="ADAL" clId="{3A4FB4C2-2FCB-474B-82A1-6126D526D260}" dt="2023-07-27T20:18:13.991" v="3238"/>
        <pc:sldMkLst>
          <pc:docMk/>
          <pc:sldMk cId="1888170620" sldId="7501"/>
        </pc:sldMkLst>
        <pc:spChg chg="mod">
          <ac:chgData name="FoustB" userId="036fd538-e6a0-4478-b832-b99ce6775b9a" providerId="ADAL" clId="{3A4FB4C2-2FCB-474B-82A1-6126D526D260}" dt="2023-07-27T20:16:37.983" v="3203" actId="20577"/>
          <ac:spMkLst>
            <pc:docMk/>
            <pc:sldMk cId="1888170620" sldId="7501"/>
            <ac:spMk id="3" creationId="{3C449637-65F1-5BC6-A317-37CC6E73972E}"/>
          </ac:spMkLst>
        </pc:spChg>
        <pc:spChg chg="del">
          <ac:chgData name="FoustB" userId="036fd538-e6a0-4478-b832-b99ce6775b9a" providerId="ADAL" clId="{3A4FB4C2-2FCB-474B-82A1-6126D526D260}" dt="2023-07-27T20:13:31.494" v="3025" actId="478"/>
          <ac:spMkLst>
            <pc:docMk/>
            <pc:sldMk cId="1888170620" sldId="7501"/>
            <ac:spMk id="6" creationId="{9E4B989B-84D4-D7CA-B65F-9C20602679BA}"/>
          </ac:spMkLst>
        </pc:spChg>
      </pc:sldChg>
      <pc:sldChg chg="modSp add del mod modAnim">
        <pc:chgData name="FoustB" userId="036fd538-e6a0-4478-b832-b99ce6775b9a" providerId="ADAL" clId="{3A4FB4C2-2FCB-474B-82A1-6126D526D260}" dt="2023-07-28T19:15:46.118" v="4370" actId="47"/>
        <pc:sldMkLst>
          <pc:docMk/>
          <pc:sldMk cId="3529036473" sldId="7502"/>
        </pc:sldMkLst>
        <pc:spChg chg="mod">
          <ac:chgData name="FoustB" userId="036fd538-e6a0-4478-b832-b99ce6775b9a" providerId="ADAL" clId="{3A4FB4C2-2FCB-474B-82A1-6126D526D260}" dt="2023-07-27T20:16:54.326" v="3208" actId="20577"/>
          <ac:spMkLst>
            <pc:docMk/>
            <pc:sldMk cId="3529036473" sldId="7502"/>
            <ac:spMk id="3" creationId="{3C449637-65F1-5BC6-A317-37CC6E73972E}"/>
          </ac:spMkLst>
        </pc:spChg>
      </pc:sldChg>
      <pc:sldChg chg="modSp add mod modAnim">
        <pc:chgData name="FoustB" userId="036fd538-e6a0-4478-b832-b99ce6775b9a" providerId="ADAL" clId="{3A4FB4C2-2FCB-474B-82A1-6126D526D260}" dt="2023-07-27T20:18:15.935" v="3239"/>
        <pc:sldMkLst>
          <pc:docMk/>
          <pc:sldMk cId="526394083" sldId="7503"/>
        </pc:sldMkLst>
        <pc:spChg chg="mod">
          <ac:chgData name="FoustB" userId="036fd538-e6a0-4478-b832-b99ce6775b9a" providerId="ADAL" clId="{3A4FB4C2-2FCB-474B-82A1-6126D526D260}" dt="2023-07-27T20:17:24.900" v="3216" actId="207"/>
          <ac:spMkLst>
            <pc:docMk/>
            <pc:sldMk cId="526394083" sldId="7503"/>
            <ac:spMk id="3" creationId="{3C449637-65F1-5BC6-A317-37CC6E73972E}"/>
          </ac:spMkLst>
        </pc:spChg>
      </pc:sldChg>
      <pc:sldChg chg="modSp add mod modAnim">
        <pc:chgData name="FoustB" userId="036fd538-e6a0-4478-b832-b99ce6775b9a" providerId="ADAL" clId="{3A4FB4C2-2FCB-474B-82A1-6126D526D260}" dt="2023-07-27T20:18:17.829" v="3240"/>
        <pc:sldMkLst>
          <pc:docMk/>
          <pc:sldMk cId="309131789" sldId="7504"/>
        </pc:sldMkLst>
        <pc:spChg chg="mod">
          <ac:chgData name="FoustB" userId="036fd538-e6a0-4478-b832-b99ce6775b9a" providerId="ADAL" clId="{3A4FB4C2-2FCB-474B-82A1-6126D526D260}" dt="2023-07-27T20:17:31.580" v="3220" actId="207"/>
          <ac:spMkLst>
            <pc:docMk/>
            <pc:sldMk cId="309131789" sldId="7504"/>
            <ac:spMk id="3" creationId="{3C449637-65F1-5BC6-A317-37CC6E73972E}"/>
          </ac:spMkLst>
        </pc:spChg>
      </pc:sldChg>
      <pc:sldChg chg="modSp add mod modAnim">
        <pc:chgData name="FoustB" userId="036fd538-e6a0-4478-b832-b99ce6775b9a" providerId="ADAL" clId="{3A4FB4C2-2FCB-474B-82A1-6126D526D260}" dt="2023-07-27T20:18:19.888" v="3241"/>
        <pc:sldMkLst>
          <pc:docMk/>
          <pc:sldMk cId="2902895162" sldId="7505"/>
        </pc:sldMkLst>
        <pc:spChg chg="mod">
          <ac:chgData name="FoustB" userId="036fd538-e6a0-4478-b832-b99ce6775b9a" providerId="ADAL" clId="{3A4FB4C2-2FCB-474B-82A1-6126D526D260}" dt="2023-07-27T20:17:38.861" v="3224" actId="207"/>
          <ac:spMkLst>
            <pc:docMk/>
            <pc:sldMk cId="2902895162" sldId="7505"/>
            <ac:spMk id="3" creationId="{3C449637-65F1-5BC6-A317-37CC6E73972E}"/>
          </ac:spMkLst>
        </pc:spChg>
      </pc:sldChg>
      <pc:sldChg chg="modSp add mod modAnim">
        <pc:chgData name="FoustB" userId="036fd538-e6a0-4478-b832-b99ce6775b9a" providerId="ADAL" clId="{3A4FB4C2-2FCB-474B-82A1-6126D526D260}" dt="2023-07-27T20:18:21.888" v="3242"/>
        <pc:sldMkLst>
          <pc:docMk/>
          <pc:sldMk cId="4169858315" sldId="7506"/>
        </pc:sldMkLst>
        <pc:spChg chg="mod">
          <ac:chgData name="FoustB" userId="036fd538-e6a0-4478-b832-b99ce6775b9a" providerId="ADAL" clId="{3A4FB4C2-2FCB-474B-82A1-6126D526D260}" dt="2023-07-27T20:17:44.851" v="3228" actId="207"/>
          <ac:spMkLst>
            <pc:docMk/>
            <pc:sldMk cId="4169858315" sldId="7506"/>
            <ac:spMk id="3" creationId="{3C449637-65F1-5BC6-A317-37CC6E73972E}"/>
          </ac:spMkLst>
        </pc:spChg>
      </pc:sldChg>
      <pc:sldChg chg="modSp add mod modAnim">
        <pc:chgData name="FoustB" userId="036fd538-e6a0-4478-b832-b99ce6775b9a" providerId="ADAL" clId="{3A4FB4C2-2FCB-474B-82A1-6126D526D260}" dt="2023-07-27T20:18:23.676" v="3243"/>
        <pc:sldMkLst>
          <pc:docMk/>
          <pc:sldMk cId="1949796811" sldId="7507"/>
        </pc:sldMkLst>
        <pc:spChg chg="mod">
          <ac:chgData name="FoustB" userId="036fd538-e6a0-4478-b832-b99ce6775b9a" providerId="ADAL" clId="{3A4FB4C2-2FCB-474B-82A1-6126D526D260}" dt="2023-07-27T20:17:51.940" v="3232" actId="207"/>
          <ac:spMkLst>
            <pc:docMk/>
            <pc:sldMk cId="1949796811" sldId="7507"/>
            <ac:spMk id="3" creationId="{3C449637-65F1-5BC6-A317-37CC6E73972E}"/>
          </ac:spMkLst>
        </pc:spChg>
      </pc:sldChg>
      <pc:sldChg chg="modSp add mod modAnim">
        <pc:chgData name="FoustB" userId="036fd538-e6a0-4478-b832-b99ce6775b9a" providerId="ADAL" clId="{3A4FB4C2-2FCB-474B-82A1-6126D526D260}" dt="2023-07-27T20:18:26.080" v="3244"/>
        <pc:sldMkLst>
          <pc:docMk/>
          <pc:sldMk cId="1862281363" sldId="7508"/>
        </pc:sldMkLst>
        <pc:spChg chg="mod">
          <ac:chgData name="FoustB" userId="036fd538-e6a0-4478-b832-b99ce6775b9a" providerId="ADAL" clId="{3A4FB4C2-2FCB-474B-82A1-6126D526D260}" dt="2023-07-27T20:17:57.885" v="3236" actId="207"/>
          <ac:spMkLst>
            <pc:docMk/>
            <pc:sldMk cId="1862281363" sldId="7508"/>
            <ac:spMk id="3" creationId="{3C449637-65F1-5BC6-A317-37CC6E73972E}"/>
          </ac:spMkLst>
        </pc:spChg>
      </pc:sldChg>
      <pc:sldChg chg="addSp modSp add mod modAnim">
        <pc:chgData name="FoustB" userId="036fd538-e6a0-4478-b832-b99ce6775b9a" providerId="ADAL" clId="{3A4FB4C2-2FCB-474B-82A1-6126D526D260}" dt="2023-07-27T20:21:10.876" v="3414" actId="14100"/>
        <pc:sldMkLst>
          <pc:docMk/>
          <pc:sldMk cId="3648400493" sldId="7509"/>
        </pc:sldMkLst>
        <pc:spChg chg="mod">
          <ac:chgData name="FoustB" userId="036fd538-e6a0-4478-b832-b99ce6775b9a" providerId="ADAL" clId="{3A4FB4C2-2FCB-474B-82A1-6126D526D260}" dt="2023-07-27T20:19:25.643" v="3252" actId="1076"/>
          <ac:spMkLst>
            <pc:docMk/>
            <pc:sldMk cId="3648400493" sldId="7509"/>
            <ac:spMk id="2" creationId="{93708DA4-A826-8777-CBB3-C6F788F5F1B0}"/>
          </ac:spMkLst>
        </pc:spChg>
        <pc:spChg chg="add mod">
          <ac:chgData name="FoustB" userId="036fd538-e6a0-4478-b832-b99ce6775b9a" providerId="ADAL" clId="{3A4FB4C2-2FCB-474B-82A1-6126D526D260}" dt="2023-07-27T20:20:39.123" v="3348" actId="1076"/>
          <ac:spMkLst>
            <pc:docMk/>
            <pc:sldMk cId="3648400493" sldId="7509"/>
            <ac:spMk id="6" creationId="{D62E1D6C-DCDC-EFF9-2FCD-13BE0A63F6AB}"/>
          </ac:spMkLst>
        </pc:spChg>
        <pc:spChg chg="add mod">
          <ac:chgData name="FoustB" userId="036fd538-e6a0-4478-b832-b99ce6775b9a" providerId="ADAL" clId="{3A4FB4C2-2FCB-474B-82A1-6126D526D260}" dt="2023-07-27T20:21:10.876" v="3414" actId="14100"/>
          <ac:spMkLst>
            <pc:docMk/>
            <pc:sldMk cId="3648400493" sldId="7509"/>
            <ac:spMk id="7" creationId="{11D041CC-9EB3-9233-8B0B-242E07E122AC}"/>
          </ac:spMkLst>
        </pc:spChg>
      </pc:sldChg>
      <pc:sldChg chg="addSp delSp modSp add mod delAnim modAnim">
        <pc:chgData name="FoustB" userId="036fd538-e6a0-4478-b832-b99ce6775b9a" providerId="ADAL" clId="{3A4FB4C2-2FCB-474B-82A1-6126D526D260}" dt="2023-07-29T22:29:49.028" v="4790" actId="1036"/>
        <pc:sldMkLst>
          <pc:docMk/>
          <pc:sldMk cId="753253473" sldId="7510"/>
        </pc:sldMkLst>
        <pc:spChg chg="mod">
          <ac:chgData name="FoustB" userId="036fd538-e6a0-4478-b832-b99ce6775b9a" providerId="ADAL" clId="{3A4FB4C2-2FCB-474B-82A1-6126D526D260}" dt="2023-07-29T22:27:51.917" v="4786" actId="1035"/>
          <ac:spMkLst>
            <pc:docMk/>
            <pc:sldMk cId="753253473" sldId="7510"/>
            <ac:spMk id="2" creationId="{93708DA4-A826-8777-CBB3-C6F788F5F1B0}"/>
          </ac:spMkLst>
        </pc:spChg>
        <pc:spChg chg="del">
          <ac:chgData name="FoustB" userId="036fd538-e6a0-4478-b832-b99ce6775b9a" providerId="ADAL" clId="{3A4FB4C2-2FCB-474B-82A1-6126D526D260}" dt="2023-07-27T20:22:21.358" v="3428" actId="478"/>
          <ac:spMkLst>
            <pc:docMk/>
            <pc:sldMk cId="753253473" sldId="7510"/>
            <ac:spMk id="6" creationId="{D62E1D6C-DCDC-EFF9-2FCD-13BE0A63F6AB}"/>
          </ac:spMkLst>
        </pc:spChg>
        <pc:spChg chg="del">
          <ac:chgData name="FoustB" userId="036fd538-e6a0-4478-b832-b99ce6775b9a" providerId="ADAL" clId="{3A4FB4C2-2FCB-474B-82A1-6126D526D260}" dt="2023-07-27T20:22:19.687" v="3427" actId="478"/>
          <ac:spMkLst>
            <pc:docMk/>
            <pc:sldMk cId="753253473" sldId="7510"/>
            <ac:spMk id="7" creationId="{11D041CC-9EB3-9233-8B0B-242E07E122AC}"/>
          </ac:spMkLst>
        </pc:spChg>
        <pc:spChg chg="add mod">
          <ac:chgData name="FoustB" userId="036fd538-e6a0-4478-b832-b99ce6775b9a" providerId="ADAL" clId="{3A4FB4C2-2FCB-474B-82A1-6126D526D260}" dt="2023-07-29T22:29:49.028" v="4790" actId="1036"/>
          <ac:spMkLst>
            <pc:docMk/>
            <pc:sldMk cId="753253473" sldId="7510"/>
            <ac:spMk id="8" creationId="{FDBCF3EF-F4A8-220D-73C5-5DED7D3C9570}"/>
          </ac:spMkLst>
        </pc:spChg>
        <pc:picChg chg="add del mod">
          <ac:chgData name="FoustB" userId="036fd538-e6a0-4478-b832-b99ce6775b9a" providerId="ADAL" clId="{3A4FB4C2-2FCB-474B-82A1-6126D526D260}" dt="2023-07-27T20:23:21.449" v="3485" actId="478"/>
          <ac:picMkLst>
            <pc:docMk/>
            <pc:sldMk cId="753253473" sldId="7510"/>
            <ac:picMk id="9" creationId="{CC3BD25D-46E8-044D-81B0-E3328F612AAF}"/>
          </ac:picMkLst>
        </pc:picChg>
        <pc:picChg chg="add del mod">
          <ac:chgData name="FoustB" userId="036fd538-e6a0-4478-b832-b99ce6775b9a" providerId="ADAL" clId="{3A4FB4C2-2FCB-474B-82A1-6126D526D260}" dt="2023-07-27T20:23:21.958" v="3486" actId="478"/>
          <ac:picMkLst>
            <pc:docMk/>
            <pc:sldMk cId="753253473" sldId="7510"/>
            <ac:picMk id="10" creationId="{742FC5F2-F759-D9CD-FA7F-FF00D26CE3BA}"/>
          </ac:picMkLst>
        </pc:picChg>
      </pc:sldChg>
      <pc:sldChg chg="addSp delSp modSp add mod modAnim">
        <pc:chgData name="FoustB" userId="036fd538-e6a0-4478-b832-b99ce6775b9a" providerId="ADAL" clId="{3A4FB4C2-2FCB-474B-82A1-6126D526D260}" dt="2023-07-29T22:30:33.647" v="4801" actId="1036"/>
        <pc:sldMkLst>
          <pc:docMk/>
          <pc:sldMk cId="261639430" sldId="7511"/>
        </pc:sldMkLst>
        <pc:spChg chg="del">
          <ac:chgData name="FoustB" userId="036fd538-e6a0-4478-b832-b99ce6775b9a" providerId="ADAL" clId="{3A4FB4C2-2FCB-474B-82A1-6126D526D260}" dt="2023-07-29T22:29:59.818" v="4792" actId="478"/>
          <ac:spMkLst>
            <pc:docMk/>
            <pc:sldMk cId="261639430" sldId="7511"/>
            <ac:spMk id="2" creationId="{93708DA4-A826-8777-CBB3-C6F788F5F1B0}"/>
          </ac:spMkLst>
        </pc:spChg>
        <pc:spChg chg="add mod">
          <ac:chgData name="FoustB" userId="036fd538-e6a0-4478-b832-b99ce6775b9a" providerId="ADAL" clId="{3A4FB4C2-2FCB-474B-82A1-6126D526D260}" dt="2023-07-29T22:30:00.567" v="4793"/>
          <ac:spMkLst>
            <pc:docMk/>
            <pc:sldMk cId="261639430" sldId="7511"/>
            <ac:spMk id="6" creationId="{A6F28C4C-3E18-975C-4A15-A7274F39C3F2}"/>
          </ac:spMkLst>
        </pc:spChg>
        <pc:spChg chg="mod ord">
          <ac:chgData name="FoustB" userId="036fd538-e6a0-4478-b832-b99ce6775b9a" providerId="ADAL" clId="{3A4FB4C2-2FCB-474B-82A1-6126D526D260}" dt="2023-07-29T22:30:33.647" v="4801" actId="1036"/>
          <ac:spMkLst>
            <pc:docMk/>
            <pc:sldMk cId="261639430" sldId="7511"/>
            <ac:spMk id="8" creationId="{FDBCF3EF-F4A8-220D-73C5-5DED7D3C9570}"/>
          </ac:spMkLst>
        </pc:spChg>
        <pc:picChg chg="mod ord">
          <ac:chgData name="FoustB" userId="036fd538-e6a0-4478-b832-b99ce6775b9a" providerId="ADAL" clId="{3A4FB4C2-2FCB-474B-82A1-6126D526D260}" dt="2023-07-29T22:30:14.841" v="4796" actId="166"/>
          <ac:picMkLst>
            <pc:docMk/>
            <pc:sldMk cId="261639430" sldId="7511"/>
            <ac:picMk id="9" creationId="{CC3BD25D-46E8-044D-81B0-E3328F612AAF}"/>
          </ac:picMkLst>
        </pc:picChg>
        <pc:picChg chg="mod ord">
          <ac:chgData name="FoustB" userId="036fd538-e6a0-4478-b832-b99ce6775b9a" providerId="ADAL" clId="{3A4FB4C2-2FCB-474B-82A1-6126D526D260}" dt="2023-07-29T22:30:26.429" v="4798" actId="1076"/>
          <ac:picMkLst>
            <pc:docMk/>
            <pc:sldMk cId="261639430" sldId="7511"/>
            <ac:picMk id="10" creationId="{742FC5F2-F759-D9CD-FA7F-FF00D26CE3BA}"/>
          </ac:picMkLst>
        </pc:picChg>
      </pc:sldChg>
      <pc:sldChg chg="add del">
        <pc:chgData name="FoustB" userId="036fd538-e6a0-4478-b832-b99ce6775b9a" providerId="ADAL" clId="{3A4FB4C2-2FCB-474B-82A1-6126D526D260}" dt="2023-07-27T20:21:39.485" v="3417"/>
        <pc:sldMkLst>
          <pc:docMk/>
          <pc:sldMk cId="3463939611" sldId="7511"/>
        </pc:sldMkLst>
      </pc:sldChg>
      <pc:sldChg chg="addSp delSp modSp add mod delAnim modAnim">
        <pc:chgData name="FoustB" userId="036fd538-e6a0-4478-b832-b99ce6775b9a" providerId="ADAL" clId="{3A4FB4C2-2FCB-474B-82A1-6126D526D260}" dt="2023-07-29T22:30:52.276" v="4807" actId="1036"/>
        <pc:sldMkLst>
          <pc:docMk/>
          <pc:sldMk cId="3371958495" sldId="7512"/>
        </pc:sldMkLst>
        <pc:spChg chg="del">
          <ac:chgData name="FoustB" userId="036fd538-e6a0-4478-b832-b99ce6775b9a" providerId="ADAL" clId="{3A4FB4C2-2FCB-474B-82A1-6126D526D260}" dt="2023-07-29T22:30:42.701" v="4803" actId="478"/>
          <ac:spMkLst>
            <pc:docMk/>
            <pc:sldMk cId="3371958495" sldId="7512"/>
            <ac:spMk id="2" creationId="{93708DA4-A826-8777-CBB3-C6F788F5F1B0}"/>
          </ac:spMkLst>
        </pc:spChg>
        <pc:spChg chg="mod ord">
          <ac:chgData name="FoustB" userId="036fd538-e6a0-4478-b832-b99ce6775b9a" providerId="ADAL" clId="{3A4FB4C2-2FCB-474B-82A1-6126D526D260}" dt="2023-07-29T22:30:52.276" v="4807" actId="1036"/>
          <ac:spMkLst>
            <pc:docMk/>
            <pc:sldMk cId="3371958495" sldId="7512"/>
            <ac:spMk id="8" creationId="{FDBCF3EF-F4A8-220D-73C5-5DED7D3C9570}"/>
          </ac:spMkLst>
        </pc:spChg>
        <pc:picChg chg="add mod">
          <ac:chgData name="FoustB" userId="036fd538-e6a0-4478-b832-b99ce6775b9a" providerId="ADAL" clId="{3A4FB4C2-2FCB-474B-82A1-6126D526D260}" dt="2023-07-27T20:24:55.476" v="3506" actId="14100"/>
          <ac:picMkLst>
            <pc:docMk/>
            <pc:sldMk cId="3371958495" sldId="7512"/>
            <ac:picMk id="6" creationId="{03656F12-D8D8-2B5F-B169-D2E655D7A4CA}"/>
          </ac:picMkLst>
        </pc:picChg>
        <pc:picChg chg="add mod modCrop">
          <ac:chgData name="FoustB" userId="036fd538-e6a0-4478-b832-b99ce6775b9a" providerId="ADAL" clId="{3A4FB4C2-2FCB-474B-82A1-6126D526D260}" dt="2023-07-29T22:30:48.704" v="4804" actId="1076"/>
          <ac:picMkLst>
            <pc:docMk/>
            <pc:sldMk cId="3371958495" sldId="7512"/>
            <ac:picMk id="7" creationId="{928C113D-4492-8DBD-E8A1-D3FD3638D587}"/>
          </ac:picMkLst>
        </pc:picChg>
        <pc:picChg chg="del">
          <ac:chgData name="FoustB" userId="036fd538-e6a0-4478-b832-b99ce6775b9a" providerId="ADAL" clId="{3A4FB4C2-2FCB-474B-82A1-6126D526D260}" dt="2023-07-27T20:24:33.589" v="3501" actId="478"/>
          <ac:picMkLst>
            <pc:docMk/>
            <pc:sldMk cId="3371958495" sldId="7512"/>
            <ac:picMk id="9" creationId="{CC3BD25D-46E8-044D-81B0-E3328F612AAF}"/>
          </ac:picMkLst>
        </pc:picChg>
        <pc:picChg chg="del">
          <ac:chgData name="FoustB" userId="036fd538-e6a0-4478-b832-b99ce6775b9a" providerId="ADAL" clId="{3A4FB4C2-2FCB-474B-82A1-6126D526D260}" dt="2023-07-27T20:24:34.010" v="3502" actId="478"/>
          <ac:picMkLst>
            <pc:docMk/>
            <pc:sldMk cId="3371958495" sldId="7512"/>
            <ac:picMk id="10" creationId="{742FC5F2-F759-D9CD-FA7F-FF00D26CE3BA}"/>
          </ac:picMkLst>
        </pc:picChg>
      </pc:sldChg>
      <pc:sldChg chg="modSp add modAnim">
        <pc:chgData name="FoustB" userId="036fd538-e6a0-4478-b832-b99ce6775b9a" providerId="ADAL" clId="{3A4FB4C2-2FCB-474B-82A1-6126D526D260}" dt="2023-07-27T20:37:21.837" v="3653"/>
        <pc:sldMkLst>
          <pc:docMk/>
          <pc:sldMk cId="3654492814" sldId="7513"/>
        </pc:sldMkLst>
        <pc:spChg chg="mod">
          <ac:chgData name="FoustB" userId="036fd538-e6a0-4478-b832-b99ce6775b9a" providerId="ADAL" clId="{3A4FB4C2-2FCB-474B-82A1-6126D526D260}" dt="2023-07-27T20:35:57.329" v="3651" actId="207"/>
          <ac:spMkLst>
            <pc:docMk/>
            <pc:sldMk cId="3654492814" sldId="7513"/>
            <ac:spMk id="5" creationId="{D1405040-5B72-DBDD-B4B5-DC438788E25C}"/>
          </ac:spMkLst>
        </pc:spChg>
      </pc:sldChg>
      <pc:sldChg chg="add del modTransition">
        <pc:chgData name="FoustB" userId="036fd538-e6a0-4478-b832-b99ce6775b9a" providerId="ADAL" clId="{3A4FB4C2-2FCB-474B-82A1-6126D526D260}" dt="2023-07-29T22:32:31.137" v="4811" actId="47"/>
        <pc:sldMkLst>
          <pc:docMk/>
          <pc:sldMk cId="794062100" sldId="7514"/>
        </pc:sldMkLst>
      </pc:sldChg>
      <pc:sldChg chg="new del">
        <pc:chgData name="FoustB" userId="036fd538-e6a0-4478-b832-b99ce6775b9a" providerId="ADAL" clId="{3A4FB4C2-2FCB-474B-82A1-6126D526D260}" dt="2023-07-27T20:39:47.280" v="3674" actId="47"/>
        <pc:sldMkLst>
          <pc:docMk/>
          <pc:sldMk cId="854259977" sldId="7515"/>
        </pc:sldMkLst>
      </pc:sldChg>
      <pc:sldChg chg="addSp delSp modSp add mod ord modAnim">
        <pc:chgData name="FoustB" userId="036fd538-e6a0-4478-b832-b99ce6775b9a" providerId="ADAL" clId="{3A4FB4C2-2FCB-474B-82A1-6126D526D260}" dt="2023-07-29T22:44:08.129" v="5120" actId="207"/>
        <pc:sldMkLst>
          <pc:docMk/>
          <pc:sldMk cId="2514323001" sldId="7515"/>
        </pc:sldMkLst>
        <pc:spChg chg="mod">
          <ac:chgData name="FoustB" userId="036fd538-e6a0-4478-b832-b99ce6775b9a" providerId="ADAL" clId="{3A4FB4C2-2FCB-474B-82A1-6126D526D260}" dt="2023-07-28T14:53:14.256" v="3773" actId="403"/>
          <ac:spMkLst>
            <pc:docMk/>
            <pc:sldMk cId="2514323001" sldId="7515"/>
            <ac:spMk id="2" creationId="{93708DA4-A826-8777-CBB3-C6F788F5F1B0}"/>
          </ac:spMkLst>
        </pc:spChg>
        <pc:spChg chg="del">
          <ac:chgData name="FoustB" userId="036fd538-e6a0-4478-b832-b99ce6775b9a" providerId="ADAL" clId="{3A4FB4C2-2FCB-474B-82A1-6126D526D260}" dt="2023-07-28T14:52:26.300" v="3737" actId="478"/>
          <ac:spMkLst>
            <pc:docMk/>
            <pc:sldMk cId="2514323001" sldId="7515"/>
            <ac:spMk id="3" creationId="{3C449637-65F1-5BC6-A317-37CC6E73972E}"/>
          </ac:spMkLst>
        </pc:spChg>
        <pc:spChg chg="add mod">
          <ac:chgData name="FoustB" userId="036fd538-e6a0-4478-b832-b99ce6775b9a" providerId="ADAL" clId="{3A4FB4C2-2FCB-474B-82A1-6126D526D260}" dt="2023-07-29T22:42:11.991" v="5101" actId="1076"/>
          <ac:spMkLst>
            <pc:docMk/>
            <pc:sldMk cId="2514323001" sldId="7515"/>
            <ac:spMk id="6" creationId="{1471C86E-9208-A95F-D3BC-E4AB9C2B617A}"/>
          </ac:spMkLst>
        </pc:spChg>
        <pc:spChg chg="add mod">
          <ac:chgData name="FoustB" userId="036fd538-e6a0-4478-b832-b99ce6775b9a" providerId="ADAL" clId="{3A4FB4C2-2FCB-474B-82A1-6126D526D260}" dt="2023-07-29T22:44:08.129" v="5120" actId="207"/>
          <ac:spMkLst>
            <pc:docMk/>
            <pc:sldMk cId="2514323001" sldId="7515"/>
            <ac:spMk id="7" creationId="{56E534F2-C444-CDE8-3F0E-3598E3C411DE}"/>
          </ac:spMkLst>
        </pc:spChg>
        <pc:spChg chg="del">
          <ac:chgData name="FoustB" userId="036fd538-e6a0-4478-b832-b99ce6775b9a" providerId="ADAL" clId="{3A4FB4C2-2FCB-474B-82A1-6126D526D260}" dt="2023-07-28T14:52:24.508" v="3736" actId="478"/>
          <ac:spMkLst>
            <pc:docMk/>
            <pc:sldMk cId="2514323001" sldId="7515"/>
            <ac:spMk id="8" creationId="{FDBCF3EF-F4A8-220D-73C5-5DED7D3C9570}"/>
          </ac:spMkLst>
        </pc:spChg>
        <pc:spChg chg="add mod">
          <ac:chgData name="FoustB" userId="036fd538-e6a0-4478-b832-b99ce6775b9a" providerId="ADAL" clId="{3A4FB4C2-2FCB-474B-82A1-6126D526D260}" dt="2023-07-29T22:42:08.049" v="5100" actId="1076"/>
          <ac:spMkLst>
            <pc:docMk/>
            <pc:sldMk cId="2514323001" sldId="7515"/>
            <ac:spMk id="9" creationId="{17BCE7C3-A2B9-2021-0665-7C6A9174CC21}"/>
          </ac:spMkLst>
        </pc:spChg>
      </pc:sldChg>
      <pc:sldChg chg="new del">
        <pc:chgData name="FoustB" userId="036fd538-e6a0-4478-b832-b99ce6775b9a" providerId="ADAL" clId="{3A4FB4C2-2FCB-474B-82A1-6126D526D260}" dt="2023-07-27T20:39:50.441" v="3675" actId="47"/>
        <pc:sldMkLst>
          <pc:docMk/>
          <pc:sldMk cId="439270596" sldId="7516"/>
        </pc:sldMkLst>
      </pc:sldChg>
      <pc:sldChg chg="modSp add del">
        <pc:chgData name="FoustB" userId="036fd538-e6a0-4478-b832-b99ce6775b9a" providerId="ADAL" clId="{3A4FB4C2-2FCB-474B-82A1-6126D526D260}" dt="2023-07-28T14:59:31.423" v="3863" actId="47"/>
        <pc:sldMkLst>
          <pc:docMk/>
          <pc:sldMk cId="1447893571" sldId="7516"/>
        </pc:sldMkLst>
        <pc:spChg chg="mod">
          <ac:chgData name="FoustB" userId="036fd538-e6a0-4478-b832-b99ce6775b9a" providerId="ADAL" clId="{3A4FB4C2-2FCB-474B-82A1-6126D526D260}" dt="2023-07-28T14:58:14.894" v="3862" actId="20577"/>
          <ac:spMkLst>
            <pc:docMk/>
            <pc:sldMk cId="1447893571" sldId="7516"/>
            <ac:spMk id="6" creationId="{1471C86E-9208-A95F-D3BC-E4AB9C2B617A}"/>
          </ac:spMkLst>
        </pc:spChg>
      </pc:sldChg>
      <pc:sldChg chg="addSp modSp add mod ord modAnim">
        <pc:chgData name="FoustB" userId="036fd538-e6a0-4478-b832-b99ce6775b9a" providerId="ADAL" clId="{3A4FB4C2-2FCB-474B-82A1-6126D526D260}" dt="2023-07-29T22:45:30.247" v="5170" actId="1035"/>
        <pc:sldMkLst>
          <pc:docMk/>
          <pc:sldMk cId="1671752517" sldId="7516"/>
        </pc:sldMkLst>
        <pc:spChg chg="add mod">
          <ac:chgData name="FoustB" userId="036fd538-e6a0-4478-b832-b99ce6775b9a" providerId="ADAL" clId="{3A4FB4C2-2FCB-474B-82A1-6126D526D260}" dt="2023-07-29T22:45:26.308" v="5167" actId="1036"/>
          <ac:spMkLst>
            <pc:docMk/>
            <pc:sldMk cId="1671752517" sldId="7516"/>
            <ac:spMk id="2" creationId="{5D47C58E-DBE3-C71A-25A4-346DF157CA82}"/>
          </ac:spMkLst>
        </pc:spChg>
        <pc:spChg chg="mod">
          <ac:chgData name="FoustB" userId="036fd538-e6a0-4478-b832-b99ce6775b9a" providerId="ADAL" clId="{3A4FB4C2-2FCB-474B-82A1-6126D526D260}" dt="2023-07-29T22:44:50.455" v="5156" actId="403"/>
          <ac:spMkLst>
            <pc:docMk/>
            <pc:sldMk cId="1671752517" sldId="7516"/>
            <ac:spMk id="8" creationId="{00000000-0000-0000-0000-000000000000}"/>
          </ac:spMkLst>
        </pc:spChg>
        <pc:spChg chg="mod">
          <ac:chgData name="FoustB" userId="036fd538-e6a0-4478-b832-b99ce6775b9a" providerId="ADAL" clId="{3A4FB4C2-2FCB-474B-82A1-6126D526D260}" dt="2023-07-29T22:45:30.247" v="5170" actId="1035"/>
          <ac:spMkLst>
            <pc:docMk/>
            <pc:sldMk cId="1671752517" sldId="7516"/>
            <ac:spMk id="9" creationId="{00000000-0000-0000-0000-000000000000}"/>
          </ac:spMkLst>
        </pc:spChg>
        <pc:spChg chg="mod">
          <ac:chgData name="FoustB" userId="036fd538-e6a0-4478-b832-b99ce6775b9a" providerId="ADAL" clId="{3A4FB4C2-2FCB-474B-82A1-6126D526D260}" dt="2023-07-29T22:44:58.022" v="5157" actId="1076"/>
          <ac:spMkLst>
            <pc:docMk/>
            <pc:sldMk cId="1671752517" sldId="7516"/>
            <ac:spMk id="11" creationId="{00000000-0000-0000-0000-000000000000}"/>
          </ac:spMkLst>
        </pc:spChg>
      </pc:sldChg>
      <pc:sldChg chg="add modTransition">
        <pc:chgData name="FoustB" userId="036fd538-e6a0-4478-b832-b99ce6775b9a" providerId="ADAL" clId="{3A4FB4C2-2FCB-474B-82A1-6126D526D260}" dt="2023-07-28T18:35:06.924" v="4092"/>
        <pc:sldMkLst>
          <pc:docMk/>
          <pc:sldMk cId="1472636616" sldId="7517"/>
        </pc:sldMkLst>
      </pc:sldChg>
      <pc:sldChg chg="modSp add mod modAnim">
        <pc:chgData name="FoustB" userId="036fd538-e6a0-4478-b832-b99ce6775b9a" providerId="ADAL" clId="{3A4FB4C2-2FCB-474B-82A1-6126D526D260}" dt="2023-07-29T22:25:34.132" v="4769" actId="20577"/>
        <pc:sldMkLst>
          <pc:docMk/>
          <pc:sldMk cId="1325188852" sldId="7518"/>
        </pc:sldMkLst>
        <pc:spChg chg="mod">
          <ac:chgData name="FoustB" userId="036fd538-e6a0-4478-b832-b99ce6775b9a" providerId="ADAL" clId="{3A4FB4C2-2FCB-474B-82A1-6126D526D260}" dt="2023-07-29T22:25:34.132" v="4769" actId="20577"/>
          <ac:spMkLst>
            <pc:docMk/>
            <pc:sldMk cId="1325188852" sldId="7518"/>
            <ac:spMk id="2" creationId="{42A391C2-E30C-A2CA-F71B-D67C23521E7A}"/>
          </ac:spMkLst>
        </pc:spChg>
        <pc:spChg chg="mod">
          <ac:chgData name="FoustB" userId="036fd538-e6a0-4478-b832-b99ce6775b9a" providerId="ADAL" clId="{3A4FB4C2-2FCB-474B-82A1-6126D526D260}" dt="2023-07-28T19:00:12.596" v="4355" actId="14100"/>
          <ac:spMkLst>
            <pc:docMk/>
            <pc:sldMk cId="1325188852" sldId="7518"/>
            <ac:spMk id="9" creationId="{B2CA54C5-E88F-A7BA-1788-2B36D59758F9}"/>
          </ac:spMkLst>
        </pc:spChg>
      </pc:sldChg>
      <pc:sldChg chg="add del">
        <pc:chgData name="FoustB" userId="036fd538-e6a0-4478-b832-b99ce6775b9a" providerId="ADAL" clId="{3A4FB4C2-2FCB-474B-82A1-6126D526D260}" dt="2023-07-28T18:57:12.319" v="4126"/>
        <pc:sldMkLst>
          <pc:docMk/>
          <pc:sldMk cId="3963233808" sldId="7518"/>
        </pc:sldMkLst>
      </pc:sldChg>
      <pc:sldChg chg="addSp modSp add mod modAnim">
        <pc:chgData name="FoustB" userId="036fd538-e6a0-4478-b832-b99ce6775b9a" providerId="ADAL" clId="{3A4FB4C2-2FCB-474B-82A1-6126D526D260}" dt="2023-07-29T22:25:48.912" v="4773" actId="1076"/>
        <pc:sldMkLst>
          <pc:docMk/>
          <pc:sldMk cId="1904169606" sldId="7519"/>
        </pc:sldMkLst>
        <pc:spChg chg="mod">
          <ac:chgData name="FoustB" userId="036fd538-e6a0-4478-b832-b99ce6775b9a" providerId="ADAL" clId="{3A4FB4C2-2FCB-474B-82A1-6126D526D260}" dt="2023-07-29T22:25:43.881" v="4772" actId="20577"/>
          <ac:spMkLst>
            <pc:docMk/>
            <pc:sldMk cId="1904169606" sldId="7519"/>
            <ac:spMk id="2" creationId="{42A391C2-E30C-A2CA-F71B-D67C23521E7A}"/>
          </ac:spMkLst>
        </pc:spChg>
        <pc:picChg chg="add mod">
          <ac:chgData name="FoustB" userId="036fd538-e6a0-4478-b832-b99ce6775b9a" providerId="ADAL" clId="{3A4FB4C2-2FCB-474B-82A1-6126D526D260}" dt="2023-07-28T19:01:32.826" v="4366" actId="14100"/>
          <ac:picMkLst>
            <pc:docMk/>
            <pc:sldMk cId="1904169606" sldId="7519"/>
            <ac:picMk id="8" creationId="{7D07F735-80F1-E399-F19F-7C0AAC942A1B}"/>
          </ac:picMkLst>
        </pc:picChg>
        <pc:picChg chg="add mod">
          <ac:chgData name="FoustB" userId="036fd538-e6a0-4478-b832-b99ce6775b9a" providerId="ADAL" clId="{3A4FB4C2-2FCB-474B-82A1-6126D526D260}" dt="2023-07-29T22:25:48.912" v="4773" actId="1076"/>
          <ac:picMkLst>
            <pc:docMk/>
            <pc:sldMk cId="1904169606" sldId="7519"/>
            <ac:picMk id="10" creationId="{F3E980C8-1081-98C9-9209-F7EDAB6C1CA3}"/>
          </ac:picMkLst>
        </pc:picChg>
      </pc:sldChg>
      <pc:sldChg chg="addSp delSp modSp add mod modAnim">
        <pc:chgData name="FoustB" userId="036fd538-e6a0-4478-b832-b99ce6775b9a" providerId="ADAL" clId="{3A4FB4C2-2FCB-474B-82A1-6126D526D260}" dt="2023-07-29T22:43:56.927" v="5119" actId="207"/>
        <pc:sldMkLst>
          <pc:docMk/>
          <pc:sldMk cId="2840319571" sldId="7520"/>
        </pc:sldMkLst>
        <pc:spChg chg="add mod">
          <ac:chgData name="FoustB" userId="036fd538-e6a0-4478-b832-b99ce6775b9a" providerId="ADAL" clId="{3A4FB4C2-2FCB-474B-82A1-6126D526D260}" dt="2023-07-29T22:43:37.391" v="5118" actId="1076"/>
          <ac:spMkLst>
            <pc:docMk/>
            <pc:sldMk cId="2840319571" sldId="7520"/>
            <ac:spMk id="3" creationId="{160DC26F-9015-9132-6985-788EF82F4E9D}"/>
          </ac:spMkLst>
        </pc:spChg>
        <pc:spChg chg="mod">
          <ac:chgData name="FoustB" userId="036fd538-e6a0-4478-b832-b99ce6775b9a" providerId="ADAL" clId="{3A4FB4C2-2FCB-474B-82A1-6126D526D260}" dt="2023-07-29T22:43:33.951" v="5117" actId="1076"/>
          <ac:spMkLst>
            <pc:docMk/>
            <pc:sldMk cId="2840319571" sldId="7520"/>
            <ac:spMk id="6" creationId="{1471C86E-9208-A95F-D3BC-E4AB9C2B617A}"/>
          </ac:spMkLst>
        </pc:spChg>
        <pc:spChg chg="del mod">
          <ac:chgData name="FoustB" userId="036fd538-e6a0-4478-b832-b99ce6775b9a" providerId="ADAL" clId="{3A4FB4C2-2FCB-474B-82A1-6126D526D260}" dt="2023-07-29T22:43:03.799" v="5109" actId="478"/>
          <ac:spMkLst>
            <pc:docMk/>
            <pc:sldMk cId="2840319571" sldId="7520"/>
            <ac:spMk id="7" creationId="{56E534F2-C444-CDE8-3F0E-3598E3C411DE}"/>
          </ac:spMkLst>
        </pc:spChg>
        <pc:spChg chg="add mod">
          <ac:chgData name="FoustB" userId="036fd538-e6a0-4478-b832-b99ce6775b9a" providerId="ADAL" clId="{3A4FB4C2-2FCB-474B-82A1-6126D526D260}" dt="2023-07-29T22:43:56.927" v="5119" actId="207"/>
          <ac:spMkLst>
            <pc:docMk/>
            <pc:sldMk cId="2840319571" sldId="7520"/>
            <ac:spMk id="8" creationId="{4EEA27B4-9AB6-50ED-045D-3B7C9B11D613}"/>
          </ac:spMkLst>
        </pc:spChg>
        <pc:spChg chg="mod">
          <ac:chgData name="FoustB" userId="036fd538-e6a0-4478-b832-b99ce6775b9a" providerId="ADAL" clId="{3A4FB4C2-2FCB-474B-82A1-6126D526D260}" dt="2023-07-29T22:43:15.199" v="5113" actId="1076"/>
          <ac:spMkLst>
            <pc:docMk/>
            <pc:sldMk cId="2840319571" sldId="7520"/>
            <ac:spMk id="9" creationId="{17BCE7C3-A2B9-2021-0665-7C6A9174CC21}"/>
          </ac:spMkLst>
        </pc:spChg>
      </pc:sldChg>
      <pc:sldChg chg="del">
        <pc:chgData name="FoustB" userId="036fd538-e6a0-4478-b832-b99ce6775b9a" providerId="ADAL" clId="{3A4FB4C2-2FCB-474B-82A1-6126D526D260}" dt="2023-07-29T22:47:02.064" v="5203" actId="47"/>
        <pc:sldMkLst>
          <pc:docMk/>
          <pc:sldMk cId="2122984868" sldId="7522"/>
        </pc:sldMkLst>
      </pc:sldChg>
      <pc:sldChg chg="modSp add mod modAnim">
        <pc:chgData name="FoustB" userId="036fd538-e6a0-4478-b832-b99ce6775b9a" providerId="ADAL" clId="{3A4FB4C2-2FCB-474B-82A1-6126D526D260}" dt="2023-07-29T22:34:53.092" v="4890" actId="207"/>
        <pc:sldMkLst>
          <pc:docMk/>
          <pc:sldMk cId="1253328843" sldId="7523"/>
        </pc:sldMkLst>
        <pc:spChg chg="mod">
          <ac:chgData name="FoustB" userId="036fd538-e6a0-4478-b832-b99ce6775b9a" providerId="ADAL" clId="{3A4FB4C2-2FCB-474B-82A1-6126D526D260}" dt="2023-07-29T22:34:53.092" v="4890" actId="207"/>
          <ac:spMkLst>
            <pc:docMk/>
            <pc:sldMk cId="1253328843" sldId="7523"/>
            <ac:spMk id="16" creationId="{D1F1B59B-881A-71CC-084F-B21B3C8AB04F}"/>
          </ac:spMkLst>
        </pc:spChg>
      </pc:sldChg>
      <pc:sldChg chg="addSp modSp add mod modAnim">
        <pc:chgData name="FoustB" userId="036fd538-e6a0-4478-b832-b99ce6775b9a" providerId="ADAL" clId="{3A4FB4C2-2FCB-474B-82A1-6126D526D260}" dt="2023-07-29T22:36:22.024" v="4898"/>
        <pc:sldMkLst>
          <pc:docMk/>
          <pc:sldMk cId="476096132" sldId="7524"/>
        </pc:sldMkLst>
        <pc:spChg chg="add mod">
          <ac:chgData name="FoustB" userId="036fd538-e6a0-4478-b832-b99ce6775b9a" providerId="ADAL" clId="{3A4FB4C2-2FCB-474B-82A1-6126D526D260}" dt="2023-07-29T22:36:13.684" v="4897"/>
          <ac:spMkLst>
            <pc:docMk/>
            <pc:sldMk cId="476096132" sldId="7524"/>
            <ac:spMk id="3" creationId="{BAC2D22F-1999-4AE1-FF3E-AF3D113F9944}"/>
          </ac:spMkLst>
        </pc:spChg>
        <pc:spChg chg="mod">
          <ac:chgData name="FoustB" userId="036fd538-e6a0-4478-b832-b99ce6775b9a" providerId="ADAL" clId="{3A4FB4C2-2FCB-474B-82A1-6126D526D260}" dt="2023-07-29T22:35:52.347" v="4896" actId="113"/>
          <ac:spMkLst>
            <pc:docMk/>
            <pc:sldMk cId="476096132" sldId="7524"/>
            <ac:spMk id="16" creationId="{D1F1B59B-881A-71CC-084F-B21B3C8AB04F}"/>
          </ac:spMkLst>
        </pc:spChg>
        <pc:spChg chg="add mod">
          <ac:chgData name="FoustB" userId="036fd538-e6a0-4478-b832-b99ce6775b9a" providerId="ADAL" clId="{3A4FB4C2-2FCB-474B-82A1-6126D526D260}" dt="2023-07-29T22:36:13.684" v="4897"/>
          <ac:spMkLst>
            <pc:docMk/>
            <pc:sldMk cId="476096132" sldId="7524"/>
            <ac:spMk id="63" creationId="{E5F92661-77FF-E036-0AA8-EA8FC165126E}"/>
          </ac:spMkLst>
        </pc:spChg>
        <pc:spChg chg="add mod">
          <ac:chgData name="FoustB" userId="036fd538-e6a0-4478-b832-b99ce6775b9a" providerId="ADAL" clId="{3A4FB4C2-2FCB-474B-82A1-6126D526D260}" dt="2023-07-29T22:36:13.684" v="4897"/>
          <ac:spMkLst>
            <pc:docMk/>
            <pc:sldMk cId="476096132" sldId="7524"/>
            <ac:spMk id="64" creationId="{67410866-CDEE-58AC-714C-3550D7C90693}"/>
          </ac:spMkLst>
        </pc:spChg>
        <pc:spChg chg="add mod">
          <ac:chgData name="FoustB" userId="036fd538-e6a0-4478-b832-b99ce6775b9a" providerId="ADAL" clId="{3A4FB4C2-2FCB-474B-82A1-6126D526D260}" dt="2023-07-29T22:36:13.684" v="4897"/>
          <ac:spMkLst>
            <pc:docMk/>
            <pc:sldMk cId="476096132" sldId="7524"/>
            <ac:spMk id="65" creationId="{83632EDC-DBD4-DB63-4F32-59DEDD6B23D9}"/>
          </ac:spMkLst>
        </pc:spChg>
        <pc:spChg chg="add mod">
          <ac:chgData name="FoustB" userId="036fd538-e6a0-4478-b832-b99ce6775b9a" providerId="ADAL" clId="{3A4FB4C2-2FCB-474B-82A1-6126D526D260}" dt="2023-07-29T22:36:13.684" v="4897"/>
          <ac:spMkLst>
            <pc:docMk/>
            <pc:sldMk cId="476096132" sldId="7524"/>
            <ac:spMk id="66" creationId="{7DEC91B3-E2C9-0B50-0D6B-00AAAE03ABBB}"/>
          </ac:spMkLst>
        </pc:spChg>
        <pc:spChg chg="add mod">
          <ac:chgData name="FoustB" userId="036fd538-e6a0-4478-b832-b99ce6775b9a" providerId="ADAL" clId="{3A4FB4C2-2FCB-474B-82A1-6126D526D260}" dt="2023-07-29T22:36:13.684" v="4897"/>
          <ac:spMkLst>
            <pc:docMk/>
            <pc:sldMk cId="476096132" sldId="7524"/>
            <ac:spMk id="67" creationId="{17BA155E-CE7E-E502-796E-EC1203F5E1E1}"/>
          </ac:spMkLst>
        </pc:spChg>
        <pc:spChg chg="add mod">
          <ac:chgData name="FoustB" userId="036fd538-e6a0-4478-b832-b99ce6775b9a" providerId="ADAL" clId="{3A4FB4C2-2FCB-474B-82A1-6126D526D260}" dt="2023-07-29T22:36:13.684" v="4897"/>
          <ac:spMkLst>
            <pc:docMk/>
            <pc:sldMk cId="476096132" sldId="7524"/>
            <ac:spMk id="68" creationId="{B1784B9C-391C-8D8A-EBD2-9285A3301309}"/>
          </ac:spMkLst>
        </pc:spChg>
        <pc:spChg chg="add mod">
          <ac:chgData name="FoustB" userId="036fd538-e6a0-4478-b832-b99ce6775b9a" providerId="ADAL" clId="{3A4FB4C2-2FCB-474B-82A1-6126D526D260}" dt="2023-07-29T22:36:13.684" v="4897"/>
          <ac:spMkLst>
            <pc:docMk/>
            <pc:sldMk cId="476096132" sldId="7524"/>
            <ac:spMk id="69" creationId="{5A32A0A9-660E-42B0-BE0E-511DADE85496}"/>
          </ac:spMkLst>
        </pc:spChg>
      </pc:sldChg>
      <pc:sldChg chg="modSp add mod modAnim">
        <pc:chgData name="FoustB" userId="036fd538-e6a0-4478-b832-b99ce6775b9a" providerId="ADAL" clId="{3A4FB4C2-2FCB-474B-82A1-6126D526D260}" dt="2023-07-29T22:36:55.716" v="4945"/>
        <pc:sldMkLst>
          <pc:docMk/>
          <pc:sldMk cId="3235128307" sldId="7525"/>
        </pc:sldMkLst>
        <pc:spChg chg="mod">
          <ac:chgData name="FoustB" userId="036fd538-e6a0-4478-b832-b99ce6775b9a" providerId="ADAL" clId="{3A4FB4C2-2FCB-474B-82A1-6126D526D260}" dt="2023-07-29T22:36:52.527" v="4943" actId="14100"/>
          <ac:spMkLst>
            <pc:docMk/>
            <pc:sldMk cId="3235128307" sldId="7525"/>
            <ac:spMk id="55" creationId="{30F5E5AA-B620-191D-EA8C-9CB80AF2BDB8}"/>
          </ac:spMkLst>
        </pc:spChg>
      </pc:sldChg>
      <pc:sldChg chg="modSp add modAnim">
        <pc:chgData name="FoustB" userId="036fd538-e6a0-4478-b832-b99ce6775b9a" providerId="ADAL" clId="{3A4FB4C2-2FCB-474B-82A1-6126D526D260}" dt="2023-07-29T22:38:51.418" v="5067" actId="207"/>
        <pc:sldMkLst>
          <pc:docMk/>
          <pc:sldMk cId="4077914348" sldId="7526"/>
        </pc:sldMkLst>
        <pc:spChg chg="mod">
          <ac:chgData name="FoustB" userId="036fd538-e6a0-4478-b832-b99ce6775b9a" providerId="ADAL" clId="{3A4FB4C2-2FCB-474B-82A1-6126D526D260}" dt="2023-07-29T22:38:51.418" v="5067" actId="207"/>
          <ac:spMkLst>
            <pc:docMk/>
            <pc:sldMk cId="4077914348" sldId="7526"/>
            <ac:spMk id="16" creationId="{D1F1B59B-881A-71CC-084F-B21B3C8AB04F}"/>
          </ac:spMkLst>
        </pc:spChg>
      </pc:sldChg>
      <pc:sldChg chg="addSp modSp add mod modAnim">
        <pc:chgData name="FoustB" userId="036fd538-e6a0-4478-b832-b99ce6775b9a" providerId="ADAL" clId="{3A4FB4C2-2FCB-474B-82A1-6126D526D260}" dt="2023-07-29T22:41:11.190" v="5094" actId="14100"/>
        <pc:sldMkLst>
          <pc:docMk/>
          <pc:sldMk cId="3701979656" sldId="7527"/>
        </pc:sldMkLst>
        <pc:spChg chg="mod">
          <ac:chgData name="FoustB" userId="036fd538-e6a0-4478-b832-b99ce6775b9a" providerId="ADAL" clId="{3A4FB4C2-2FCB-474B-82A1-6126D526D260}" dt="2023-07-29T22:40:11.529" v="5082" actId="207"/>
          <ac:spMkLst>
            <pc:docMk/>
            <pc:sldMk cId="3701979656" sldId="7527"/>
            <ac:spMk id="3" creationId="{C694B8A8-8DEF-0971-139B-374205079E85}"/>
          </ac:spMkLst>
        </pc:spChg>
        <pc:spChg chg="add mod">
          <ac:chgData name="FoustB" userId="036fd538-e6a0-4478-b832-b99ce6775b9a" providerId="ADAL" clId="{3A4FB4C2-2FCB-474B-82A1-6126D526D260}" dt="2023-07-29T22:41:11.190" v="5094" actId="14100"/>
          <ac:spMkLst>
            <pc:docMk/>
            <pc:sldMk cId="3701979656" sldId="7527"/>
            <ac:spMk id="55" creationId="{47632627-03E6-0726-DA21-88687E773251}"/>
          </ac:spMkLst>
        </pc:spChg>
      </pc:sldChg>
      <pc:sldChg chg="addSp delSp modSp add mod modAnim">
        <pc:chgData name="FoustB" userId="036fd538-e6a0-4478-b832-b99ce6775b9a" providerId="ADAL" clId="{3A4FB4C2-2FCB-474B-82A1-6126D526D260}" dt="2023-07-29T22:46:02.529" v="5185"/>
        <pc:sldMkLst>
          <pc:docMk/>
          <pc:sldMk cId="2474808555" sldId="7528"/>
        </pc:sldMkLst>
        <pc:spChg chg="del">
          <ac:chgData name="FoustB" userId="036fd538-e6a0-4478-b832-b99ce6775b9a" providerId="ADAL" clId="{3A4FB4C2-2FCB-474B-82A1-6126D526D260}" dt="2023-07-29T22:45:53.113" v="5180" actId="478"/>
          <ac:spMkLst>
            <pc:docMk/>
            <pc:sldMk cId="2474808555" sldId="7528"/>
            <ac:spMk id="2" creationId="{5D47C58E-DBE3-C71A-25A4-346DF157CA82}"/>
          </ac:spMkLst>
        </pc:spChg>
        <pc:spChg chg="add mod">
          <ac:chgData name="FoustB" userId="036fd538-e6a0-4478-b832-b99ce6775b9a" providerId="ADAL" clId="{3A4FB4C2-2FCB-474B-82A1-6126D526D260}" dt="2023-07-29T22:45:59.497" v="5183" actId="1076"/>
          <ac:spMkLst>
            <pc:docMk/>
            <pc:sldMk cId="2474808555" sldId="7528"/>
            <ac:spMk id="3" creationId="{C33B2350-B81D-8585-FFF6-463374D599C5}"/>
          </ac:spMkLst>
        </pc:spChg>
        <pc:spChg chg="del">
          <ac:chgData name="FoustB" userId="036fd538-e6a0-4478-b832-b99ce6775b9a" providerId="ADAL" clId="{3A4FB4C2-2FCB-474B-82A1-6126D526D260}" dt="2023-07-29T22:45:51.398" v="5179" actId="478"/>
          <ac:spMkLst>
            <pc:docMk/>
            <pc:sldMk cId="2474808555" sldId="7528"/>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8/17/2023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33</a:t>
            </a:fld>
            <a:endParaRPr lang="en-US"/>
          </a:p>
        </p:txBody>
      </p:sp>
    </p:spTree>
    <p:extLst>
      <p:ext uri="{BB962C8B-B14F-4D97-AF65-F5344CB8AC3E}">
        <p14:creationId xmlns:p14="http://schemas.microsoft.com/office/powerpoint/2010/main" val="202981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63</a:t>
            </a:fld>
            <a:endParaRPr lang="en-US"/>
          </a:p>
        </p:txBody>
      </p:sp>
    </p:spTree>
    <p:extLst>
      <p:ext uri="{BB962C8B-B14F-4D97-AF65-F5344CB8AC3E}">
        <p14:creationId xmlns:p14="http://schemas.microsoft.com/office/powerpoint/2010/main" val="216264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64</a:t>
            </a:fld>
            <a:endParaRPr lang="en-US"/>
          </a:p>
        </p:txBody>
      </p:sp>
    </p:spTree>
    <p:extLst>
      <p:ext uri="{BB962C8B-B14F-4D97-AF65-F5344CB8AC3E}">
        <p14:creationId xmlns:p14="http://schemas.microsoft.com/office/powerpoint/2010/main" val="291431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83</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8/17/2023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8/17/2023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8/17/2023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8/17/2023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8/17/2023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8/17/2023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8/17/2023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8/17/2023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8/17/2023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8/17/2023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8/17/2023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8/17/2023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b="1" u="sng" kern="100" dirty="0">
                <a:solidFill>
                  <a:srgbClr val="002060"/>
                </a:solidFill>
                <a:effectLst/>
                <a:ea typeface="Calibri" panose="020F0502020204030204" pitchFamily="34" charset="0"/>
                <a:cs typeface="Calibri" panose="020F0502020204030204" pitchFamily="34" charset="0"/>
              </a:rPr>
              <a:t>just as </a:t>
            </a:r>
            <a:r>
              <a:rPr lang="en-US" sz="3200" kern="100" dirty="0">
                <a:solidFill>
                  <a:srgbClr val="000000"/>
                </a:solidFill>
                <a:effectLst/>
                <a:ea typeface="Calibri" panose="020F0502020204030204" pitchFamily="34" charset="0"/>
                <a:cs typeface="Calibri" panose="020F0502020204030204" pitchFamily="34" charset="0"/>
              </a:rPr>
              <a:t>we have many members in one body and all the members do not have the same function,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b="1" u="sng" kern="100" dirty="0">
                <a:solidFill>
                  <a:srgbClr val="002060"/>
                </a:solidFill>
                <a:effectLst/>
                <a:ea typeface="Calibri" panose="020F0502020204030204" pitchFamily="34" charset="0"/>
                <a:cs typeface="Calibri" panose="020F0502020204030204" pitchFamily="34" charset="0"/>
              </a:rPr>
              <a:t>so we</a:t>
            </a:r>
            <a:r>
              <a:rPr lang="en-US" sz="3200" kern="100" dirty="0">
                <a:solidFill>
                  <a:srgbClr val="000000"/>
                </a:solidFill>
                <a:effectLst/>
                <a:ea typeface="Calibri" panose="020F0502020204030204" pitchFamily="34" charset="0"/>
                <a:cs typeface="Calibri" panose="020F0502020204030204" pitchFamily="34" charset="0"/>
              </a:rPr>
              <a:t>, who are many, are one body in Christ, and individually members one of another.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6629400" y="4263971"/>
            <a:ext cx="53905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Our </a:t>
            </a:r>
            <a:r>
              <a:rPr lang="en-US" sz="4000" b="1" i="1" kern="100" dirty="0">
                <a:latin typeface="Calibri" panose="020F0502020204030204" pitchFamily="34" charset="0"/>
                <a:ea typeface="Calibri" panose="020F0502020204030204" pitchFamily="34" charset="0"/>
                <a:cs typeface="Calibri" panose="020F0502020204030204" pitchFamily="34" charset="0"/>
              </a:rPr>
              <a:t>corporate</a:t>
            </a:r>
            <a:r>
              <a:rPr lang="en-US" sz="4000" b="1" kern="100" dirty="0">
                <a:latin typeface="Calibri" panose="020F0502020204030204" pitchFamily="34" charset="0"/>
                <a:ea typeface="Calibri" panose="020F0502020204030204" pitchFamily="34" charset="0"/>
                <a:cs typeface="Calibri" panose="020F0502020204030204" pitchFamily="34" charset="0"/>
              </a:rPr>
              <a:t> identity</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35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b="1" u="sng" kern="100" dirty="0">
                <a:solidFill>
                  <a:srgbClr val="002060"/>
                </a:solidFill>
                <a:effectLst/>
                <a:ea typeface="Calibri" panose="020F0502020204030204" pitchFamily="34" charset="0"/>
                <a:cs typeface="Calibri" panose="020F0502020204030204" pitchFamily="34" charset="0"/>
              </a:rPr>
              <a:t>just as </a:t>
            </a:r>
            <a:r>
              <a:rPr lang="en-US" sz="3200" kern="100" dirty="0">
                <a:solidFill>
                  <a:srgbClr val="000000"/>
                </a:solidFill>
                <a:effectLst/>
                <a:ea typeface="Calibri" panose="020F0502020204030204" pitchFamily="34" charset="0"/>
                <a:cs typeface="Calibri" panose="020F0502020204030204" pitchFamily="34" charset="0"/>
              </a:rPr>
              <a:t>we have many members in one body and all the members do not have the same function,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b="1" u="sng" kern="100" dirty="0">
                <a:solidFill>
                  <a:srgbClr val="002060"/>
                </a:solidFill>
                <a:effectLst/>
                <a:ea typeface="Calibri" panose="020F0502020204030204" pitchFamily="34" charset="0"/>
                <a:cs typeface="Calibri" panose="020F0502020204030204" pitchFamily="34" charset="0"/>
              </a:rPr>
              <a:t>so we</a:t>
            </a:r>
            <a:r>
              <a:rPr lang="en-US" sz="3200" kern="100" dirty="0">
                <a:solidFill>
                  <a:srgbClr val="000000"/>
                </a:solidFill>
                <a:effectLst/>
                <a:ea typeface="Calibri" panose="020F0502020204030204" pitchFamily="34" charset="0"/>
                <a:cs typeface="Calibri" panose="020F0502020204030204" pitchFamily="34" charset="0"/>
              </a:rPr>
              <a:t>, who are many, are one body in Christ, and individually members one of another.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03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b="1" u="sng" kern="100" dirty="0">
                <a:solidFill>
                  <a:srgbClr val="002060"/>
                </a:solidFill>
                <a:effectLst/>
                <a:ea typeface="Calibri" panose="020F0502020204030204" pitchFamily="34" charset="0"/>
                <a:cs typeface="Calibri" panose="020F0502020204030204" pitchFamily="34" charset="0"/>
              </a:rPr>
              <a:t>just as we have many members</a:t>
            </a:r>
            <a:r>
              <a:rPr lang="en-US" sz="3200" kern="100" dirty="0">
                <a:solidFill>
                  <a:srgbClr val="000000"/>
                </a:solidFill>
                <a:effectLst/>
                <a:ea typeface="Calibri" panose="020F0502020204030204" pitchFamily="34" charset="0"/>
                <a:cs typeface="Calibri" panose="020F0502020204030204" pitchFamily="34" charset="0"/>
              </a:rPr>
              <a:t> in one body and </a:t>
            </a:r>
            <a:r>
              <a:rPr lang="en-US" sz="3200" b="1" u="sng" kern="100" dirty="0">
                <a:solidFill>
                  <a:srgbClr val="002060"/>
                </a:solidFill>
                <a:effectLst/>
                <a:ea typeface="Calibri" panose="020F0502020204030204" pitchFamily="34" charset="0"/>
                <a:cs typeface="Calibri" panose="020F0502020204030204" pitchFamily="34" charset="0"/>
              </a:rPr>
              <a:t>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b="1" u="sng" kern="100" dirty="0">
                <a:solidFill>
                  <a:srgbClr val="002060"/>
                </a:solidFill>
                <a:effectLst/>
                <a:ea typeface="Calibri" panose="020F0502020204030204" pitchFamily="34" charset="0"/>
                <a:cs typeface="Calibri" panose="020F0502020204030204" pitchFamily="34" charset="0"/>
              </a:rPr>
              <a:t>so we</a:t>
            </a:r>
            <a:r>
              <a:rPr lang="en-US" sz="3200" kern="100" dirty="0">
                <a:solidFill>
                  <a:schemeClr val="tx1"/>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who are many, are one body in Christ, and individually members one of another.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Diversity</a:t>
            </a:r>
            <a:endParaRPr lang="en-US" sz="8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a:t>
            </a:r>
            <a:r>
              <a:rPr lang="en-US" sz="3200" b="1" u="sng" kern="100" dirty="0">
                <a:solidFill>
                  <a:srgbClr val="002060"/>
                </a:solidFill>
                <a:effectLst/>
                <a:ea typeface="Calibri" panose="020F0502020204030204" pitchFamily="34" charset="0"/>
                <a:cs typeface="Calibri" panose="020F0502020204030204" pitchFamily="34" charset="0"/>
              </a:rPr>
              <a:t>in one body</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b="1" u="sng" kern="100" dirty="0">
                <a:solidFill>
                  <a:srgbClr val="002060"/>
                </a:solidFill>
                <a:effectLst/>
                <a:ea typeface="Calibri" panose="020F0502020204030204" pitchFamily="34" charset="0"/>
                <a:cs typeface="Calibri" panose="020F0502020204030204" pitchFamily="34" charset="0"/>
              </a:rPr>
              <a:t>so we, who are many, are one body</a:t>
            </a:r>
            <a:r>
              <a:rPr lang="en-US" sz="3200" kern="100" dirty="0">
                <a:solidFill>
                  <a:schemeClr val="tx1"/>
                </a:solidFill>
                <a:effectLst/>
                <a:ea typeface="Calibri" panose="020F0502020204030204" pitchFamily="34" charset="0"/>
                <a:cs typeface="Calibri" panose="020F0502020204030204" pitchFamily="34" charset="0"/>
              </a:rPr>
              <a:t> in Christ</a:t>
            </a:r>
            <a:r>
              <a:rPr lang="en-US" sz="3200" kern="100" dirty="0">
                <a:solidFill>
                  <a:srgbClr val="000000"/>
                </a:solidFill>
                <a:effectLst/>
                <a:ea typeface="Calibri" panose="020F0502020204030204" pitchFamily="34" charset="0"/>
                <a:cs typeface="Calibri" panose="020F0502020204030204" pitchFamily="34" charset="0"/>
              </a:rPr>
              <a:t>, and individually members one of another.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Diversity</a:t>
            </a:r>
            <a:endParaRPr lang="en-US" sz="8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505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a:t>
            </a:r>
            <a:r>
              <a:rPr lang="en-US" sz="3200" b="1" u="sng" kern="100" dirty="0">
                <a:solidFill>
                  <a:srgbClr val="002060"/>
                </a:solidFill>
                <a:effectLst/>
                <a:ea typeface="Calibri" panose="020F0502020204030204" pitchFamily="34" charset="0"/>
                <a:cs typeface="Calibri" panose="020F0502020204030204" pitchFamily="34" charset="0"/>
              </a:rPr>
              <a:t>in one body</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b="1" u="sng" kern="100" dirty="0">
                <a:solidFill>
                  <a:srgbClr val="002060"/>
                </a:solidFill>
                <a:effectLst/>
                <a:ea typeface="Calibri" panose="020F0502020204030204" pitchFamily="34" charset="0"/>
                <a:cs typeface="Calibri" panose="020F0502020204030204" pitchFamily="34" charset="0"/>
              </a:rPr>
              <a:t>so we, who are many, are one body</a:t>
            </a:r>
            <a:r>
              <a:rPr lang="en-US" sz="3200" kern="100" dirty="0">
                <a:solidFill>
                  <a:schemeClr val="tx1"/>
                </a:solidFill>
                <a:effectLst/>
                <a:ea typeface="Calibri" panose="020F0502020204030204" pitchFamily="34" charset="0"/>
                <a:cs typeface="Calibri" panose="020F0502020204030204" pitchFamily="34" charset="0"/>
              </a:rPr>
              <a:t> in Christ</a:t>
            </a:r>
            <a:r>
              <a:rPr lang="en-US" sz="3200" kern="100" dirty="0">
                <a:solidFill>
                  <a:srgbClr val="000000"/>
                </a:solidFill>
                <a:effectLst/>
                <a:ea typeface="Calibri" panose="020F0502020204030204" pitchFamily="34" charset="0"/>
                <a:cs typeface="Calibri" panose="020F0502020204030204" pitchFamily="34" charset="0"/>
              </a:rPr>
              <a:t>, and individually members one of another.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Unity</a:t>
            </a:r>
            <a:endParaRPr lang="en-US" sz="8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18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in one body 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chemeClr val="tx1"/>
                </a:solidFill>
                <a:effectLst/>
                <a:ea typeface="Calibri" panose="020F0502020204030204" pitchFamily="34" charset="0"/>
                <a:cs typeface="Calibri" panose="020F0502020204030204" pitchFamily="34" charset="0"/>
              </a:rPr>
              <a:t>so we, who are many, </a:t>
            </a:r>
            <a:r>
              <a:rPr lang="en-US" sz="3200" b="1" u="sng" kern="100" dirty="0">
                <a:solidFill>
                  <a:srgbClr val="002060"/>
                </a:solidFill>
                <a:effectLst/>
                <a:ea typeface="Calibri" panose="020F0502020204030204" pitchFamily="34" charset="0"/>
                <a:cs typeface="Calibri" panose="020F0502020204030204" pitchFamily="34" charset="0"/>
              </a:rPr>
              <a:t>are one body in Christ</a:t>
            </a:r>
            <a:r>
              <a:rPr lang="en-US" sz="3200" kern="100" dirty="0">
                <a:solidFill>
                  <a:srgbClr val="000000"/>
                </a:solidFill>
                <a:effectLst/>
                <a:ea typeface="Calibri" panose="020F0502020204030204" pitchFamily="34" charset="0"/>
                <a:cs typeface="Calibri" panose="020F0502020204030204" pitchFamily="34" charset="0"/>
              </a:rPr>
              <a:t>, and individually members one of another.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Unity</a:t>
            </a:r>
            <a:endParaRPr lang="en-US" sz="8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05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in one body 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chemeClr val="tx1"/>
                </a:solidFill>
                <a:effectLst/>
                <a:ea typeface="Calibri" panose="020F0502020204030204" pitchFamily="34" charset="0"/>
                <a:cs typeface="Calibri" panose="020F0502020204030204" pitchFamily="34" charset="0"/>
              </a:rPr>
              <a:t>so we, who are many, are one body in Christ</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and individually members one of another</a:t>
            </a:r>
            <a:r>
              <a:rPr lang="en-US" sz="3200" kern="100" dirty="0">
                <a:solidFill>
                  <a:srgbClr val="000000"/>
                </a:solidFill>
                <a:effectLst/>
                <a:ea typeface="Calibri" panose="020F0502020204030204" pitchFamily="34" charset="0"/>
                <a:cs typeface="Calibri" panose="020F0502020204030204" pitchFamily="34" charset="0"/>
              </a:rPr>
              <a:t>.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Unity</a:t>
            </a:r>
            <a:endParaRPr lang="en-US" sz="8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97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in one body 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chemeClr val="tx1"/>
                </a:solidFill>
                <a:effectLst/>
                <a:ea typeface="Calibri" panose="020F0502020204030204" pitchFamily="34" charset="0"/>
                <a:cs typeface="Calibri" panose="020F0502020204030204" pitchFamily="34" charset="0"/>
              </a:rPr>
              <a:t>so we, who are many, are one body in Christ</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and individually members one of another</a:t>
            </a:r>
            <a:r>
              <a:rPr lang="en-US" sz="3200" kern="100" dirty="0">
                <a:solidFill>
                  <a:srgbClr val="000000"/>
                </a:solidFill>
                <a:effectLst/>
                <a:ea typeface="Calibri" panose="020F0502020204030204" pitchFamily="34" charset="0"/>
                <a:cs typeface="Calibri" panose="020F0502020204030204" pitchFamily="34" charset="0"/>
              </a:rPr>
              <a:t>.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Mutuality</a:t>
            </a:r>
            <a:r>
              <a:rPr lang="en-US" sz="88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8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3B4C3164-10E0-11D2-1A43-0B8686313502}"/>
              </a:ext>
            </a:extLst>
          </p:cNvPr>
          <p:cNvSpPr/>
          <p:nvPr/>
        </p:nvSpPr>
        <p:spPr>
          <a:xfrm>
            <a:off x="-1772" y="1605567"/>
            <a:ext cx="12192000" cy="214234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Eph 1:22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God has put all things under the authority of Christ and has </a:t>
            </a:r>
            <a:r>
              <a:rPr lang="en-US" sz="3200" b="1" u="sng"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made him head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over all things for the benefit of the church.  </a:t>
            </a: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a:t>
            </a:r>
            <a:r>
              <a:rPr lang="en-US" sz="3200" b="1" u="sng"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church is his body</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it is made full and complete by Christ, who fills all things everywhere with himself.</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44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in one body 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chemeClr val="tx1"/>
                </a:solidFill>
                <a:effectLst/>
                <a:ea typeface="Calibri" panose="020F0502020204030204" pitchFamily="34" charset="0"/>
                <a:cs typeface="Calibri" panose="020F0502020204030204" pitchFamily="34" charset="0"/>
              </a:rPr>
              <a:t>so we, who are many, are one body in Christ</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and individually members one of another</a:t>
            </a:r>
            <a:r>
              <a:rPr lang="en-US" sz="3200" kern="100" dirty="0">
                <a:solidFill>
                  <a:srgbClr val="000000"/>
                </a:solidFill>
                <a:effectLst/>
                <a:ea typeface="Calibri" panose="020F0502020204030204" pitchFamily="34" charset="0"/>
                <a:cs typeface="Calibri" panose="020F0502020204030204" pitchFamily="34" charset="0"/>
              </a:rPr>
              <a:t>.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Agency</a:t>
            </a:r>
            <a:endParaRPr lang="en-US" sz="8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F051890-CED2-5272-E3BD-5EBF30094839}"/>
              </a:ext>
            </a:extLst>
          </p:cNvPr>
          <p:cNvSpPr/>
          <p:nvPr/>
        </p:nvSpPr>
        <p:spPr>
          <a:xfrm>
            <a:off x="1371600" y="2685639"/>
            <a:ext cx="8991600" cy="621979"/>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t>John 20:21 </a:t>
            </a:r>
            <a:r>
              <a:rPr lang="en-US" sz="3200" dirty="0"/>
              <a:t>“as the Father has sent Me, I also send you.”</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95191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in one body 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chemeClr val="tx1"/>
                </a:solidFill>
                <a:effectLst/>
                <a:ea typeface="Calibri" panose="020F0502020204030204" pitchFamily="34" charset="0"/>
                <a:cs typeface="Calibri" panose="020F0502020204030204" pitchFamily="34" charset="0"/>
              </a:rPr>
              <a:t>so we, who are many, are one body in Christ</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and individually members one of another</a:t>
            </a:r>
            <a:r>
              <a:rPr lang="en-US" sz="3200" kern="100" dirty="0">
                <a:solidFill>
                  <a:srgbClr val="000000"/>
                </a:solidFill>
                <a:effectLst/>
                <a:ea typeface="Calibri" panose="020F0502020204030204" pitchFamily="34" charset="0"/>
                <a:cs typeface="Calibri" panose="020F0502020204030204" pitchFamily="34" charset="0"/>
              </a:rPr>
              <a:t>.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Agency</a:t>
            </a:r>
            <a:endParaRPr lang="en-US" sz="8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2F1E7906-FD61-C0A7-1A67-999E407909F4}"/>
              </a:ext>
            </a:extLst>
          </p:cNvPr>
          <p:cNvSpPr/>
          <p:nvPr/>
        </p:nvSpPr>
        <p:spPr>
          <a:xfrm>
            <a:off x="-1772" y="1758149"/>
            <a:ext cx="12192000" cy="200232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t>Eph 4:15 </a:t>
            </a:r>
            <a:r>
              <a:rPr lang="en-US" sz="3000" dirty="0"/>
              <a:t>we are to </a:t>
            </a:r>
            <a:r>
              <a:rPr lang="en-US" sz="3000" b="1" u="sng" dirty="0"/>
              <a:t>grow up in all aspects</a:t>
            </a:r>
            <a:r>
              <a:rPr lang="en-US" sz="3000" dirty="0"/>
              <a:t> into Him who is the head, even Christ, </a:t>
            </a:r>
            <a:r>
              <a:rPr lang="en-US" sz="3000" b="1" baseline="30000" dirty="0"/>
              <a:t>16 </a:t>
            </a:r>
            <a:r>
              <a:rPr lang="en-US" sz="3000" dirty="0"/>
              <a:t>from whom the whole body, being fitted and held together by what every joint supplies, according to the proper working of each individual part, causes </a:t>
            </a:r>
            <a:r>
              <a:rPr lang="en-US" sz="3000" b="1" u="sng" dirty="0"/>
              <a:t>the growth of the body for the building up of itself in love</a:t>
            </a:r>
            <a:r>
              <a:rPr lang="en-US" sz="3000" dirty="0"/>
              <a:t>.</a:t>
            </a: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93280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990600" y="5353916"/>
            <a:ext cx="11010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Romans 12:3-8 The Body of Christ</a:t>
            </a:r>
            <a:endParaRPr lang="en-US" sz="5400" b="1" i="1" dirty="0">
              <a:solidFill>
                <a:schemeClr val="bg1"/>
              </a:solidFill>
            </a:endParaRPr>
          </a:p>
        </p:txBody>
      </p:sp>
    </p:spTree>
    <p:extLst>
      <p:ext uri="{BB962C8B-B14F-4D97-AF65-F5344CB8AC3E}">
        <p14:creationId xmlns:p14="http://schemas.microsoft.com/office/powerpoint/2010/main" val="5804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a:t>
            </a:r>
            <a:r>
              <a:rPr lang="en-US" sz="3200" kern="100" dirty="0">
                <a:solidFill>
                  <a:schemeClr val="tx1"/>
                </a:solidFill>
                <a:effectLst/>
                <a:ea typeface="Calibri" panose="020F0502020204030204" pitchFamily="34" charset="0"/>
                <a:cs typeface="Calibri" panose="020F0502020204030204" pitchFamily="34" charset="0"/>
              </a:rPr>
              <a:t>just as we have many members in one body and all the members do not have the same function</a:t>
            </a:r>
            <a:r>
              <a:rPr lang="en-US" sz="3200" kern="100" dirty="0">
                <a:solidFill>
                  <a:srgbClr val="000000"/>
                </a:solidFill>
                <a:effectLst/>
                <a:ea typeface="Calibri" panose="020F0502020204030204" pitchFamily="34" charset="0"/>
                <a:cs typeface="Calibri" panose="020F0502020204030204" pitchFamily="34" charset="0"/>
              </a:rPr>
              <a:t>,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chemeClr val="tx1"/>
                </a:solidFill>
                <a:effectLst/>
                <a:ea typeface="Calibri" panose="020F0502020204030204" pitchFamily="34" charset="0"/>
                <a:cs typeface="Calibri" panose="020F0502020204030204" pitchFamily="34" charset="0"/>
              </a:rPr>
              <a:t>so we, who are many, are one body in Christ</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and individually members one of another</a:t>
            </a:r>
            <a:r>
              <a:rPr lang="en-US" sz="3200" kern="100" dirty="0">
                <a:solidFill>
                  <a:srgbClr val="000000"/>
                </a:solidFill>
                <a:effectLst/>
                <a:ea typeface="Calibri" panose="020F0502020204030204" pitchFamily="34" charset="0"/>
                <a:cs typeface="Calibri" panose="020F0502020204030204" pitchFamily="34" charset="0"/>
              </a:rPr>
              <a:t>.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9339B0D1-CDB0-B24A-DE95-725AFABD559B}"/>
              </a:ext>
            </a:extLst>
          </p:cNvPr>
          <p:cNvSpPr/>
          <p:nvPr/>
        </p:nvSpPr>
        <p:spPr>
          <a:xfrm>
            <a:off x="762000" y="1001691"/>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Why is a “body” a good illustration of the church?</a:t>
            </a:r>
            <a:endParaRPr lang="en-US" sz="3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CF157E1-969A-D9DD-972E-31CCD446234A}"/>
              </a:ext>
            </a:extLst>
          </p:cNvPr>
          <p:cNvSpPr/>
          <p:nvPr/>
        </p:nvSpPr>
        <p:spPr>
          <a:xfrm>
            <a:off x="793898" y="4082639"/>
            <a:ext cx="10668000" cy="5361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88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Agency</a:t>
            </a:r>
            <a:endParaRPr lang="en-US" sz="8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6A9A3BAF-240F-8E67-E25D-9C356A04DAD2}"/>
              </a:ext>
            </a:extLst>
          </p:cNvPr>
          <p:cNvSpPr/>
          <p:nvPr/>
        </p:nvSpPr>
        <p:spPr>
          <a:xfrm>
            <a:off x="1603844" y="1948256"/>
            <a:ext cx="9048108" cy="14045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Jesus Christ will accomplish His mission through the agency of “His Body”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99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461000"/>
            <a:ext cx="12192000" cy="139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12:6 </a:t>
            </a:r>
            <a:r>
              <a:rPr lang="en-US" sz="3200" dirty="0">
                <a:solidFill>
                  <a:schemeClr val="tx1"/>
                </a:solidFill>
              </a:rPr>
              <a:t>Since </a:t>
            </a:r>
            <a:r>
              <a:rPr lang="en-US" sz="3200" b="1" u="sng" dirty="0">
                <a:solidFill>
                  <a:srgbClr val="002060"/>
                </a:solidFill>
              </a:rPr>
              <a:t>we have gifts that differ</a:t>
            </a:r>
            <a:r>
              <a:rPr lang="en-US" sz="3200" dirty="0">
                <a:solidFill>
                  <a:schemeClr val="tx1"/>
                </a:solidFill>
              </a:rPr>
              <a:t> according to the grace given to us, each of us is to exercise them accordingly:</a:t>
            </a: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8" name="Rounded Rectangular Callout 11">
            <a:extLst>
              <a:ext uri="{FF2B5EF4-FFF2-40B4-BE49-F238E27FC236}">
                <a16:creationId xmlns:a16="http://schemas.microsoft.com/office/drawing/2014/main" xmlns="" id="{DEEAA8C5-EA62-3903-0683-292417FF6DE7}"/>
              </a:ext>
            </a:extLst>
          </p:cNvPr>
          <p:cNvSpPr/>
          <p:nvPr/>
        </p:nvSpPr>
        <p:spPr>
          <a:xfrm>
            <a:off x="-152400" y="4233651"/>
            <a:ext cx="4572000"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Spiritual “gifts” </a:t>
            </a:r>
            <a:endParaRPr lang="en-US" sz="4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CF713E56-624E-563E-E5DE-C2A12D57724E}"/>
              </a:ext>
            </a:extLst>
          </p:cNvPr>
          <p:cNvSpPr/>
          <p:nvPr/>
        </p:nvSpPr>
        <p:spPr>
          <a:xfrm>
            <a:off x="4172393" y="4253733"/>
            <a:ext cx="8020493"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Your unique capabilities by which you make a contribution to the Body </a:t>
            </a:r>
            <a:endParaRPr lang="en-US" sz="40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191579C-1D60-2C18-B6B8-C4AB4D89762A}"/>
              </a:ext>
            </a:extLst>
          </p:cNvPr>
          <p:cNvSpPr/>
          <p:nvPr/>
        </p:nvSpPr>
        <p:spPr>
          <a:xfrm>
            <a:off x="-1772" y="1758149"/>
            <a:ext cx="12192000" cy="208326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1 Corinthians 12:4 </a:t>
            </a:r>
            <a:r>
              <a:rPr lang="en-US" sz="3200" dirty="0"/>
              <a:t>Now there are varieties of gifts, but the same Spirit. </a:t>
            </a:r>
            <a:r>
              <a:rPr lang="en-US" sz="3200" b="1" baseline="30000" dirty="0"/>
              <a:t>5</a:t>
            </a:r>
            <a:r>
              <a:rPr lang="en-US" sz="3200" baseline="30000" dirty="0"/>
              <a:t> </a:t>
            </a:r>
            <a:r>
              <a:rPr lang="en-US" sz="3200" dirty="0"/>
              <a:t>And there are varieties of ministries, and the same Lord. </a:t>
            </a:r>
            <a:r>
              <a:rPr lang="en-US" sz="3200" b="1" baseline="30000" dirty="0"/>
              <a:t>6</a:t>
            </a:r>
            <a:r>
              <a:rPr lang="en-US" sz="3200" baseline="30000" dirty="0"/>
              <a:t> </a:t>
            </a:r>
            <a:r>
              <a:rPr lang="en-US" sz="3200" dirty="0"/>
              <a:t>There are varieties of effects, but the same God who works all things in all persons. </a:t>
            </a:r>
            <a:r>
              <a:rPr lang="en-US" sz="3200" b="1" baseline="30000" dirty="0"/>
              <a:t>7</a:t>
            </a:r>
            <a:r>
              <a:rPr lang="en-US" sz="3200" baseline="30000" dirty="0"/>
              <a:t> </a:t>
            </a:r>
            <a:r>
              <a:rPr lang="en-US" sz="3200" dirty="0"/>
              <a:t>But to each one is given the manifestation of the Spirit for the common good.</a:t>
            </a: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26457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461000"/>
            <a:ext cx="12192000" cy="139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12:6 </a:t>
            </a:r>
            <a:r>
              <a:rPr lang="en-US" sz="3200" dirty="0">
                <a:solidFill>
                  <a:schemeClr val="tx1"/>
                </a:solidFill>
              </a:rPr>
              <a:t>Since </a:t>
            </a:r>
            <a:r>
              <a:rPr lang="en-US" sz="3200" b="1" u="sng" dirty="0">
                <a:solidFill>
                  <a:srgbClr val="002060"/>
                </a:solidFill>
              </a:rPr>
              <a:t>we have gifts that differ</a:t>
            </a:r>
            <a:r>
              <a:rPr lang="en-US" sz="3200" dirty="0">
                <a:solidFill>
                  <a:schemeClr val="tx1"/>
                </a:solidFill>
              </a:rPr>
              <a:t> according to the grace given to us, each of us is to exercise them accordingly:</a:t>
            </a: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8" name="Rounded Rectangular Callout 11">
            <a:extLst>
              <a:ext uri="{FF2B5EF4-FFF2-40B4-BE49-F238E27FC236}">
                <a16:creationId xmlns:a16="http://schemas.microsoft.com/office/drawing/2014/main" xmlns="" id="{DEEAA8C5-EA62-3903-0683-292417FF6DE7}"/>
              </a:ext>
            </a:extLst>
          </p:cNvPr>
          <p:cNvSpPr/>
          <p:nvPr/>
        </p:nvSpPr>
        <p:spPr>
          <a:xfrm>
            <a:off x="-152400" y="4233651"/>
            <a:ext cx="4572000"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Spiritual “gifts” </a:t>
            </a:r>
            <a:endParaRPr lang="en-US" sz="4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CF713E56-624E-563E-E5DE-C2A12D57724E}"/>
              </a:ext>
            </a:extLst>
          </p:cNvPr>
          <p:cNvSpPr/>
          <p:nvPr/>
        </p:nvSpPr>
        <p:spPr>
          <a:xfrm>
            <a:off x="4172393" y="4253733"/>
            <a:ext cx="8020493"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Your unique capabilities by which you make a contribution to the Body </a:t>
            </a:r>
            <a:endParaRPr lang="en-US" sz="40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191579C-1D60-2C18-B6B8-C4AB4D89762A}"/>
              </a:ext>
            </a:extLst>
          </p:cNvPr>
          <p:cNvSpPr/>
          <p:nvPr/>
        </p:nvSpPr>
        <p:spPr>
          <a:xfrm>
            <a:off x="-1772" y="1758149"/>
            <a:ext cx="12192000" cy="208326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1 Corinthians 12:4 </a:t>
            </a:r>
            <a:r>
              <a:rPr lang="en-US" sz="3200" dirty="0"/>
              <a:t>Now there are varieties of gifts, but the same Spirit. </a:t>
            </a:r>
            <a:r>
              <a:rPr lang="en-US" sz="3200" b="1" baseline="30000" dirty="0"/>
              <a:t>5</a:t>
            </a:r>
            <a:r>
              <a:rPr lang="en-US" sz="3200" baseline="30000" dirty="0"/>
              <a:t> </a:t>
            </a:r>
            <a:r>
              <a:rPr lang="en-US" sz="3200" dirty="0"/>
              <a:t>And there are varieties of ministries, and the same Lord. </a:t>
            </a:r>
            <a:r>
              <a:rPr lang="en-US" sz="3200" b="1" baseline="30000" dirty="0"/>
              <a:t>6</a:t>
            </a:r>
            <a:r>
              <a:rPr lang="en-US" sz="3200" baseline="30000" dirty="0"/>
              <a:t> </a:t>
            </a:r>
            <a:r>
              <a:rPr lang="en-US" sz="3200" dirty="0"/>
              <a:t>There are varieties of effects, but the same God who works all things in all persons. </a:t>
            </a:r>
            <a:r>
              <a:rPr lang="en-US" sz="3200" b="1" baseline="30000" dirty="0"/>
              <a:t>7</a:t>
            </a:r>
            <a:r>
              <a:rPr lang="en-US" sz="3200" baseline="30000" dirty="0"/>
              <a:t> </a:t>
            </a:r>
            <a:r>
              <a:rPr lang="en-US" sz="3200" dirty="0"/>
              <a:t>But to each one is given the manifestation of the Spirit </a:t>
            </a:r>
            <a:r>
              <a:rPr lang="en-US" sz="3200" b="1" u="sng" dirty="0"/>
              <a:t>for the common good</a:t>
            </a:r>
            <a:r>
              <a:rPr lang="en-US" sz="3200" dirty="0"/>
              <a:t>.</a:t>
            </a: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41757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461000"/>
            <a:ext cx="12192000" cy="139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12:6 </a:t>
            </a:r>
            <a:r>
              <a:rPr lang="en-US" sz="3200" dirty="0">
                <a:solidFill>
                  <a:schemeClr val="tx1"/>
                </a:solidFill>
              </a:rPr>
              <a:t>Since </a:t>
            </a:r>
            <a:r>
              <a:rPr lang="en-US" sz="3200" b="1" u="sng" dirty="0">
                <a:solidFill>
                  <a:srgbClr val="002060"/>
                </a:solidFill>
              </a:rPr>
              <a:t>we have gifts that differ</a:t>
            </a:r>
            <a:r>
              <a:rPr lang="en-US" sz="3200" dirty="0">
                <a:solidFill>
                  <a:schemeClr val="tx1"/>
                </a:solidFill>
              </a:rPr>
              <a:t> according to the grace given to us, each of us is to exercise them accordingly:</a:t>
            </a: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8" name="Rounded Rectangular Callout 11">
            <a:extLst>
              <a:ext uri="{FF2B5EF4-FFF2-40B4-BE49-F238E27FC236}">
                <a16:creationId xmlns:a16="http://schemas.microsoft.com/office/drawing/2014/main" xmlns="" id="{DEEAA8C5-EA62-3903-0683-292417FF6DE7}"/>
              </a:ext>
            </a:extLst>
          </p:cNvPr>
          <p:cNvSpPr/>
          <p:nvPr/>
        </p:nvSpPr>
        <p:spPr>
          <a:xfrm>
            <a:off x="-152400" y="4233651"/>
            <a:ext cx="4572000"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Spiritual “gifts” </a:t>
            </a:r>
            <a:endParaRPr lang="en-US" sz="4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CF713E56-624E-563E-E5DE-C2A12D57724E}"/>
              </a:ext>
            </a:extLst>
          </p:cNvPr>
          <p:cNvSpPr/>
          <p:nvPr/>
        </p:nvSpPr>
        <p:spPr>
          <a:xfrm>
            <a:off x="4172393" y="4253733"/>
            <a:ext cx="8020493"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Your unique capabilities by which you make a contribution to the Body </a:t>
            </a:r>
            <a:endParaRPr lang="en-US" sz="40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AD331840-2626-79FD-F5FD-DB019A002FA4}"/>
              </a:ext>
            </a:extLst>
          </p:cNvPr>
          <p:cNvSpPr/>
          <p:nvPr/>
        </p:nvSpPr>
        <p:spPr>
          <a:xfrm>
            <a:off x="152400" y="1089462"/>
            <a:ext cx="9048108" cy="131428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Together, our gifts amply supply every need of the Christian community and mission!</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DC3C55B9-8FAE-285B-225E-77E9C426E628}"/>
              </a:ext>
            </a:extLst>
          </p:cNvPr>
          <p:cNvSpPr/>
          <p:nvPr/>
        </p:nvSpPr>
        <p:spPr>
          <a:xfrm>
            <a:off x="6477000" y="2306037"/>
            <a:ext cx="5562600" cy="6631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are </a:t>
            </a:r>
            <a:r>
              <a:rPr lang="en-US" sz="3600" b="1" i="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unique</a:t>
            </a: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a:t>
            </a:r>
            <a:r>
              <a:rPr lang="en-US" sz="3600" b="1" i="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varied</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F465E195-1ADD-9620-8C51-660A59D4D7C0}"/>
              </a:ext>
            </a:extLst>
          </p:cNvPr>
          <p:cNvSpPr/>
          <p:nvPr/>
        </p:nvSpPr>
        <p:spPr>
          <a:xfrm>
            <a:off x="152400" y="2965516"/>
            <a:ext cx="9048108" cy="113074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lnSpc>
                <a:spcPct val="107000"/>
              </a:lnSpc>
              <a:spcBef>
                <a:spcPts val="0"/>
              </a:spcBef>
              <a:spcAft>
                <a:spcPts val="0"/>
              </a:spcAft>
            </a:pPr>
            <a:r>
              <a:rPr lang="en-US" sz="34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US" sz="34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resenting oneself a “living sacrifice” will look substantially different from person to person </a:t>
            </a:r>
            <a:endParaRPr lang="en-US" sz="3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29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461000"/>
            <a:ext cx="12192000" cy="139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12:6 </a:t>
            </a:r>
            <a:r>
              <a:rPr lang="en-US" sz="3200" dirty="0">
                <a:solidFill>
                  <a:schemeClr val="tx1"/>
                </a:solidFill>
              </a:rPr>
              <a:t>Since </a:t>
            </a:r>
            <a:r>
              <a:rPr lang="en-US" sz="3200" b="1" u="sng" dirty="0">
                <a:solidFill>
                  <a:srgbClr val="002060"/>
                </a:solidFill>
              </a:rPr>
              <a:t>we have gifts that differ</a:t>
            </a:r>
            <a:r>
              <a:rPr lang="en-US" sz="3200" dirty="0">
                <a:solidFill>
                  <a:schemeClr val="tx1"/>
                </a:solidFill>
              </a:rPr>
              <a:t> according to the grace given to us, each of us is to exercise them accordingly:</a:t>
            </a: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8" name="Rounded Rectangular Callout 11">
            <a:extLst>
              <a:ext uri="{FF2B5EF4-FFF2-40B4-BE49-F238E27FC236}">
                <a16:creationId xmlns:a16="http://schemas.microsoft.com/office/drawing/2014/main" xmlns="" id="{DEEAA8C5-EA62-3903-0683-292417FF6DE7}"/>
              </a:ext>
            </a:extLst>
          </p:cNvPr>
          <p:cNvSpPr/>
          <p:nvPr/>
        </p:nvSpPr>
        <p:spPr>
          <a:xfrm>
            <a:off x="-152400" y="4233651"/>
            <a:ext cx="4572000"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Spiritual “gifts” </a:t>
            </a:r>
            <a:endParaRPr lang="en-US" sz="4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CF713E56-624E-563E-E5DE-C2A12D57724E}"/>
              </a:ext>
            </a:extLst>
          </p:cNvPr>
          <p:cNvSpPr/>
          <p:nvPr/>
        </p:nvSpPr>
        <p:spPr>
          <a:xfrm>
            <a:off x="4172393" y="4253733"/>
            <a:ext cx="8020493" cy="79494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Your unique capabilities by which you make a contribution to the Body </a:t>
            </a:r>
            <a:endParaRPr lang="en-US" sz="40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AD331840-2626-79FD-F5FD-DB019A002FA4}"/>
              </a:ext>
            </a:extLst>
          </p:cNvPr>
          <p:cNvSpPr/>
          <p:nvPr/>
        </p:nvSpPr>
        <p:spPr>
          <a:xfrm>
            <a:off x="152400" y="1089462"/>
            <a:ext cx="9048108" cy="131428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Together, our gifts amply supply every need of the Christian community and mission!</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DC3C55B9-8FAE-285B-225E-77E9C426E628}"/>
              </a:ext>
            </a:extLst>
          </p:cNvPr>
          <p:cNvSpPr/>
          <p:nvPr/>
        </p:nvSpPr>
        <p:spPr>
          <a:xfrm>
            <a:off x="1219200" y="2504585"/>
            <a:ext cx="8305800" cy="6631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Gifts are not distributed in a uniform way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0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I say to everyone among you not to think more highly of himself than he ought to think; but to think so as to have sound judgment, as </a:t>
            </a:r>
            <a:r>
              <a:rPr lang="en-US" sz="3200" b="1" u="sng" kern="100" dirty="0">
                <a:solidFill>
                  <a:srgbClr val="002060"/>
                </a:solidFill>
                <a:effectLst/>
                <a:ea typeface="Calibri" panose="020F0502020204030204" pitchFamily="34" charset="0"/>
                <a:cs typeface="Calibri" panose="020F0502020204030204" pitchFamily="34" charset="0"/>
              </a:rPr>
              <a:t>God has allotted to each a measure of faith</a:t>
            </a:r>
            <a:r>
              <a:rPr lang="en-US" sz="3200" b="1" kern="100" dirty="0">
                <a:solidFill>
                  <a:srgbClr val="002060"/>
                </a:solidFill>
                <a:effectLst/>
                <a:ea typeface="Calibri" panose="020F0502020204030204" pitchFamily="34" charset="0"/>
                <a:cs typeface="Calibri" panose="020F0502020204030204" pitchFamily="34" charset="0"/>
              </a:rPr>
              <a:t>.</a:t>
            </a:r>
            <a:endParaRPr lang="en-US" sz="3200" b="1" kern="100"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3" name="Rounded Rectangular Callout 11">
            <a:extLst>
              <a:ext uri="{FF2B5EF4-FFF2-40B4-BE49-F238E27FC236}">
                <a16:creationId xmlns:a16="http://schemas.microsoft.com/office/drawing/2014/main" xmlns="" id="{AD331840-2626-79FD-F5FD-DB019A002FA4}"/>
              </a:ext>
            </a:extLst>
          </p:cNvPr>
          <p:cNvSpPr/>
          <p:nvPr/>
        </p:nvSpPr>
        <p:spPr>
          <a:xfrm>
            <a:off x="152400" y="1089462"/>
            <a:ext cx="9048108" cy="131428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Together, our gifts amply supply every need of the Christian community and mission!</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DC3C55B9-8FAE-285B-225E-77E9C426E628}"/>
              </a:ext>
            </a:extLst>
          </p:cNvPr>
          <p:cNvSpPr/>
          <p:nvPr/>
        </p:nvSpPr>
        <p:spPr>
          <a:xfrm>
            <a:off x="1219200" y="2504585"/>
            <a:ext cx="8305800" cy="6631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Gifts are not distributed in a uniform way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08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I say to everyone among you not to think more highly of himself than he ought to think; but to think so as to have sound judgment, as </a:t>
            </a:r>
            <a:r>
              <a:rPr lang="en-US" sz="3200" b="1" u="sng" kern="100" dirty="0">
                <a:solidFill>
                  <a:srgbClr val="002060"/>
                </a:solidFill>
                <a:effectLst/>
                <a:ea typeface="Calibri" panose="020F0502020204030204" pitchFamily="34" charset="0"/>
                <a:cs typeface="Calibri" panose="020F0502020204030204" pitchFamily="34" charset="0"/>
              </a:rPr>
              <a:t>God has allotted to each a measure of faith</a:t>
            </a:r>
            <a:r>
              <a:rPr lang="en-US" sz="3200" b="1" kern="100" dirty="0">
                <a:solidFill>
                  <a:srgbClr val="002060"/>
                </a:solidFill>
                <a:effectLst/>
                <a:ea typeface="Calibri" panose="020F0502020204030204" pitchFamily="34" charset="0"/>
                <a:cs typeface="Calibri" panose="020F0502020204030204" pitchFamily="34" charset="0"/>
              </a:rPr>
              <a:t>.</a:t>
            </a:r>
            <a:endParaRPr lang="en-US" sz="3200" b="1" kern="100"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a:t>
            </a:r>
            <a:endParaRPr lang="en-US" sz="5400" b="1" i="1" dirty="0"/>
          </a:p>
        </p:txBody>
      </p:sp>
    </p:spTree>
    <p:extLst>
      <p:ext uri="{BB962C8B-B14F-4D97-AF65-F5344CB8AC3E}">
        <p14:creationId xmlns:p14="http://schemas.microsoft.com/office/powerpoint/2010/main" val="263946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a:t>
            </a:r>
            <a:r>
              <a:rPr lang="en-US" sz="3200" b="1" u="sng" kern="100" dirty="0">
                <a:solidFill>
                  <a:srgbClr val="002060"/>
                </a:solidFill>
                <a:effectLst/>
                <a:ea typeface="Calibri" panose="020F0502020204030204" pitchFamily="34" charset="0"/>
                <a:cs typeface="Calibri" panose="020F0502020204030204" pitchFamily="34" charset="0"/>
              </a:rPr>
              <a:t>I say to everyone among you</a:t>
            </a:r>
            <a:r>
              <a:rPr lang="en-US" sz="3200" kern="100" dirty="0">
                <a:solidFill>
                  <a:srgbClr val="000000"/>
                </a:solidFill>
                <a:effectLst/>
                <a:ea typeface="Calibri" panose="020F0502020204030204" pitchFamily="34" charset="0"/>
                <a:cs typeface="Calibri" panose="020F0502020204030204" pitchFamily="34" charset="0"/>
              </a:rPr>
              <a:t> not to think more highly of himself than he ought to think; but to think so as to have sound judgment, as </a:t>
            </a:r>
            <a:r>
              <a:rPr lang="en-US" sz="3200" kern="100" dirty="0">
                <a:solidFill>
                  <a:schemeClr val="tx1"/>
                </a:solidFill>
                <a:effectLst/>
                <a:ea typeface="Calibri" panose="020F0502020204030204" pitchFamily="34" charset="0"/>
                <a:cs typeface="Calibri" panose="020F0502020204030204" pitchFamily="34" charset="0"/>
              </a:rPr>
              <a:t>God has allotted to each a measure of faith.</a:t>
            </a:r>
            <a:endParaRPr lang="en-US" sz="32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a:t>
            </a:r>
            <a:r>
              <a:rPr lang="en-US" sz="5400" b="1" i="1" dirty="0"/>
              <a:t>  </a:t>
            </a:r>
            <a:r>
              <a:rPr lang="en-US" sz="5400" b="1" dirty="0"/>
              <a:t>	</a:t>
            </a:r>
            <a:endParaRPr lang="en-US" sz="5400" b="1" i="1" dirty="0"/>
          </a:p>
        </p:txBody>
      </p:sp>
    </p:spTree>
    <p:extLst>
      <p:ext uri="{BB962C8B-B14F-4D97-AF65-F5344CB8AC3E}">
        <p14:creationId xmlns:p14="http://schemas.microsoft.com/office/powerpoint/2010/main" val="3577931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a:t>
            </a:r>
            <a:r>
              <a:rPr lang="en-US" sz="3200" kern="100" dirty="0">
                <a:solidFill>
                  <a:schemeClr val="tx1"/>
                </a:solidFill>
                <a:effectLst/>
                <a:ea typeface="Calibri" panose="020F0502020204030204" pitchFamily="34" charset="0"/>
                <a:cs typeface="Calibri" panose="020F0502020204030204" pitchFamily="34" charset="0"/>
              </a:rPr>
              <a:t>I say to everyone among you </a:t>
            </a:r>
            <a:r>
              <a:rPr lang="en-US" sz="3200" b="1" u="sng" kern="100" dirty="0">
                <a:solidFill>
                  <a:srgbClr val="002060"/>
                </a:solidFill>
                <a:effectLst/>
                <a:ea typeface="Calibri" panose="020F0502020204030204" pitchFamily="34" charset="0"/>
                <a:cs typeface="Calibri" panose="020F0502020204030204" pitchFamily="34" charset="0"/>
              </a:rPr>
              <a:t>not to think more highly of himself than he ought to think</a:t>
            </a:r>
            <a:r>
              <a:rPr lang="en-US" sz="3200" kern="100" dirty="0">
                <a:solidFill>
                  <a:srgbClr val="000000"/>
                </a:solidFill>
                <a:effectLst/>
                <a:ea typeface="Calibri" panose="020F0502020204030204" pitchFamily="34" charset="0"/>
                <a:cs typeface="Calibri" panose="020F0502020204030204" pitchFamily="34" charset="0"/>
              </a:rPr>
              <a:t>; but to think so as to have sound judgment, as </a:t>
            </a:r>
            <a:r>
              <a:rPr lang="en-US" sz="3200" kern="100" dirty="0">
                <a:solidFill>
                  <a:schemeClr val="tx1"/>
                </a:solidFill>
                <a:effectLst/>
                <a:ea typeface="Calibri" panose="020F0502020204030204" pitchFamily="34" charset="0"/>
                <a:cs typeface="Calibri" panose="020F0502020204030204" pitchFamily="34" charset="0"/>
              </a:rPr>
              <a:t>God has allotted to each a measure of faith.</a:t>
            </a:r>
            <a:endParaRPr lang="en-US" sz="32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a:t>
            </a:r>
            <a:r>
              <a:rPr lang="en-US" sz="5400" b="1" i="1" dirty="0"/>
              <a:t>  </a:t>
            </a:r>
            <a:r>
              <a:rPr lang="en-US" sz="5400" b="1" dirty="0"/>
              <a:t>	</a:t>
            </a:r>
            <a:endParaRPr lang="en-US" sz="5400" b="1" i="1" dirty="0"/>
          </a:p>
        </p:txBody>
      </p:sp>
    </p:spTree>
    <p:extLst>
      <p:ext uri="{BB962C8B-B14F-4D97-AF65-F5344CB8AC3E}">
        <p14:creationId xmlns:p14="http://schemas.microsoft.com/office/powerpoint/2010/main" val="249202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a:t>
            </a:r>
            <a:r>
              <a:rPr lang="en-US" sz="3200" kern="100" dirty="0">
                <a:solidFill>
                  <a:schemeClr val="tx1"/>
                </a:solidFill>
                <a:effectLst/>
                <a:ea typeface="Calibri" panose="020F0502020204030204" pitchFamily="34" charset="0"/>
                <a:cs typeface="Calibri" panose="020F0502020204030204" pitchFamily="34" charset="0"/>
              </a:rPr>
              <a:t>I say to everyone among you </a:t>
            </a:r>
            <a:r>
              <a:rPr lang="en-US" sz="3200" b="1" u="sng" kern="100" dirty="0">
                <a:solidFill>
                  <a:srgbClr val="002060"/>
                </a:solidFill>
                <a:effectLst/>
                <a:ea typeface="Calibri" panose="020F0502020204030204" pitchFamily="34" charset="0"/>
                <a:cs typeface="Calibri" panose="020F0502020204030204" pitchFamily="34" charset="0"/>
              </a:rPr>
              <a:t>not to think more highly of himself than he ought to think</a:t>
            </a:r>
            <a:r>
              <a:rPr lang="en-US" sz="3200" kern="100" dirty="0">
                <a:solidFill>
                  <a:srgbClr val="000000"/>
                </a:solidFill>
                <a:effectLst/>
                <a:ea typeface="Calibri" panose="020F0502020204030204" pitchFamily="34" charset="0"/>
                <a:cs typeface="Calibri" panose="020F0502020204030204" pitchFamily="34" charset="0"/>
              </a:rPr>
              <a:t>; but to think so as to have sound judgment, as </a:t>
            </a:r>
            <a:r>
              <a:rPr lang="en-US" sz="3200" kern="100" dirty="0">
                <a:solidFill>
                  <a:schemeClr val="tx1"/>
                </a:solidFill>
                <a:effectLst/>
                <a:ea typeface="Calibri" panose="020F0502020204030204" pitchFamily="34" charset="0"/>
                <a:cs typeface="Calibri" panose="020F0502020204030204" pitchFamily="34" charset="0"/>
              </a:rPr>
              <a:t>God has allotted to each a measure of faith.</a:t>
            </a:r>
            <a:endParaRPr lang="en-US" sz="32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3" name="Rounded Rectangular Callout 11">
            <a:extLst>
              <a:ext uri="{FF2B5EF4-FFF2-40B4-BE49-F238E27FC236}">
                <a16:creationId xmlns:a16="http://schemas.microsoft.com/office/drawing/2014/main" xmlns="" id="{876EA96B-5BE0-2EE8-8915-7636F30505B3}"/>
              </a:ext>
            </a:extLst>
          </p:cNvPr>
          <p:cNvSpPr/>
          <p:nvPr/>
        </p:nvSpPr>
        <p:spPr>
          <a:xfrm>
            <a:off x="990600" y="1066800"/>
            <a:ext cx="9677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For this discussion, l</a:t>
            </a: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eave your pride at the door</a:t>
            </a:r>
            <a:endParaRPr lang="en-US"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263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304800" y="1676400"/>
            <a:ext cx="11582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 Romans 1-5: </a:t>
            </a:r>
            <a:r>
              <a:rPr lang="en-US" sz="5400" b="1" i="1" dirty="0">
                <a:solidFill>
                  <a:schemeClr val="bg1"/>
                </a:solidFill>
              </a:rPr>
              <a:t>Justification </a:t>
            </a:r>
          </a:p>
        </p:txBody>
      </p:sp>
      <p:sp>
        <p:nvSpPr>
          <p:cNvPr id="8" name="Rounded Rectangular Callout 11">
            <a:extLst>
              <a:ext uri="{FF2B5EF4-FFF2-40B4-BE49-F238E27FC236}">
                <a16:creationId xmlns:a16="http://schemas.microsoft.com/office/drawing/2014/main" xmlns="" id="{A4A514BC-731E-8903-3CFB-29E44C86D295}"/>
              </a:ext>
            </a:extLst>
          </p:cNvPr>
          <p:cNvSpPr/>
          <p:nvPr/>
        </p:nvSpPr>
        <p:spPr>
          <a:xfrm>
            <a:off x="342900" y="2971800"/>
            <a:ext cx="115443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 Romans 5-8: </a:t>
            </a:r>
            <a:r>
              <a:rPr lang="en-US" sz="5400" b="1" i="1" dirty="0">
                <a:solidFill>
                  <a:schemeClr val="bg1"/>
                </a:solidFill>
              </a:rPr>
              <a:t>Sanctification </a:t>
            </a:r>
            <a:endParaRPr lang="en-US" sz="5400" b="1" dirty="0">
              <a:solidFill>
                <a:schemeClr val="bg1"/>
              </a:solidFill>
            </a:endParaRPr>
          </a:p>
        </p:txBody>
      </p:sp>
      <p:sp>
        <p:nvSpPr>
          <p:cNvPr id="2" name="Rounded Rectangular Callout 11">
            <a:extLst>
              <a:ext uri="{FF2B5EF4-FFF2-40B4-BE49-F238E27FC236}">
                <a16:creationId xmlns:a16="http://schemas.microsoft.com/office/drawing/2014/main" xmlns="" id="{E190B806-6504-855F-DE22-A89F5488E702}"/>
              </a:ext>
            </a:extLst>
          </p:cNvPr>
          <p:cNvSpPr/>
          <p:nvPr/>
        </p:nvSpPr>
        <p:spPr>
          <a:xfrm>
            <a:off x="304800" y="4267200"/>
            <a:ext cx="11582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 Romans 9-11: </a:t>
            </a:r>
            <a:r>
              <a:rPr lang="en-US" sz="4800" b="1" i="1" dirty="0">
                <a:solidFill>
                  <a:schemeClr val="bg1"/>
                </a:solidFill>
              </a:rPr>
              <a:t>God’s People in God’s Plan</a:t>
            </a:r>
            <a:endParaRPr lang="en-US" sz="5400" b="1" dirty="0">
              <a:solidFill>
                <a:schemeClr val="bg1"/>
              </a:solidFill>
            </a:endParaRPr>
          </a:p>
        </p:txBody>
      </p:sp>
      <p:sp>
        <p:nvSpPr>
          <p:cNvPr id="3" name="Rounded Rectangular Callout 11">
            <a:extLst>
              <a:ext uri="{FF2B5EF4-FFF2-40B4-BE49-F238E27FC236}">
                <a16:creationId xmlns:a16="http://schemas.microsoft.com/office/drawing/2014/main" xmlns="" id="{26D5A235-882B-E97D-6177-1B20FE4C082A}"/>
              </a:ext>
            </a:extLst>
          </p:cNvPr>
          <p:cNvSpPr/>
          <p:nvPr/>
        </p:nvSpPr>
        <p:spPr>
          <a:xfrm>
            <a:off x="304800" y="5633374"/>
            <a:ext cx="11582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solidFill>
                  <a:schemeClr val="bg1"/>
                </a:solidFill>
              </a:rPr>
              <a:t> </a:t>
            </a:r>
            <a:r>
              <a:rPr lang="en-US" sz="5400" b="1" dirty="0">
                <a:solidFill>
                  <a:schemeClr val="bg1"/>
                </a:solidFill>
              </a:rPr>
              <a:t>Romans 12-16: </a:t>
            </a:r>
            <a:r>
              <a:rPr lang="en-US" sz="5400" b="1" i="1" dirty="0">
                <a:solidFill>
                  <a:schemeClr val="bg1"/>
                </a:solidFill>
              </a:rPr>
              <a:t>Transformation </a:t>
            </a:r>
            <a:endParaRPr lang="en-US" sz="6000" b="1" dirty="0">
              <a:solidFill>
                <a:schemeClr val="bg1"/>
              </a:solidFill>
            </a:endParaRPr>
          </a:p>
        </p:txBody>
      </p:sp>
    </p:spTree>
    <p:extLst>
      <p:ext uri="{BB962C8B-B14F-4D97-AF65-F5344CB8AC3E}">
        <p14:creationId xmlns:p14="http://schemas.microsoft.com/office/powerpoint/2010/main" val="31426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a:t>
            </a:r>
            <a:r>
              <a:rPr lang="en-US" sz="3200" kern="100" dirty="0">
                <a:solidFill>
                  <a:schemeClr val="tx1"/>
                </a:solidFill>
                <a:effectLst/>
                <a:ea typeface="Calibri" panose="020F0502020204030204" pitchFamily="34" charset="0"/>
                <a:cs typeface="Calibri" panose="020F0502020204030204" pitchFamily="34" charset="0"/>
              </a:rPr>
              <a:t>I say to everyone among you </a:t>
            </a:r>
            <a:r>
              <a:rPr lang="en-US" sz="3200" b="1" u="sng" kern="100" dirty="0">
                <a:solidFill>
                  <a:srgbClr val="002060"/>
                </a:solidFill>
                <a:effectLst/>
                <a:ea typeface="Calibri" panose="020F0502020204030204" pitchFamily="34" charset="0"/>
                <a:cs typeface="Calibri" panose="020F0502020204030204" pitchFamily="34" charset="0"/>
              </a:rPr>
              <a:t>not to think more highly of himself than he ought to think</a:t>
            </a:r>
            <a:r>
              <a:rPr lang="en-US" sz="3200" kern="100" dirty="0">
                <a:solidFill>
                  <a:srgbClr val="000000"/>
                </a:solidFill>
                <a:effectLst/>
                <a:ea typeface="Calibri" panose="020F0502020204030204" pitchFamily="34" charset="0"/>
                <a:cs typeface="Calibri" panose="020F0502020204030204" pitchFamily="34" charset="0"/>
              </a:rPr>
              <a:t>; but to think so as to have sound judgment, as </a:t>
            </a:r>
            <a:r>
              <a:rPr lang="en-US" sz="3200" kern="100" dirty="0">
                <a:solidFill>
                  <a:schemeClr val="tx1"/>
                </a:solidFill>
                <a:effectLst/>
                <a:ea typeface="Calibri" panose="020F0502020204030204" pitchFamily="34" charset="0"/>
                <a:cs typeface="Calibri" panose="020F0502020204030204" pitchFamily="34" charset="0"/>
              </a:rPr>
              <a:t>God has allotted to each a measure of faith.</a:t>
            </a:r>
            <a:endParaRPr lang="en-US" sz="32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Speech Bubble: Rectangle with Corners Rounded 5">
            <a:extLst>
              <a:ext uri="{FF2B5EF4-FFF2-40B4-BE49-F238E27FC236}">
                <a16:creationId xmlns:a16="http://schemas.microsoft.com/office/drawing/2014/main" xmlns="" id="{86478C53-39AC-E932-A869-32B457857B0D}"/>
              </a:ext>
            </a:extLst>
          </p:cNvPr>
          <p:cNvSpPr/>
          <p:nvPr/>
        </p:nvSpPr>
        <p:spPr>
          <a:xfrm>
            <a:off x="394771" y="1066800"/>
            <a:ext cx="5867400" cy="685800"/>
          </a:xfrm>
          <a:prstGeom prst="wedgeRoundRectCallout">
            <a:avLst>
              <a:gd name="adj1" fmla="val -62234"/>
              <a:gd name="adj2" fmla="val 107034"/>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gifts are better than yours”</a:t>
            </a:r>
            <a:endParaRPr lang="en-US" dirty="0"/>
          </a:p>
        </p:txBody>
      </p:sp>
      <p:sp>
        <p:nvSpPr>
          <p:cNvPr id="7" name="Speech Bubble: Rectangle with Corners Rounded 6">
            <a:extLst>
              <a:ext uri="{FF2B5EF4-FFF2-40B4-BE49-F238E27FC236}">
                <a16:creationId xmlns:a16="http://schemas.microsoft.com/office/drawing/2014/main" xmlns="" id="{48CCFD24-41E5-67B3-6A5B-2C7CA9CE0EB7}"/>
              </a:ext>
            </a:extLst>
          </p:cNvPr>
          <p:cNvSpPr/>
          <p:nvPr/>
        </p:nvSpPr>
        <p:spPr>
          <a:xfrm>
            <a:off x="369065" y="2286000"/>
            <a:ext cx="8305800" cy="685800"/>
          </a:xfrm>
          <a:prstGeom prst="wedgeRoundRectCallout">
            <a:avLst>
              <a:gd name="adj1" fmla="val -59602"/>
              <a:gd name="adj2" fmla="val 105428"/>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people are more important than others”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xmlns="" id="{8E82BA07-E297-C500-F323-4690F262976E}"/>
              </a:ext>
            </a:extLst>
          </p:cNvPr>
          <p:cNvSpPr/>
          <p:nvPr/>
        </p:nvSpPr>
        <p:spPr>
          <a:xfrm>
            <a:off x="304800" y="3505200"/>
            <a:ext cx="5867400" cy="685800"/>
          </a:xfrm>
          <a:prstGeom prst="wedgeRoundRectCallout">
            <a:avLst>
              <a:gd name="adj1" fmla="val -60920"/>
              <a:gd name="adj2" fmla="val 94183"/>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need the Body of Christ”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xmlns="" id="{2BCB31EB-201E-972A-8118-9E26A60C8ECD}"/>
              </a:ext>
            </a:extLst>
          </p:cNvPr>
          <p:cNvSpPr/>
          <p:nvPr/>
        </p:nvSpPr>
        <p:spPr>
          <a:xfrm>
            <a:off x="6400800" y="1600200"/>
            <a:ext cx="5410200" cy="685800"/>
          </a:xfrm>
          <a:prstGeom prst="wedgeRoundRectCallout">
            <a:avLst>
              <a:gd name="adj1" fmla="val 66481"/>
              <a:gd name="adj2" fmla="val 123104"/>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“My gifts aren’t good enough”</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xmlns="" id="{E7780B3C-A459-DA59-31C4-27555C461C4F}"/>
              </a:ext>
            </a:extLst>
          </p:cNvPr>
          <p:cNvSpPr/>
          <p:nvPr/>
        </p:nvSpPr>
        <p:spPr>
          <a:xfrm>
            <a:off x="5638800" y="2895600"/>
            <a:ext cx="6172200" cy="685800"/>
          </a:xfrm>
          <a:prstGeom prst="wedgeRoundRectCallout">
            <a:avLst>
              <a:gd name="adj1" fmla="val 61190"/>
              <a:gd name="adj2" fmla="val 89364"/>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don’t fit in in the Body of Christ”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xmlns="" id="{5040AB43-DD6E-8148-1F98-99425BD40465}"/>
              </a:ext>
            </a:extLst>
          </p:cNvPr>
          <p:cNvSpPr/>
          <p:nvPr/>
        </p:nvSpPr>
        <p:spPr>
          <a:xfrm>
            <a:off x="6980563" y="4038600"/>
            <a:ext cx="4800600" cy="685800"/>
          </a:xfrm>
          <a:prstGeom prst="wedgeRoundRectCallout">
            <a:avLst>
              <a:gd name="adj1" fmla="val 65549"/>
              <a:gd name="adj2" fmla="val 89364"/>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don’t need me”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0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a:t>
            </a:r>
            <a:r>
              <a:rPr lang="en-US" sz="3200" kern="100" dirty="0">
                <a:solidFill>
                  <a:schemeClr val="tx1"/>
                </a:solidFill>
                <a:effectLst/>
                <a:ea typeface="Calibri" panose="020F0502020204030204" pitchFamily="34" charset="0"/>
                <a:cs typeface="Calibri" panose="020F0502020204030204" pitchFamily="34" charset="0"/>
              </a:rPr>
              <a:t>I say to everyone among you not to think more highly of himself than he ought to think</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but to think so as to have sound judgment</a:t>
            </a:r>
            <a:r>
              <a:rPr lang="en-US" sz="3200" kern="100" dirty="0">
                <a:solidFill>
                  <a:srgbClr val="000000"/>
                </a:solidFill>
                <a:effectLst/>
                <a:ea typeface="Calibri" panose="020F0502020204030204" pitchFamily="34" charset="0"/>
                <a:cs typeface="Calibri" panose="020F0502020204030204" pitchFamily="34" charset="0"/>
              </a:rPr>
              <a:t>, as </a:t>
            </a:r>
            <a:r>
              <a:rPr lang="en-US" sz="3200" kern="100" dirty="0">
                <a:solidFill>
                  <a:schemeClr val="tx1"/>
                </a:solidFill>
                <a:effectLst/>
                <a:ea typeface="Calibri" panose="020F0502020204030204" pitchFamily="34" charset="0"/>
                <a:cs typeface="Calibri" panose="020F0502020204030204" pitchFamily="34" charset="0"/>
              </a:rPr>
              <a:t>God has allotted to each a measure of faith.</a:t>
            </a:r>
            <a:endParaRPr lang="en-US" sz="32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3" name="Rectangle 2">
            <a:extLst>
              <a:ext uri="{FF2B5EF4-FFF2-40B4-BE49-F238E27FC236}">
                <a16:creationId xmlns:a16="http://schemas.microsoft.com/office/drawing/2014/main" xmlns="" id="{9A17C63B-E4A4-C4A8-E0A1-2EB91D45AB7E}"/>
              </a:ext>
            </a:extLst>
          </p:cNvPr>
          <p:cNvSpPr/>
          <p:nvPr/>
        </p:nvSpPr>
        <p:spPr>
          <a:xfrm>
            <a:off x="494414" y="2191229"/>
            <a:ext cx="11050772" cy="110897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Mark 5:15 </a:t>
            </a:r>
            <a:r>
              <a:rPr lang="en-US" sz="3200" dirty="0"/>
              <a:t>They came to Jesus and observed the man who had been demon possessed sitting down, clothed and </a:t>
            </a:r>
            <a:r>
              <a:rPr lang="en-US" sz="3200" b="1" u="sng" dirty="0"/>
              <a:t>in his right mind</a:t>
            </a:r>
            <a:r>
              <a:rPr lang="en-US" sz="3200" dirty="0"/>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2" name="Speech Bubble: Rectangle 11">
            <a:extLst>
              <a:ext uri="{FF2B5EF4-FFF2-40B4-BE49-F238E27FC236}">
                <a16:creationId xmlns:a16="http://schemas.microsoft.com/office/drawing/2014/main" xmlns="" id="{580F1D1C-B162-84D7-FD6C-2C758709F8DA}"/>
              </a:ext>
            </a:extLst>
          </p:cNvPr>
          <p:cNvSpPr/>
          <p:nvPr/>
        </p:nvSpPr>
        <p:spPr>
          <a:xfrm>
            <a:off x="494414" y="4105901"/>
            <a:ext cx="5867400" cy="582398"/>
          </a:xfrm>
          <a:prstGeom prst="wedgeRectCallout">
            <a:avLst>
              <a:gd name="adj1" fmla="val -175"/>
              <a:gd name="adj2" fmla="val 265148"/>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Sophroneo</a:t>
            </a: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be of sound mind</a:t>
            </a:r>
            <a:endParaRPr lang="en-US" dirty="0"/>
          </a:p>
        </p:txBody>
      </p:sp>
    </p:spTree>
    <p:extLst>
      <p:ext uri="{BB962C8B-B14F-4D97-AF65-F5344CB8AC3E}">
        <p14:creationId xmlns:p14="http://schemas.microsoft.com/office/powerpoint/2010/main" val="13027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a:t>
            </a:r>
            <a:r>
              <a:rPr lang="en-US" sz="3200" kern="100" dirty="0">
                <a:solidFill>
                  <a:schemeClr val="tx1"/>
                </a:solidFill>
                <a:effectLst/>
                <a:ea typeface="Calibri" panose="020F0502020204030204" pitchFamily="34" charset="0"/>
                <a:cs typeface="Calibri" panose="020F0502020204030204" pitchFamily="34" charset="0"/>
              </a:rPr>
              <a:t>I say to everyone among you not to think more highly of himself than he ought to think</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but to think so as to have sound judgment</a:t>
            </a:r>
            <a:r>
              <a:rPr lang="en-US" sz="3200" kern="100" dirty="0">
                <a:solidFill>
                  <a:srgbClr val="000000"/>
                </a:solidFill>
                <a:effectLst/>
                <a:ea typeface="Calibri" panose="020F0502020204030204" pitchFamily="34" charset="0"/>
                <a:cs typeface="Calibri" panose="020F0502020204030204" pitchFamily="34" charset="0"/>
              </a:rPr>
              <a:t>, as </a:t>
            </a:r>
            <a:r>
              <a:rPr lang="en-US" sz="3200" kern="100" dirty="0">
                <a:solidFill>
                  <a:schemeClr val="tx1"/>
                </a:solidFill>
                <a:effectLst/>
                <a:ea typeface="Calibri" panose="020F0502020204030204" pitchFamily="34" charset="0"/>
                <a:cs typeface="Calibri" panose="020F0502020204030204" pitchFamily="34" charset="0"/>
              </a:rPr>
              <a:t>God has allotted to each a measure of faith.</a:t>
            </a:r>
            <a:endParaRPr lang="en-US" sz="32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28D1115A-6B1C-388C-7B7C-B950DED54978}"/>
              </a:ext>
            </a:extLst>
          </p:cNvPr>
          <p:cNvSpPr/>
          <p:nvPr/>
        </p:nvSpPr>
        <p:spPr>
          <a:xfrm>
            <a:off x="2057400" y="2883530"/>
            <a:ext cx="74676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4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“Don’t be proud… be sane” </a:t>
            </a:r>
            <a:endParaRPr lang="en-US" sz="4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47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4697198"/>
            <a:ext cx="12192000" cy="216080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12:3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a:t>
            </a:r>
            <a:r>
              <a:rPr lang="en-US" sz="3200" kern="100" dirty="0">
                <a:solidFill>
                  <a:schemeClr val="tx1"/>
                </a:solidFill>
                <a:effectLst/>
                <a:ea typeface="Calibri" panose="020F0502020204030204" pitchFamily="34" charset="0"/>
                <a:cs typeface="Calibri" panose="020F0502020204030204" pitchFamily="34" charset="0"/>
              </a:rPr>
              <a:t>I say to everyone among you not to think more highly of himself than he ought to think</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but to think so as to have sound judgment</a:t>
            </a:r>
            <a:r>
              <a:rPr lang="en-US" sz="3200" kern="100" dirty="0">
                <a:solidFill>
                  <a:srgbClr val="000000"/>
                </a:solidFill>
                <a:effectLst/>
                <a:ea typeface="Calibri" panose="020F0502020204030204" pitchFamily="34" charset="0"/>
                <a:cs typeface="Calibri" panose="020F0502020204030204" pitchFamily="34" charset="0"/>
              </a:rPr>
              <a:t>, as </a:t>
            </a:r>
            <a:r>
              <a:rPr lang="en-US" sz="3200" kern="100" dirty="0">
                <a:solidFill>
                  <a:schemeClr val="tx1"/>
                </a:solidFill>
                <a:effectLst/>
                <a:ea typeface="Calibri" panose="020F0502020204030204" pitchFamily="34" charset="0"/>
                <a:cs typeface="Calibri" panose="020F0502020204030204" pitchFamily="34" charset="0"/>
              </a:rPr>
              <a:t>God has allotted to each a measure of faith.</a:t>
            </a:r>
            <a:endParaRPr lang="en-US" sz="32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3255145B-1C86-3C2D-789E-B1DDD5356165}"/>
              </a:ext>
            </a:extLst>
          </p:cNvPr>
          <p:cNvSpPr/>
          <p:nvPr/>
        </p:nvSpPr>
        <p:spPr>
          <a:xfrm>
            <a:off x="202019" y="2044700"/>
            <a:ext cx="5867400" cy="685800"/>
          </a:xfrm>
          <a:prstGeom prst="wedgeRoundRectCallout">
            <a:avLst>
              <a:gd name="adj1" fmla="val -62234"/>
              <a:gd name="adj2" fmla="val 107034"/>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gifts are better than yours”</a:t>
            </a:r>
            <a:endParaRPr lang="en-US" dirty="0"/>
          </a:p>
        </p:txBody>
      </p:sp>
      <p:sp>
        <p:nvSpPr>
          <p:cNvPr id="9" name="Speech Bubble: Rectangle with Corners Rounded 8">
            <a:extLst>
              <a:ext uri="{FF2B5EF4-FFF2-40B4-BE49-F238E27FC236}">
                <a16:creationId xmlns:a16="http://schemas.microsoft.com/office/drawing/2014/main" xmlns="" id="{D142AB6A-A5C8-1148-3563-44BD0DD31F5B}"/>
              </a:ext>
            </a:extLst>
          </p:cNvPr>
          <p:cNvSpPr/>
          <p:nvPr/>
        </p:nvSpPr>
        <p:spPr>
          <a:xfrm>
            <a:off x="457200" y="2685228"/>
            <a:ext cx="8305800" cy="685800"/>
          </a:xfrm>
          <a:prstGeom prst="wedgeRoundRectCallout">
            <a:avLst>
              <a:gd name="adj1" fmla="val -59602"/>
              <a:gd name="adj2" fmla="val 105428"/>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people are more important than others”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7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3255145B-1C86-3C2D-789E-B1DDD5356165}"/>
              </a:ext>
            </a:extLst>
          </p:cNvPr>
          <p:cNvSpPr/>
          <p:nvPr/>
        </p:nvSpPr>
        <p:spPr>
          <a:xfrm>
            <a:off x="202019" y="2044700"/>
            <a:ext cx="5867400" cy="685800"/>
          </a:xfrm>
          <a:prstGeom prst="wedgeRoundRectCallout">
            <a:avLst>
              <a:gd name="adj1" fmla="val -62234"/>
              <a:gd name="adj2" fmla="val 107034"/>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gifts are better than yours”</a:t>
            </a:r>
            <a:endParaRPr lang="en-US" dirty="0"/>
          </a:p>
        </p:txBody>
      </p:sp>
      <p:sp>
        <p:nvSpPr>
          <p:cNvPr id="9" name="Speech Bubble: Rectangle with Corners Rounded 8">
            <a:extLst>
              <a:ext uri="{FF2B5EF4-FFF2-40B4-BE49-F238E27FC236}">
                <a16:creationId xmlns:a16="http://schemas.microsoft.com/office/drawing/2014/main" xmlns="" id="{D142AB6A-A5C8-1148-3563-44BD0DD31F5B}"/>
              </a:ext>
            </a:extLst>
          </p:cNvPr>
          <p:cNvSpPr/>
          <p:nvPr/>
        </p:nvSpPr>
        <p:spPr>
          <a:xfrm>
            <a:off x="457200" y="2685228"/>
            <a:ext cx="8305800" cy="685800"/>
          </a:xfrm>
          <a:prstGeom prst="wedgeRoundRectCallout">
            <a:avLst>
              <a:gd name="adj1" fmla="val -59602"/>
              <a:gd name="adj2" fmla="val 105428"/>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people are more important than others”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9F3CB5B-7612-FA5A-F55D-3C3DB9916527}"/>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in Christ, and individually members one of another. </a:t>
            </a:r>
            <a:r>
              <a:rPr lang="en-US" sz="3200" b="1" baseline="30000" dirty="0">
                <a:solidFill>
                  <a:schemeClr val="tx1"/>
                </a:solidFill>
              </a:rPr>
              <a:t>6</a:t>
            </a:r>
            <a:r>
              <a:rPr lang="en-US" sz="3200" dirty="0">
                <a:solidFill>
                  <a:schemeClr val="tx1"/>
                </a:solidFill>
              </a:rPr>
              <a:t> Since we have </a:t>
            </a:r>
            <a:r>
              <a:rPr lang="en-US" sz="3200" b="1" u="sng" dirty="0">
                <a:solidFill>
                  <a:srgbClr val="002060"/>
                </a:solidFill>
              </a:rPr>
              <a:t>gifts</a:t>
            </a:r>
            <a:r>
              <a:rPr lang="en-US" sz="3200" dirty="0">
                <a:solidFill>
                  <a:schemeClr val="tx1"/>
                </a:solidFill>
              </a:rPr>
              <a:t> that differ </a:t>
            </a:r>
            <a:r>
              <a:rPr lang="en-US" sz="3200" b="1" u="sng" dirty="0">
                <a:solidFill>
                  <a:srgbClr val="002060"/>
                </a:solidFill>
              </a:rPr>
              <a:t>according to the grace given to us</a:t>
            </a:r>
            <a:r>
              <a:rPr lang="en-US" sz="3200" dirty="0">
                <a:solidFill>
                  <a:schemeClr val="tx1"/>
                </a:solidFill>
              </a:rPr>
              <a:t>,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3" name="Speech Bubble: Rectangle 2">
            <a:extLst>
              <a:ext uri="{FF2B5EF4-FFF2-40B4-BE49-F238E27FC236}">
                <a16:creationId xmlns:a16="http://schemas.microsoft.com/office/drawing/2014/main" xmlns="" id="{64BEB7DF-7A40-6CA5-B37A-8A3CC30325BE}"/>
              </a:ext>
            </a:extLst>
          </p:cNvPr>
          <p:cNvSpPr/>
          <p:nvPr/>
        </p:nvSpPr>
        <p:spPr>
          <a:xfrm>
            <a:off x="202019" y="4551705"/>
            <a:ext cx="6287386" cy="582398"/>
          </a:xfrm>
          <a:prstGeom prst="wedgeRectCallout">
            <a:avLst>
              <a:gd name="adj1" fmla="val -44650"/>
              <a:gd name="adj2" fmla="val 245066"/>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charis</a:t>
            </a: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kindness, undeserved favor</a:t>
            </a:r>
            <a:endParaRPr lang="en-US" dirty="0"/>
          </a:p>
        </p:txBody>
      </p:sp>
    </p:spTree>
    <p:extLst>
      <p:ext uri="{BB962C8B-B14F-4D97-AF65-F5344CB8AC3E}">
        <p14:creationId xmlns:p14="http://schemas.microsoft.com/office/powerpoint/2010/main" val="199281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3255145B-1C86-3C2D-789E-B1DDD5356165}"/>
              </a:ext>
            </a:extLst>
          </p:cNvPr>
          <p:cNvSpPr/>
          <p:nvPr/>
        </p:nvSpPr>
        <p:spPr>
          <a:xfrm>
            <a:off x="202019" y="2044700"/>
            <a:ext cx="5867400" cy="685800"/>
          </a:xfrm>
          <a:prstGeom prst="wedgeRoundRectCallout">
            <a:avLst>
              <a:gd name="adj1" fmla="val -62234"/>
              <a:gd name="adj2" fmla="val 107034"/>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gifts are better than yours”</a:t>
            </a:r>
            <a:endParaRPr lang="en-US" dirty="0"/>
          </a:p>
        </p:txBody>
      </p:sp>
      <p:sp>
        <p:nvSpPr>
          <p:cNvPr id="9" name="Speech Bubble: Rectangle with Corners Rounded 8">
            <a:extLst>
              <a:ext uri="{FF2B5EF4-FFF2-40B4-BE49-F238E27FC236}">
                <a16:creationId xmlns:a16="http://schemas.microsoft.com/office/drawing/2014/main" xmlns="" id="{D142AB6A-A5C8-1148-3563-44BD0DD31F5B}"/>
              </a:ext>
            </a:extLst>
          </p:cNvPr>
          <p:cNvSpPr/>
          <p:nvPr/>
        </p:nvSpPr>
        <p:spPr>
          <a:xfrm>
            <a:off x="457200" y="2685228"/>
            <a:ext cx="8305800" cy="685800"/>
          </a:xfrm>
          <a:prstGeom prst="wedgeRoundRectCallout">
            <a:avLst>
              <a:gd name="adj1" fmla="val -59602"/>
              <a:gd name="adj2" fmla="val 105428"/>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people are more important than others”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71A5CC1D-0D41-54FE-1840-4767DB311553}"/>
              </a:ext>
            </a:extLst>
          </p:cNvPr>
          <p:cNvSpPr/>
          <p:nvPr/>
        </p:nvSpPr>
        <p:spPr>
          <a:xfrm>
            <a:off x="3135719" y="3810000"/>
            <a:ext cx="8915400" cy="1303666"/>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Every capability I have is an act of charity on God’s part!</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F8EB00F-399F-F778-5F64-E9B677D0E886}"/>
              </a:ext>
            </a:extLst>
          </p:cNvPr>
          <p:cNvSpPr/>
          <p:nvPr/>
        </p:nvSpPr>
        <p:spPr>
          <a:xfrm>
            <a:off x="-1772" y="2004247"/>
            <a:ext cx="12192000" cy="171498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rPr>
              <a:t>1 Corinthians </a:t>
            </a:r>
            <a:r>
              <a:rPr lang="en-US" sz="3200" b="1" kern="100" baseline="30000" dirty="0">
                <a:solidFill>
                  <a:schemeClr val="bg1"/>
                </a:solidFill>
                <a:effectLst/>
                <a:ea typeface="Calibri" panose="020F0502020204030204" pitchFamily="34" charset="0"/>
                <a:cs typeface="Calibri" panose="020F0502020204030204" pitchFamily="34" charset="0"/>
              </a:rPr>
              <a:t>4:7 </a:t>
            </a:r>
            <a:r>
              <a:rPr lang="en-US" sz="3200" kern="100" dirty="0">
                <a:solidFill>
                  <a:schemeClr val="bg1"/>
                </a:solidFill>
                <a:effectLst/>
                <a:ea typeface="Calibri" panose="020F0502020204030204" pitchFamily="34" charset="0"/>
                <a:cs typeface="Calibri" panose="020F0502020204030204" pitchFamily="34" charset="0"/>
              </a:rPr>
              <a:t>For who regards you as superior? What do you have that you did not receive? And if you did receive it, why do you boast as if you had not received it?</a:t>
            </a:r>
            <a:endParaRPr lang="en-US" sz="3200" kern="100" dirty="0">
              <a:solidFill>
                <a:schemeClr val="bg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1" name="Rectangle 10">
            <a:extLst>
              <a:ext uri="{FF2B5EF4-FFF2-40B4-BE49-F238E27FC236}">
                <a16:creationId xmlns:a16="http://schemas.microsoft.com/office/drawing/2014/main" xmlns="" id="{0F7923D9-5532-A225-4B84-DF0833FE7895}"/>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in Christ, and individually members one of another. </a:t>
            </a:r>
            <a:r>
              <a:rPr lang="en-US" sz="3200" b="1" baseline="30000" dirty="0">
                <a:solidFill>
                  <a:schemeClr val="tx1"/>
                </a:solidFill>
              </a:rPr>
              <a:t>6</a:t>
            </a:r>
            <a:r>
              <a:rPr lang="en-US" sz="3200" dirty="0">
                <a:solidFill>
                  <a:schemeClr val="tx1"/>
                </a:solidFill>
              </a:rPr>
              <a:t> Since we have </a:t>
            </a:r>
            <a:r>
              <a:rPr lang="en-US" sz="3200" b="1" u="sng" dirty="0">
                <a:solidFill>
                  <a:srgbClr val="002060"/>
                </a:solidFill>
              </a:rPr>
              <a:t>gifts</a:t>
            </a:r>
            <a:r>
              <a:rPr lang="en-US" sz="3200" dirty="0">
                <a:solidFill>
                  <a:schemeClr val="tx1"/>
                </a:solidFill>
              </a:rPr>
              <a:t> that differ </a:t>
            </a:r>
            <a:r>
              <a:rPr lang="en-US" sz="3200" b="1" u="sng" dirty="0">
                <a:solidFill>
                  <a:srgbClr val="002060"/>
                </a:solidFill>
              </a:rPr>
              <a:t>according to the grace given to us</a:t>
            </a:r>
            <a:r>
              <a:rPr lang="en-US" sz="3200" dirty="0">
                <a:solidFill>
                  <a:schemeClr val="tx1"/>
                </a:solidFill>
              </a:rPr>
              <a:t>,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75145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3255145B-1C86-3C2D-789E-B1DDD5356165}"/>
              </a:ext>
            </a:extLst>
          </p:cNvPr>
          <p:cNvSpPr/>
          <p:nvPr/>
        </p:nvSpPr>
        <p:spPr>
          <a:xfrm>
            <a:off x="202019" y="2044700"/>
            <a:ext cx="5867400" cy="685800"/>
          </a:xfrm>
          <a:prstGeom prst="wedgeRoundRectCallout">
            <a:avLst>
              <a:gd name="adj1" fmla="val -62234"/>
              <a:gd name="adj2" fmla="val 107034"/>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gifts are better than yours”</a:t>
            </a:r>
            <a:endParaRPr lang="en-US" dirty="0"/>
          </a:p>
        </p:txBody>
      </p:sp>
      <p:sp>
        <p:nvSpPr>
          <p:cNvPr id="9" name="Speech Bubble: Rectangle with Corners Rounded 8">
            <a:extLst>
              <a:ext uri="{FF2B5EF4-FFF2-40B4-BE49-F238E27FC236}">
                <a16:creationId xmlns:a16="http://schemas.microsoft.com/office/drawing/2014/main" xmlns="" id="{D142AB6A-A5C8-1148-3563-44BD0DD31F5B}"/>
              </a:ext>
            </a:extLst>
          </p:cNvPr>
          <p:cNvSpPr/>
          <p:nvPr/>
        </p:nvSpPr>
        <p:spPr>
          <a:xfrm>
            <a:off x="457200" y="2685228"/>
            <a:ext cx="8305800" cy="685800"/>
          </a:xfrm>
          <a:prstGeom prst="wedgeRoundRectCallout">
            <a:avLst>
              <a:gd name="adj1" fmla="val -59602"/>
              <a:gd name="adj2" fmla="val 105428"/>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people are more important than others”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71A5CC1D-0D41-54FE-1840-4767DB311553}"/>
              </a:ext>
            </a:extLst>
          </p:cNvPr>
          <p:cNvSpPr/>
          <p:nvPr/>
        </p:nvSpPr>
        <p:spPr>
          <a:xfrm>
            <a:off x="3135719" y="3810000"/>
            <a:ext cx="8915400" cy="1303666"/>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We are all sinners saved by grace, and our approval is based on Christ</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F8EB00F-399F-F778-5F64-E9B677D0E886}"/>
              </a:ext>
            </a:extLst>
          </p:cNvPr>
          <p:cNvSpPr/>
          <p:nvPr/>
        </p:nvSpPr>
        <p:spPr>
          <a:xfrm>
            <a:off x="-1772" y="2004247"/>
            <a:ext cx="12192000" cy="171498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rPr>
              <a:t>1 Corinthians </a:t>
            </a:r>
            <a:r>
              <a:rPr lang="en-US" sz="3200" b="1" kern="100" baseline="30000" dirty="0">
                <a:solidFill>
                  <a:schemeClr val="bg1"/>
                </a:solidFill>
                <a:effectLst/>
                <a:ea typeface="Calibri" panose="020F0502020204030204" pitchFamily="34" charset="0"/>
                <a:cs typeface="Calibri" panose="020F0502020204030204" pitchFamily="34" charset="0"/>
              </a:rPr>
              <a:t>4:7 </a:t>
            </a:r>
            <a:r>
              <a:rPr lang="en-US" sz="3200" kern="100" dirty="0">
                <a:solidFill>
                  <a:schemeClr val="bg1"/>
                </a:solidFill>
                <a:effectLst/>
                <a:ea typeface="Calibri" panose="020F0502020204030204" pitchFamily="34" charset="0"/>
                <a:cs typeface="Calibri" panose="020F0502020204030204" pitchFamily="34" charset="0"/>
              </a:rPr>
              <a:t>For who regards you as superior? What do you have that you did not receive? And if you did receive it, why do you boast as if you had not received it?</a:t>
            </a:r>
            <a:endParaRPr lang="en-US" sz="3200" kern="100" dirty="0">
              <a:solidFill>
                <a:schemeClr val="bg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3" name="Rectangle 2">
            <a:extLst>
              <a:ext uri="{FF2B5EF4-FFF2-40B4-BE49-F238E27FC236}">
                <a16:creationId xmlns:a16="http://schemas.microsoft.com/office/drawing/2014/main" xmlns="" id="{7DB5E009-BCF2-24D8-5909-C175391B96E6}"/>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in Christ, and individually members one of another. </a:t>
            </a:r>
            <a:r>
              <a:rPr lang="en-US" sz="3200" b="1" baseline="30000" dirty="0">
                <a:solidFill>
                  <a:schemeClr val="tx1"/>
                </a:solidFill>
              </a:rPr>
              <a:t>6</a:t>
            </a:r>
            <a:r>
              <a:rPr lang="en-US" sz="3200" dirty="0">
                <a:solidFill>
                  <a:schemeClr val="tx1"/>
                </a:solidFill>
              </a:rPr>
              <a:t> Since we have </a:t>
            </a:r>
            <a:r>
              <a:rPr lang="en-US" sz="3200" b="1" u="sng" dirty="0">
                <a:solidFill>
                  <a:srgbClr val="002060"/>
                </a:solidFill>
              </a:rPr>
              <a:t>gifts</a:t>
            </a:r>
            <a:r>
              <a:rPr lang="en-US" sz="3200" dirty="0">
                <a:solidFill>
                  <a:schemeClr val="tx1"/>
                </a:solidFill>
              </a:rPr>
              <a:t> that differ </a:t>
            </a:r>
            <a:r>
              <a:rPr lang="en-US" sz="3200" b="1" u="sng" dirty="0">
                <a:solidFill>
                  <a:srgbClr val="002060"/>
                </a:solidFill>
              </a:rPr>
              <a:t>according to the grace given to us</a:t>
            </a:r>
            <a:r>
              <a:rPr lang="en-US" sz="3200" dirty="0">
                <a:solidFill>
                  <a:schemeClr val="tx1"/>
                </a:solidFill>
              </a:rPr>
              <a:t>,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401119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62C0EA1C-F984-2085-4F75-A5D7EEFE59A9}"/>
              </a:ext>
            </a:extLst>
          </p:cNvPr>
          <p:cNvSpPr/>
          <p:nvPr/>
        </p:nvSpPr>
        <p:spPr>
          <a:xfrm>
            <a:off x="228600" y="2126428"/>
            <a:ext cx="5867400" cy="685800"/>
          </a:xfrm>
          <a:prstGeom prst="wedgeRoundRectCallout">
            <a:avLst>
              <a:gd name="adj1" fmla="val -60920"/>
              <a:gd name="adj2" fmla="val 94183"/>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need the Body of Christ”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84550AD5-4FC2-EFF0-29C2-300AD0404F2E}"/>
              </a:ext>
            </a:extLst>
          </p:cNvPr>
          <p:cNvSpPr/>
          <p:nvPr/>
        </p:nvSpPr>
        <p:spPr>
          <a:xfrm>
            <a:off x="-1772" y="2913801"/>
            <a:ext cx="12192000" cy="112842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rPr>
              <a:t>1 Corinthians </a:t>
            </a:r>
            <a:r>
              <a:rPr lang="en-US" sz="3200" b="1" kern="100" baseline="30000" dirty="0">
                <a:solidFill>
                  <a:schemeClr val="bg1"/>
                </a:solidFill>
                <a:effectLst/>
                <a:ea typeface="Calibri" panose="020F0502020204030204" pitchFamily="34" charset="0"/>
                <a:cs typeface="Calibri" panose="020F0502020204030204" pitchFamily="34" charset="0"/>
              </a:rPr>
              <a:t>12:18 </a:t>
            </a:r>
            <a:r>
              <a:rPr lang="en-US" sz="3200" kern="100" dirty="0">
                <a:solidFill>
                  <a:schemeClr val="bg1"/>
                </a:solidFill>
                <a:effectLst/>
                <a:ea typeface="Calibri" panose="020F0502020204030204" pitchFamily="34" charset="0"/>
                <a:cs typeface="Calibri" panose="020F0502020204030204" pitchFamily="34" charset="0"/>
              </a:rPr>
              <a:t>but now God </a:t>
            </a:r>
            <a:r>
              <a:rPr lang="en-US" sz="3200" b="1" u="sng" kern="100" dirty="0">
                <a:solidFill>
                  <a:schemeClr val="bg1"/>
                </a:solidFill>
                <a:effectLst/>
                <a:ea typeface="Calibri" panose="020F0502020204030204" pitchFamily="34" charset="0"/>
                <a:cs typeface="Calibri" panose="020F0502020204030204" pitchFamily="34" charset="0"/>
              </a:rPr>
              <a:t>has placed </a:t>
            </a:r>
            <a:r>
              <a:rPr lang="en-US" sz="3200" kern="100" dirty="0">
                <a:solidFill>
                  <a:schemeClr val="bg1"/>
                </a:solidFill>
                <a:effectLst/>
                <a:ea typeface="Calibri" panose="020F0502020204030204" pitchFamily="34" charset="0"/>
                <a:cs typeface="Calibri" panose="020F0502020204030204" pitchFamily="34" charset="0"/>
              </a:rPr>
              <a:t>the members, each one of them, in the body, just as He desired. </a:t>
            </a:r>
            <a:endParaRPr lang="en-US" sz="3200" kern="100" dirty="0">
              <a:solidFill>
                <a:schemeClr val="bg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3" name="Rounded Rectangular Callout 11">
            <a:extLst>
              <a:ext uri="{FF2B5EF4-FFF2-40B4-BE49-F238E27FC236}">
                <a16:creationId xmlns:a16="http://schemas.microsoft.com/office/drawing/2014/main" xmlns="" id="{9EB5C41D-F796-8992-7BB5-228E787FCF8B}"/>
              </a:ext>
            </a:extLst>
          </p:cNvPr>
          <p:cNvSpPr/>
          <p:nvPr/>
        </p:nvSpPr>
        <p:spPr>
          <a:xfrm>
            <a:off x="1905000" y="4343400"/>
            <a:ext cx="10146119" cy="722895"/>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belong in the Body of Christ</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2440AA2A-3181-58E5-056C-361C459BF3F0}"/>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in Christ, and individually members one of another. </a:t>
            </a:r>
            <a:r>
              <a:rPr lang="en-US" sz="3200" b="1" baseline="30000" dirty="0">
                <a:solidFill>
                  <a:schemeClr val="tx1"/>
                </a:solidFill>
              </a:rPr>
              <a:t>6</a:t>
            </a:r>
            <a:r>
              <a:rPr lang="en-US" sz="3200" dirty="0">
                <a:solidFill>
                  <a:schemeClr val="tx1"/>
                </a:solidFill>
              </a:rPr>
              <a:t> Since we have </a:t>
            </a:r>
            <a:r>
              <a:rPr lang="en-US" sz="3200" b="1" u="sng" dirty="0">
                <a:solidFill>
                  <a:srgbClr val="002060"/>
                </a:solidFill>
              </a:rPr>
              <a:t>gifts</a:t>
            </a:r>
            <a:r>
              <a:rPr lang="en-US" sz="3200" dirty="0">
                <a:solidFill>
                  <a:schemeClr val="tx1"/>
                </a:solidFill>
              </a:rPr>
              <a:t> that differ </a:t>
            </a:r>
            <a:r>
              <a:rPr lang="en-US" sz="3200" b="1" u="sng" dirty="0">
                <a:solidFill>
                  <a:srgbClr val="002060"/>
                </a:solidFill>
              </a:rPr>
              <a:t>according to the grace given to us</a:t>
            </a:r>
            <a:r>
              <a:rPr lang="en-US" sz="3200" dirty="0">
                <a:solidFill>
                  <a:schemeClr val="tx1"/>
                </a:solidFill>
              </a:rPr>
              <a:t>,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20968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62C0EA1C-F984-2085-4F75-A5D7EEFE59A9}"/>
              </a:ext>
            </a:extLst>
          </p:cNvPr>
          <p:cNvSpPr/>
          <p:nvPr/>
        </p:nvSpPr>
        <p:spPr>
          <a:xfrm>
            <a:off x="228600" y="2126428"/>
            <a:ext cx="5867400" cy="685800"/>
          </a:xfrm>
          <a:prstGeom prst="wedgeRoundRectCallout">
            <a:avLst>
              <a:gd name="adj1" fmla="val -60920"/>
              <a:gd name="adj2" fmla="val 94183"/>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need the Body of Christ”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84550AD5-4FC2-EFF0-29C2-300AD0404F2E}"/>
              </a:ext>
            </a:extLst>
          </p:cNvPr>
          <p:cNvSpPr/>
          <p:nvPr/>
        </p:nvSpPr>
        <p:spPr>
          <a:xfrm>
            <a:off x="-1772" y="2913801"/>
            <a:ext cx="12192000" cy="112842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rPr>
              <a:t>1 Corinthians </a:t>
            </a:r>
            <a:r>
              <a:rPr lang="en-US" sz="3200" b="1" kern="100" baseline="30000" dirty="0">
                <a:solidFill>
                  <a:schemeClr val="bg1"/>
                </a:solidFill>
                <a:effectLst/>
                <a:ea typeface="Calibri" panose="020F0502020204030204" pitchFamily="34" charset="0"/>
                <a:cs typeface="Calibri" panose="020F0502020204030204" pitchFamily="34" charset="0"/>
              </a:rPr>
              <a:t>12:18 </a:t>
            </a:r>
            <a:r>
              <a:rPr lang="en-US" sz="3200" kern="100" dirty="0">
                <a:solidFill>
                  <a:schemeClr val="bg1"/>
                </a:solidFill>
                <a:effectLst/>
                <a:ea typeface="Calibri" panose="020F0502020204030204" pitchFamily="34" charset="0"/>
                <a:cs typeface="Calibri" panose="020F0502020204030204" pitchFamily="34" charset="0"/>
              </a:rPr>
              <a:t>but now God </a:t>
            </a:r>
            <a:r>
              <a:rPr lang="en-US" sz="3200" b="1" u="sng" kern="100" dirty="0">
                <a:solidFill>
                  <a:schemeClr val="bg1"/>
                </a:solidFill>
                <a:effectLst/>
                <a:ea typeface="Calibri" panose="020F0502020204030204" pitchFamily="34" charset="0"/>
                <a:cs typeface="Calibri" panose="020F0502020204030204" pitchFamily="34" charset="0"/>
              </a:rPr>
              <a:t>has placed </a:t>
            </a:r>
            <a:r>
              <a:rPr lang="en-US" sz="3200" kern="100" dirty="0">
                <a:solidFill>
                  <a:schemeClr val="bg1"/>
                </a:solidFill>
                <a:effectLst/>
                <a:ea typeface="Calibri" panose="020F0502020204030204" pitchFamily="34" charset="0"/>
                <a:cs typeface="Calibri" panose="020F0502020204030204" pitchFamily="34" charset="0"/>
              </a:rPr>
              <a:t>the members, each one of them, in the body, just as He desired. </a:t>
            </a:r>
            <a:endParaRPr lang="en-US" sz="3200" kern="100" dirty="0">
              <a:solidFill>
                <a:schemeClr val="bg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3" name="Rounded Rectangular Callout 11">
            <a:extLst>
              <a:ext uri="{FF2B5EF4-FFF2-40B4-BE49-F238E27FC236}">
                <a16:creationId xmlns:a16="http://schemas.microsoft.com/office/drawing/2014/main" xmlns="" id="{9EB5C41D-F796-8992-7BB5-228E787FCF8B}"/>
              </a:ext>
            </a:extLst>
          </p:cNvPr>
          <p:cNvSpPr/>
          <p:nvPr/>
        </p:nvSpPr>
        <p:spPr>
          <a:xfrm>
            <a:off x="1905000" y="4343400"/>
            <a:ext cx="10146119" cy="722895"/>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belong in the Body of Christ</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3461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62C0EA1C-F984-2085-4F75-A5D7EEFE59A9}"/>
              </a:ext>
            </a:extLst>
          </p:cNvPr>
          <p:cNvSpPr/>
          <p:nvPr/>
        </p:nvSpPr>
        <p:spPr>
          <a:xfrm>
            <a:off x="228600" y="2126428"/>
            <a:ext cx="5867400" cy="685800"/>
          </a:xfrm>
          <a:prstGeom prst="wedgeRoundRectCallout">
            <a:avLst>
              <a:gd name="adj1" fmla="val -60920"/>
              <a:gd name="adj2" fmla="val 94183"/>
              <a:gd name="adj3" fmla="val 16667"/>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need the Body of Christ”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84550AD5-4FC2-EFF0-29C2-300AD0404F2E}"/>
              </a:ext>
            </a:extLst>
          </p:cNvPr>
          <p:cNvSpPr/>
          <p:nvPr/>
        </p:nvSpPr>
        <p:spPr>
          <a:xfrm>
            <a:off x="-1772" y="2913801"/>
            <a:ext cx="12192000" cy="112842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rPr>
              <a:t>1 Corinthians </a:t>
            </a:r>
            <a:r>
              <a:rPr lang="en-US" sz="3200" b="1" kern="100" baseline="30000" dirty="0">
                <a:solidFill>
                  <a:schemeClr val="bg1"/>
                </a:solidFill>
                <a:effectLst/>
                <a:ea typeface="Calibri" panose="020F0502020204030204" pitchFamily="34" charset="0"/>
                <a:cs typeface="Calibri" panose="020F0502020204030204" pitchFamily="34" charset="0"/>
              </a:rPr>
              <a:t>12:18 </a:t>
            </a:r>
            <a:r>
              <a:rPr lang="en-US" sz="3200" kern="100" dirty="0">
                <a:solidFill>
                  <a:schemeClr val="bg1"/>
                </a:solidFill>
                <a:effectLst/>
                <a:ea typeface="Calibri" panose="020F0502020204030204" pitchFamily="34" charset="0"/>
                <a:cs typeface="Calibri" panose="020F0502020204030204" pitchFamily="34" charset="0"/>
              </a:rPr>
              <a:t>but now God </a:t>
            </a:r>
            <a:r>
              <a:rPr lang="en-US" sz="3200" b="1" u="sng" kern="100" dirty="0">
                <a:solidFill>
                  <a:schemeClr val="bg1"/>
                </a:solidFill>
                <a:effectLst/>
                <a:ea typeface="Calibri" panose="020F0502020204030204" pitchFamily="34" charset="0"/>
                <a:cs typeface="Calibri" panose="020F0502020204030204" pitchFamily="34" charset="0"/>
              </a:rPr>
              <a:t>has placed </a:t>
            </a:r>
            <a:r>
              <a:rPr lang="en-US" sz="3200" kern="100" dirty="0">
                <a:solidFill>
                  <a:schemeClr val="bg1"/>
                </a:solidFill>
                <a:effectLst/>
                <a:ea typeface="Calibri" panose="020F0502020204030204" pitchFamily="34" charset="0"/>
                <a:cs typeface="Calibri" panose="020F0502020204030204" pitchFamily="34" charset="0"/>
              </a:rPr>
              <a:t>the members, each one of them, in the body, just as He desired. </a:t>
            </a:r>
            <a:endParaRPr lang="en-US" sz="3200" kern="100" dirty="0">
              <a:solidFill>
                <a:schemeClr val="bg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3" name="Rounded Rectangular Callout 11">
            <a:extLst>
              <a:ext uri="{FF2B5EF4-FFF2-40B4-BE49-F238E27FC236}">
                <a16:creationId xmlns:a16="http://schemas.microsoft.com/office/drawing/2014/main" xmlns="" id="{9EB5C41D-F796-8992-7BB5-228E787FCF8B}"/>
              </a:ext>
            </a:extLst>
          </p:cNvPr>
          <p:cNvSpPr/>
          <p:nvPr/>
        </p:nvSpPr>
        <p:spPr>
          <a:xfrm>
            <a:off x="4876800" y="3936047"/>
            <a:ext cx="7250519" cy="1177384"/>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There is no such thing as a “Lone Ranger” Christian</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86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3 </a:t>
            </a:r>
            <a:r>
              <a:rPr lang="en-US" sz="3200" kern="100" dirty="0">
                <a:solidFill>
                  <a:srgbClr val="000000"/>
                </a:solidFill>
                <a:effectLst/>
                <a:ea typeface="Calibri" panose="020F0502020204030204" pitchFamily="34" charset="0"/>
                <a:cs typeface="Calibri" panose="020F0502020204030204" pitchFamily="34" charset="0"/>
              </a:rPr>
              <a:t>For through the grace given to me I say to everyone among you not to think more highly of himself than he ought to think; but to think so as to have sound judgment, as God has allotted to each a measure of faith.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just as we have many members in one body and all the members do not have the same function,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rgbClr val="000000"/>
                </a:solidFill>
                <a:effectLst/>
                <a:ea typeface="Calibri" panose="020F0502020204030204" pitchFamily="34" charset="0"/>
                <a:cs typeface="Calibri" panose="020F0502020204030204" pitchFamily="34" charset="0"/>
              </a:rPr>
              <a:t>so we, who are many, are one body in Christ, and individually members one of another. </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545934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9F9E9105-6652-889D-EB3E-4E452DE0D9AC}"/>
              </a:ext>
            </a:extLst>
          </p:cNvPr>
          <p:cNvSpPr/>
          <p:nvPr/>
        </p:nvSpPr>
        <p:spPr>
          <a:xfrm>
            <a:off x="-1772" y="2913801"/>
            <a:ext cx="12192000" cy="112842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rPr>
              <a:t>1 Corinthians </a:t>
            </a:r>
            <a:r>
              <a:rPr lang="en-US" sz="3200" b="1" kern="100" baseline="30000" dirty="0">
                <a:solidFill>
                  <a:schemeClr val="bg1"/>
                </a:solidFill>
                <a:effectLst/>
                <a:ea typeface="Calibri" panose="020F0502020204030204" pitchFamily="34" charset="0"/>
                <a:cs typeface="Calibri" panose="020F0502020204030204" pitchFamily="34" charset="0"/>
              </a:rPr>
              <a:t>12:18 </a:t>
            </a:r>
            <a:r>
              <a:rPr lang="en-US" sz="3200" kern="100" dirty="0">
                <a:solidFill>
                  <a:schemeClr val="bg1"/>
                </a:solidFill>
                <a:effectLst/>
                <a:ea typeface="Calibri" panose="020F0502020204030204" pitchFamily="34" charset="0"/>
                <a:cs typeface="Calibri" panose="020F0502020204030204" pitchFamily="34" charset="0"/>
              </a:rPr>
              <a:t>but now God </a:t>
            </a:r>
            <a:r>
              <a:rPr lang="en-US" sz="3200" b="1" u="sng" kern="100" dirty="0">
                <a:solidFill>
                  <a:schemeClr val="bg1"/>
                </a:solidFill>
                <a:effectLst/>
                <a:ea typeface="Calibri" panose="020F0502020204030204" pitchFamily="34" charset="0"/>
                <a:cs typeface="Calibri" panose="020F0502020204030204" pitchFamily="34" charset="0"/>
              </a:rPr>
              <a:t>has placed </a:t>
            </a:r>
            <a:r>
              <a:rPr lang="en-US" sz="3200" kern="100" dirty="0">
                <a:solidFill>
                  <a:schemeClr val="bg1"/>
                </a:solidFill>
                <a:effectLst/>
                <a:ea typeface="Calibri" panose="020F0502020204030204" pitchFamily="34" charset="0"/>
                <a:cs typeface="Calibri" panose="020F0502020204030204" pitchFamily="34" charset="0"/>
              </a:rPr>
              <a:t>the members, each one of them, in the body, just as He desired. </a:t>
            </a:r>
            <a:endParaRPr lang="en-US" sz="3200" kern="100" dirty="0">
              <a:solidFill>
                <a:schemeClr val="bg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3" name="Rounded Rectangular Callout 11">
            <a:extLst>
              <a:ext uri="{FF2B5EF4-FFF2-40B4-BE49-F238E27FC236}">
                <a16:creationId xmlns:a16="http://schemas.microsoft.com/office/drawing/2014/main" xmlns="" id="{9EB5C41D-F796-8992-7BB5-228E787FCF8B}"/>
              </a:ext>
            </a:extLst>
          </p:cNvPr>
          <p:cNvSpPr/>
          <p:nvPr/>
        </p:nvSpPr>
        <p:spPr>
          <a:xfrm>
            <a:off x="4876800" y="3936047"/>
            <a:ext cx="7250519" cy="1177384"/>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There is no such thing as a “Lone Ranger” Christian</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5CC1E37F-BF44-2EB5-9898-9ADFB1E84605}"/>
              </a:ext>
            </a:extLst>
          </p:cNvPr>
          <p:cNvSpPr/>
          <p:nvPr/>
        </p:nvSpPr>
        <p:spPr>
          <a:xfrm>
            <a:off x="76200" y="2044700"/>
            <a:ext cx="6172200" cy="685800"/>
          </a:xfrm>
          <a:prstGeom prst="wedgeRoundRectCallout">
            <a:avLst>
              <a:gd name="adj1" fmla="val -52677"/>
              <a:gd name="adj2" fmla="val 123472"/>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don’t fit in in the Body of Christ”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2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ular Callout 11">
            <a:extLst>
              <a:ext uri="{FF2B5EF4-FFF2-40B4-BE49-F238E27FC236}">
                <a16:creationId xmlns:a16="http://schemas.microsoft.com/office/drawing/2014/main" xmlns="" id="{9EB5C41D-F796-8992-7BB5-228E787FCF8B}"/>
              </a:ext>
            </a:extLst>
          </p:cNvPr>
          <p:cNvSpPr/>
          <p:nvPr/>
        </p:nvSpPr>
        <p:spPr>
          <a:xfrm>
            <a:off x="4876800" y="3936047"/>
            <a:ext cx="7250519" cy="1177384"/>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There is no such thing as a “Lone Ranger” Christian</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5CC1E37F-BF44-2EB5-9898-9ADFB1E84605}"/>
              </a:ext>
            </a:extLst>
          </p:cNvPr>
          <p:cNvSpPr/>
          <p:nvPr/>
        </p:nvSpPr>
        <p:spPr>
          <a:xfrm>
            <a:off x="76200" y="2044700"/>
            <a:ext cx="6172200" cy="685800"/>
          </a:xfrm>
          <a:prstGeom prst="wedgeRoundRectCallout">
            <a:avLst>
              <a:gd name="adj1" fmla="val -52677"/>
              <a:gd name="adj2" fmla="val 123472"/>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don’t fit in in the Body of Christ”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806073D0-96F5-694C-8BAB-67A6141BC096}"/>
              </a:ext>
            </a:extLst>
          </p:cNvPr>
          <p:cNvSpPr/>
          <p:nvPr/>
        </p:nvSpPr>
        <p:spPr>
          <a:xfrm>
            <a:off x="608714" y="2819400"/>
            <a:ext cx="11279372" cy="121370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bg1"/>
                </a:solidFill>
              </a:rPr>
              <a:t>1 Corinthians </a:t>
            </a:r>
            <a:r>
              <a:rPr lang="en-US" sz="3200" b="1" baseline="30000" dirty="0"/>
              <a:t>12:21 </a:t>
            </a:r>
            <a:r>
              <a:rPr lang="en-US" sz="3200" dirty="0"/>
              <a:t>And the eye cannot say to the hand, “I have no need of you”; or again the head to the feet, “I have no need of you.”</a:t>
            </a:r>
            <a:endParaRPr lang="en-US" sz="3200" dirty="0">
              <a:solidFill>
                <a:schemeClr val="tx1"/>
              </a:solidFill>
            </a:endParaRPr>
          </a:p>
        </p:txBody>
      </p:sp>
    </p:spTree>
    <p:extLst>
      <p:ext uri="{BB962C8B-B14F-4D97-AF65-F5344CB8AC3E}">
        <p14:creationId xmlns:p14="http://schemas.microsoft.com/office/powerpoint/2010/main" val="2766351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5CC1E37F-BF44-2EB5-9898-9ADFB1E84605}"/>
              </a:ext>
            </a:extLst>
          </p:cNvPr>
          <p:cNvSpPr/>
          <p:nvPr/>
        </p:nvSpPr>
        <p:spPr>
          <a:xfrm>
            <a:off x="76200" y="2044700"/>
            <a:ext cx="6172200" cy="685800"/>
          </a:xfrm>
          <a:prstGeom prst="wedgeRoundRectCallout">
            <a:avLst>
              <a:gd name="adj1" fmla="val -52677"/>
              <a:gd name="adj2" fmla="val 123472"/>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don’t fit in in the Body of Christ”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9F9E9105-6652-889D-EB3E-4E452DE0D9AC}"/>
              </a:ext>
            </a:extLst>
          </p:cNvPr>
          <p:cNvSpPr/>
          <p:nvPr/>
        </p:nvSpPr>
        <p:spPr>
          <a:xfrm>
            <a:off x="608714" y="2819400"/>
            <a:ext cx="11279372" cy="121370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bg1"/>
                </a:solidFill>
              </a:rPr>
              <a:t>1 Corinthians </a:t>
            </a:r>
            <a:r>
              <a:rPr lang="en-US" sz="3200" b="1" baseline="30000" dirty="0"/>
              <a:t>12:21 </a:t>
            </a:r>
            <a:r>
              <a:rPr lang="en-US" sz="3200" dirty="0"/>
              <a:t>And the eye cannot say to the hand, “I have no need of you”; or again the head to the feet, “I have no need of you.”</a:t>
            </a:r>
            <a:endParaRPr lang="en-US" sz="3200" dirty="0">
              <a:solidFill>
                <a:schemeClr val="tx1"/>
              </a:solidFill>
            </a:endParaRPr>
          </a:p>
        </p:txBody>
      </p:sp>
      <p:sp>
        <p:nvSpPr>
          <p:cNvPr id="13" name="Rounded Rectangular Callout 11">
            <a:extLst>
              <a:ext uri="{FF2B5EF4-FFF2-40B4-BE49-F238E27FC236}">
                <a16:creationId xmlns:a16="http://schemas.microsoft.com/office/drawing/2014/main" xmlns="" id="{9EB5C41D-F796-8992-7BB5-228E787FCF8B}"/>
              </a:ext>
            </a:extLst>
          </p:cNvPr>
          <p:cNvSpPr/>
          <p:nvPr/>
        </p:nvSpPr>
        <p:spPr>
          <a:xfrm>
            <a:off x="3657600" y="3936047"/>
            <a:ext cx="8469719" cy="1177384"/>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We are interdependent upon one another by design</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195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9F9E9105-6652-889D-EB3E-4E452DE0D9AC}"/>
              </a:ext>
            </a:extLst>
          </p:cNvPr>
          <p:cNvSpPr/>
          <p:nvPr/>
        </p:nvSpPr>
        <p:spPr>
          <a:xfrm>
            <a:off x="608714" y="2819400"/>
            <a:ext cx="11279372" cy="121370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bg1"/>
                </a:solidFill>
              </a:rPr>
              <a:t>1 Corinthians </a:t>
            </a:r>
            <a:r>
              <a:rPr lang="en-US" sz="3200" b="1" baseline="30000" dirty="0"/>
              <a:t>12:21 </a:t>
            </a:r>
            <a:r>
              <a:rPr lang="en-US" sz="3200" dirty="0"/>
              <a:t>And the eye cannot say to the hand, “I have no need of you”; or again the head to the feet, “I have no need of you.”</a:t>
            </a:r>
            <a:endParaRPr lang="en-US" sz="3200" dirty="0">
              <a:solidFill>
                <a:schemeClr val="tx1"/>
              </a:solidFill>
            </a:endParaRPr>
          </a:p>
        </p:txBody>
      </p:sp>
      <p:sp>
        <p:nvSpPr>
          <p:cNvPr id="13" name="Rounded Rectangular Callout 11">
            <a:extLst>
              <a:ext uri="{FF2B5EF4-FFF2-40B4-BE49-F238E27FC236}">
                <a16:creationId xmlns:a16="http://schemas.microsoft.com/office/drawing/2014/main" xmlns="" id="{9EB5C41D-F796-8992-7BB5-228E787FCF8B}"/>
              </a:ext>
            </a:extLst>
          </p:cNvPr>
          <p:cNvSpPr/>
          <p:nvPr/>
        </p:nvSpPr>
        <p:spPr>
          <a:xfrm>
            <a:off x="3657600" y="3936047"/>
            <a:ext cx="8469719" cy="1177384"/>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We are interdependent upon one another by design</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BB2C11B9-6B06-9E63-558B-554E28155F6F}"/>
              </a:ext>
            </a:extLst>
          </p:cNvPr>
          <p:cNvSpPr/>
          <p:nvPr/>
        </p:nvSpPr>
        <p:spPr>
          <a:xfrm>
            <a:off x="152400" y="1987590"/>
            <a:ext cx="5410200" cy="685800"/>
          </a:xfrm>
          <a:prstGeom prst="wedgeRoundRectCallout">
            <a:avLst>
              <a:gd name="adj1" fmla="val -54777"/>
              <a:gd name="adj2" fmla="val 126205"/>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“My gifts aren’t good enough”</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8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BB2C11B9-6B06-9E63-558B-554E28155F6F}"/>
              </a:ext>
            </a:extLst>
          </p:cNvPr>
          <p:cNvSpPr/>
          <p:nvPr/>
        </p:nvSpPr>
        <p:spPr>
          <a:xfrm>
            <a:off x="152400" y="1987590"/>
            <a:ext cx="5410200" cy="685800"/>
          </a:xfrm>
          <a:prstGeom prst="wedgeRoundRectCallout">
            <a:avLst>
              <a:gd name="adj1" fmla="val -54777"/>
              <a:gd name="adj2" fmla="val 126205"/>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“My gifts aren’t good enough”</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9F9E9105-6652-889D-EB3E-4E452DE0D9AC}"/>
              </a:ext>
            </a:extLst>
          </p:cNvPr>
          <p:cNvSpPr/>
          <p:nvPr/>
        </p:nvSpPr>
        <p:spPr>
          <a:xfrm>
            <a:off x="0" y="3000852"/>
            <a:ext cx="12192000" cy="1647348"/>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Corinthians 12:22 </a:t>
            </a:r>
            <a:r>
              <a:rPr lang="en-US" sz="3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 the contrary, it is much truer that the members of the body which seem to be weaker are necessary; </a:t>
            </a:r>
            <a:r>
              <a:rPr lang="en-US" sz="30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23 </a:t>
            </a:r>
            <a:r>
              <a:rPr lang="en-US" sz="3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those members of the body which we deem less honorable, on these we bestow more abundant honor,</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412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BB2C11B9-6B06-9E63-558B-554E28155F6F}"/>
              </a:ext>
            </a:extLst>
          </p:cNvPr>
          <p:cNvSpPr/>
          <p:nvPr/>
        </p:nvSpPr>
        <p:spPr>
          <a:xfrm>
            <a:off x="152400" y="1987590"/>
            <a:ext cx="5410200" cy="685800"/>
          </a:xfrm>
          <a:prstGeom prst="wedgeRoundRectCallout">
            <a:avLst>
              <a:gd name="adj1" fmla="val -54777"/>
              <a:gd name="adj2" fmla="val 126205"/>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“My gifts aren’t good enough”</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5918EFEF-988A-CCD4-5E2C-B11D1B881F90}"/>
              </a:ext>
            </a:extLst>
          </p:cNvPr>
          <p:cNvSpPr/>
          <p:nvPr/>
        </p:nvSpPr>
        <p:spPr>
          <a:xfrm>
            <a:off x="3544" y="2971800"/>
            <a:ext cx="12192000" cy="1066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Corinthians 12:11 </a:t>
            </a:r>
            <a:r>
              <a:rPr lang="en-US" sz="3000" dirty="0">
                <a:solidFill>
                  <a:schemeClr val="bg1"/>
                </a:solidFill>
                <a:effectLst/>
                <a:latin typeface="Calibri" panose="020F0502020204030204" pitchFamily="34" charset="0"/>
                <a:ea typeface="Calibri" panose="020F0502020204030204" pitchFamily="34" charset="0"/>
              </a:rPr>
              <a:t>But one and the same Spirit works all these things, distributing to each one individually just as He wills.</a:t>
            </a:r>
            <a:endPar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B2CA54C5-E88F-A7BA-1788-2B36D59758F9}"/>
              </a:ext>
            </a:extLst>
          </p:cNvPr>
          <p:cNvSpPr/>
          <p:nvPr/>
        </p:nvSpPr>
        <p:spPr>
          <a:xfrm>
            <a:off x="4648200" y="3991772"/>
            <a:ext cx="7479119" cy="1266027"/>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are gifted and placed exactly as the Lord intends</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4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BB2C11B9-6B06-9E63-558B-554E28155F6F}"/>
              </a:ext>
            </a:extLst>
          </p:cNvPr>
          <p:cNvSpPr/>
          <p:nvPr/>
        </p:nvSpPr>
        <p:spPr>
          <a:xfrm>
            <a:off x="152400" y="1987590"/>
            <a:ext cx="5410200" cy="685800"/>
          </a:xfrm>
          <a:prstGeom prst="wedgeRoundRectCallout">
            <a:avLst>
              <a:gd name="adj1" fmla="val -54777"/>
              <a:gd name="adj2" fmla="val 126205"/>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“My gifts aren’t good enough”</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5918EFEF-988A-CCD4-5E2C-B11D1B881F90}"/>
              </a:ext>
            </a:extLst>
          </p:cNvPr>
          <p:cNvSpPr/>
          <p:nvPr/>
        </p:nvSpPr>
        <p:spPr>
          <a:xfrm>
            <a:off x="0" y="2743200"/>
            <a:ext cx="12192000" cy="116033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Romans </a:t>
            </a:r>
            <a:r>
              <a:rPr lang="en-US" sz="32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6:</a:t>
            </a: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a:t>
            </a: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present yourselves to God as those alive from the dead, and your members as</a:t>
            </a:r>
            <a:r>
              <a:rPr lang="en-US" sz="3200"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b="1" u="sng"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instruments of righteousness</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God.</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B2CA54C5-E88F-A7BA-1788-2B36D59758F9}"/>
              </a:ext>
            </a:extLst>
          </p:cNvPr>
          <p:cNvSpPr/>
          <p:nvPr/>
        </p:nvSpPr>
        <p:spPr>
          <a:xfrm>
            <a:off x="4648200" y="3991772"/>
            <a:ext cx="7479119" cy="1266027"/>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are gifted and placed exactly as the Lord intends</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40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BB2C11B9-6B06-9E63-558B-554E28155F6F}"/>
              </a:ext>
            </a:extLst>
          </p:cNvPr>
          <p:cNvSpPr/>
          <p:nvPr/>
        </p:nvSpPr>
        <p:spPr>
          <a:xfrm>
            <a:off x="152400" y="1987590"/>
            <a:ext cx="5410200" cy="685800"/>
          </a:xfrm>
          <a:prstGeom prst="wedgeRoundRectCallout">
            <a:avLst>
              <a:gd name="adj1" fmla="val -54777"/>
              <a:gd name="adj2" fmla="val 126205"/>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“My gifts aren’t good enough”</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5918EFEF-988A-CCD4-5E2C-B11D1B881F90}"/>
              </a:ext>
            </a:extLst>
          </p:cNvPr>
          <p:cNvSpPr/>
          <p:nvPr/>
        </p:nvSpPr>
        <p:spPr>
          <a:xfrm>
            <a:off x="0" y="2743200"/>
            <a:ext cx="12192000" cy="116033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Romans </a:t>
            </a:r>
            <a:r>
              <a:rPr lang="en-US" sz="32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6:</a:t>
            </a: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a:t>
            </a: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present yourselves to God as those alive from the dead, and your members as</a:t>
            </a:r>
            <a:r>
              <a:rPr lang="en-US" sz="3200"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b="1" u="sng"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instruments of righteousness</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God.</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B2CA54C5-E88F-A7BA-1788-2B36D59758F9}"/>
              </a:ext>
            </a:extLst>
          </p:cNvPr>
          <p:cNvSpPr/>
          <p:nvPr/>
        </p:nvSpPr>
        <p:spPr>
          <a:xfrm>
            <a:off x="2971800" y="3991772"/>
            <a:ext cx="9155519" cy="1266027"/>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are God’s finely crafted instrument, for a special use in His hands</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1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127F3BAC-6E7A-B2B2-597D-A2A9A286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0" y="0"/>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oustb\Desktop\Da_Vinci_Vitruve_Luc_Viatour-1-e1426411585997.png">
            <a:extLst>
              <a:ext uri="{FF2B5EF4-FFF2-40B4-BE49-F238E27FC236}">
                <a16:creationId xmlns:a16="http://schemas.microsoft.com/office/drawing/2014/main" xmlns="" id="{57F9D32C-B666-2A14-CC61-E8585A0544CD}"/>
              </a:ext>
            </a:extLst>
          </p:cNvPr>
          <p:cNvPicPr>
            <a:picLocks noChangeAspect="1" noChangeArrowheads="1"/>
          </p:cNvPicPr>
          <p:nvPr/>
        </p:nvPicPr>
        <p:blipFill rotWithShape="1">
          <a:blip r:embed="rId3" cstate="print"/>
          <a:srcRect t="24296" b="-1"/>
          <a:stretch/>
        </p:blipFill>
        <p:spPr bwMode="auto">
          <a:xfrm>
            <a:off x="1772" y="0"/>
            <a:ext cx="12192000" cy="5461000"/>
          </a:xfrm>
          <a:prstGeom prst="rect">
            <a:avLst/>
          </a:prstGeom>
          <a:noFill/>
        </p:spPr>
      </p:pic>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xmlns="" id="{BB2C11B9-6B06-9E63-558B-554E28155F6F}"/>
              </a:ext>
            </a:extLst>
          </p:cNvPr>
          <p:cNvSpPr/>
          <p:nvPr/>
        </p:nvSpPr>
        <p:spPr>
          <a:xfrm>
            <a:off x="152400" y="1987590"/>
            <a:ext cx="5410200" cy="685800"/>
          </a:xfrm>
          <a:prstGeom prst="wedgeRoundRectCallout">
            <a:avLst>
              <a:gd name="adj1" fmla="val -54777"/>
              <a:gd name="adj2" fmla="val 126205"/>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“My gifts aren’t good enough”</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5918EFEF-988A-CCD4-5E2C-B11D1B881F90}"/>
              </a:ext>
            </a:extLst>
          </p:cNvPr>
          <p:cNvSpPr/>
          <p:nvPr/>
        </p:nvSpPr>
        <p:spPr>
          <a:xfrm>
            <a:off x="0" y="2743200"/>
            <a:ext cx="12192000" cy="116033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Romans </a:t>
            </a:r>
            <a:r>
              <a:rPr lang="en-US" sz="3200" b="1" kern="1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6:</a:t>
            </a:r>
            <a:r>
              <a:rPr lang="en-US" sz="3200" b="1"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a:t>
            </a: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present yourselves to God as those alive from the dead, and your members as</a:t>
            </a:r>
            <a:r>
              <a:rPr lang="en-US" sz="3200"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b="1" u="sng"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instruments of righteousness</a:t>
            </a:r>
            <a:r>
              <a:rPr lang="en-US" sz="3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God.</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B2CA54C5-E88F-A7BA-1788-2B36D59758F9}"/>
              </a:ext>
            </a:extLst>
          </p:cNvPr>
          <p:cNvSpPr/>
          <p:nvPr/>
        </p:nvSpPr>
        <p:spPr>
          <a:xfrm>
            <a:off x="2971800" y="3991772"/>
            <a:ext cx="9155519" cy="1266027"/>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Sound Judgement: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are God’s finely crafted instrument, for a special use in His hands</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4" descr="Honeysuckle Popper – Mister Honeysuckle">
            <a:extLst>
              <a:ext uri="{FF2B5EF4-FFF2-40B4-BE49-F238E27FC236}">
                <a16:creationId xmlns:a16="http://schemas.microsoft.com/office/drawing/2014/main" xmlns="" id="{7D07F735-80F1-E399-F19F-7C0AAC942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 y="980284"/>
            <a:ext cx="4828657" cy="427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opper Gets Rid of Unwanted Honeysuckle – Mister Honeysuckle">
            <a:extLst>
              <a:ext uri="{FF2B5EF4-FFF2-40B4-BE49-F238E27FC236}">
                <a16:creationId xmlns:a16="http://schemas.microsoft.com/office/drawing/2014/main" xmlns="" id="{F3E980C8-1081-98C9-9209-F7EDAB6C1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6009" y="980246"/>
            <a:ext cx="8278332" cy="584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6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xmlns="" id="{F92226A5-9F6B-D963-106E-416DDA98F129}"/>
              </a:ext>
            </a:extLst>
          </p:cNvPr>
          <p:cNvSpPr/>
          <p:nvPr/>
        </p:nvSpPr>
        <p:spPr>
          <a:xfrm>
            <a:off x="228600" y="2007969"/>
            <a:ext cx="4800600" cy="685800"/>
          </a:xfrm>
          <a:prstGeom prst="wedgeRoundRectCallout">
            <a:avLst>
              <a:gd name="adj1" fmla="val -56710"/>
              <a:gd name="adj2" fmla="val 125023"/>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don’t need me”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5918EFEF-988A-CCD4-5E2C-B11D1B881F90}"/>
              </a:ext>
            </a:extLst>
          </p:cNvPr>
          <p:cNvSpPr/>
          <p:nvPr/>
        </p:nvSpPr>
        <p:spPr>
          <a:xfrm>
            <a:off x="0" y="2802068"/>
            <a:ext cx="12192000" cy="1160332"/>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1 Corinthians 12:17</a:t>
            </a:r>
            <a:r>
              <a:rPr lang="en-US" sz="3200" dirty="0"/>
              <a:t> If the whole body were an eye, where would the hearing be? If the whole were hearing, where would the sense of smell be?</a:t>
            </a:r>
          </a:p>
        </p:txBody>
      </p:sp>
    </p:spTree>
    <p:extLst>
      <p:ext uri="{BB962C8B-B14F-4D97-AF65-F5344CB8AC3E}">
        <p14:creationId xmlns:p14="http://schemas.microsoft.com/office/powerpoint/2010/main" val="16587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3 </a:t>
            </a:r>
            <a:r>
              <a:rPr lang="en-US" sz="3200" b="1" u="sng" kern="100" dirty="0">
                <a:solidFill>
                  <a:srgbClr val="002060"/>
                </a:solidFill>
                <a:effectLst/>
                <a:ea typeface="Calibri" panose="020F0502020204030204" pitchFamily="34" charset="0"/>
                <a:cs typeface="Calibri" panose="020F0502020204030204" pitchFamily="34" charset="0"/>
              </a:rPr>
              <a:t>For through the grace given to me I say to everyone among you</a:t>
            </a:r>
            <a:r>
              <a:rPr lang="en-US" sz="3200" kern="100" dirty="0">
                <a:solidFill>
                  <a:schemeClr val="tx1"/>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not to think more highly of himself than he ought to think; but to think so as to have sound judgment, as God has allotted to each a measure of faith.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just as we have many members in one body and all the members do not have the same function,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rgbClr val="000000"/>
                </a:solidFill>
                <a:effectLst/>
                <a:ea typeface="Calibri" panose="020F0502020204030204" pitchFamily="34" charset="0"/>
                <a:cs typeface="Calibri" panose="020F0502020204030204" pitchFamily="34" charset="0"/>
              </a:rPr>
              <a:t>so we, who are many, are one body in Christ, and individually members one of another. </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3" name="Rectangle 2">
            <a:extLst>
              <a:ext uri="{FF2B5EF4-FFF2-40B4-BE49-F238E27FC236}">
                <a16:creationId xmlns:a16="http://schemas.microsoft.com/office/drawing/2014/main" xmlns="" id="{475E92DF-D9AB-5532-BB96-07B1C4157C65}"/>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t> Our Life as God’s People:</a:t>
            </a:r>
            <a:endParaRPr lang="en-US" sz="4000" b="1" i="1" dirty="0"/>
          </a:p>
        </p:txBody>
      </p:sp>
    </p:spTree>
    <p:extLst>
      <p:ext uri="{BB962C8B-B14F-4D97-AF65-F5344CB8AC3E}">
        <p14:creationId xmlns:p14="http://schemas.microsoft.com/office/powerpoint/2010/main" val="124883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a:t>
            </a:r>
            <a:r>
              <a:rPr lang="en-US" sz="3200" b="1" u="sng" dirty="0">
                <a:solidFill>
                  <a:srgbClr val="002060"/>
                </a:solidFill>
              </a:rPr>
              <a:t>in Christ</a:t>
            </a:r>
            <a:r>
              <a:rPr lang="en-US" sz="3200" dirty="0">
                <a:solidFill>
                  <a:schemeClr val="tx1"/>
                </a:solidFill>
              </a:rPr>
              <a: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2) </a:t>
            </a:r>
            <a:r>
              <a:rPr lang="en-US" sz="5400" b="1" i="1" dirty="0"/>
              <a:t>Attitude Check  </a:t>
            </a:r>
            <a:r>
              <a:rPr lang="en-US" sz="5400" b="1" dirty="0"/>
              <a:t>	</a:t>
            </a:r>
            <a:endParaRPr lang="en-US" sz="5400" b="1" i="1" dirty="0"/>
          </a:p>
        </p:txBody>
      </p:sp>
      <p:sp>
        <p:nvSpPr>
          <p:cNvPr id="6" name="Rounded Rectangular Callout 11">
            <a:extLst>
              <a:ext uri="{FF2B5EF4-FFF2-40B4-BE49-F238E27FC236}">
                <a16:creationId xmlns:a16="http://schemas.microsoft.com/office/drawing/2014/main" xmlns="" id="{461E55DA-95C2-6433-CFE4-28463996EE2A}"/>
              </a:ext>
            </a:extLst>
          </p:cNvPr>
          <p:cNvSpPr/>
          <p:nvPr/>
        </p:nvSpPr>
        <p:spPr>
          <a:xfrm>
            <a:off x="1676400" y="11430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Think about yourself according to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reality</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xmlns="" id="{F92226A5-9F6B-D963-106E-416DDA98F129}"/>
              </a:ext>
            </a:extLst>
          </p:cNvPr>
          <p:cNvSpPr/>
          <p:nvPr/>
        </p:nvSpPr>
        <p:spPr>
          <a:xfrm>
            <a:off x="228600" y="2007969"/>
            <a:ext cx="4800600" cy="685800"/>
          </a:xfrm>
          <a:prstGeom prst="wedgeRoundRectCallout">
            <a:avLst>
              <a:gd name="adj1" fmla="val -56710"/>
              <a:gd name="adj2" fmla="val 125023"/>
              <a:gd name="adj3" fmla="val 16667"/>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don’t need me”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B2CA54C5-E88F-A7BA-1788-2B36D59758F9}"/>
              </a:ext>
            </a:extLst>
          </p:cNvPr>
          <p:cNvSpPr/>
          <p:nvPr/>
        </p:nvSpPr>
        <p:spPr>
          <a:xfrm>
            <a:off x="605042" y="4009769"/>
            <a:ext cx="8991600" cy="108618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Bef>
                <a:spcPts val="0"/>
              </a:spcBef>
              <a:spcAft>
                <a:spcPts val="0"/>
              </a:spcAft>
            </a:pPr>
            <a:r>
              <a:rPr lang="en-US" sz="3600" b="1" kern="100" dirty="0">
                <a:solidFill>
                  <a:schemeClr val="bg1"/>
                </a:solidFill>
                <a:ea typeface="Calibri" panose="020F0502020204030204" pitchFamily="34" charset="0"/>
                <a:cs typeface="Calibri" panose="020F0502020204030204" pitchFamily="34" charset="0"/>
              </a:rPr>
              <a:t>Sound Judgement: </a:t>
            </a:r>
            <a:r>
              <a:rPr lang="en-US" sz="3600" b="1" dirty="0"/>
              <a:t>Your role in the Body of Christ is </a:t>
            </a:r>
            <a:r>
              <a:rPr lang="en-US" sz="3600" b="1" i="1" dirty="0"/>
              <a:t>critical</a:t>
            </a:r>
            <a:r>
              <a:rPr lang="en-US" sz="3600" b="1" dirty="0"/>
              <a:t>: vital &amp; indispensable</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50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in Christ,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45305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in Christ,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each of us is to exercise them accordingly:</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22655865"/>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a:t>
            </a:r>
            <a:r>
              <a:rPr lang="en-US" sz="3200" b="1" baseline="30000" dirty="0">
                <a:solidFill>
                  <a:schemeClr val="tx1"/>
                </a:solidFill>
              </a:rPr>
              <a:t>5 </a:t>
            </a:r>
            <a:r>
              <a:rPr lang="en-US" sz="3200" dirty="0">
                <a:solidFill>
                  <a:schemeClr val="tx1"/>
                </a:solidFill>
              </a:rPr>
              <a:t>so we, who are many, are one body in Christ, and individually members one of another. </a:t>
            </a:r>
            <a:r>
              <a:rPr lang="en-US" sz="3200" b="1" baseline="30000" dirty="0">
                <a:solidFill>
                  <a:schemeClr val="tx1"/>
                </a:solidFill>
              </a:rPr>
              <a:t>6</a:t>
            </a:r>
            <a:r>
              <a:rPr lang="en-US" sz="3200" dirty="0">
                <a:solidFill>
                  <a:schemeClr val="tx1"/>
                </a:solidFill>
              </a:rPr>
              <a:t> Since we have gifts that differ according to the grace given to us, </a:t>
            </a:r>
            <a:r>
              <a:rPr lang="en-US" sz="3200" b="1" u="sng" dirty="0">
                <a:solidFill>
                  <a:srgbClr val="002060"/>
                </a:solidFill>
              </a:rPr>
              <a:t>each of us is to exercise them accordingly</a:t>
            </a:r>
            <a:r>
              <a:rPr lang="en-US" sz="3200" dirty="0">
                <a:solidFill>
                  <a:schemeClr val="tx1"/>
                </a:solidFill>
              </a:rPr>
              <a:t>:</a:t>
            </a: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xmlns="" id="{9E4B989B-84D4-D7CA-B65F-9C20602679BA}"/>
              </a:ext>
            </a:extLst>
          </p:cNvPr>
          <p:cNvSpPr/>
          <p:nvPr/>
        </p:nvSpPr>
        <p:spPr>
          <a:xfrm>
            <a:off x="3505200" y="6172200"/>
            <a:ext cx="1981200" cy="609600"/>
          </a:xfrm>
          <a:prstGeom prst="ellipse">
            <a:avLst/>
          </a:prstGeom>
          <a:noFill/>
          <a:ln w="793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1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b="1" u="sng" dirty="0">
                <a:solidFill>
                  <a:srgbClr val="002060"/>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he who shows mercy, with cheerfulness.</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817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b="1" u="sng" dirty="0">
                <a:solidFill>
                  <a:srgbClr val="002060"/>
                </a:solidFill>
                <a:effectLst/>
                <a:ea typeface="Times New Roman" panose="02020603050405020304" pitchFamily="18" charset="0"/>
              </a:rPr>
              <a:t>if   service, in his serving</a:t>
            </a:r>
            <a:r>
              <a:rPr lang="en-US" sz="3200" dirty="0">
                <a:solidFill>
                  <a:srgbClr val="000000"/>
                </a:solidFill>
                <a:effectLst/>
                <a:ea typeface="Times New Roman" panose="02020603050405020304" pitchFamily="18" charset="0"/>
              </a:rPr>
              <a:t>;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he who shows mercy, with cheerfulness.</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394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a:t>
            </a:r>
            <a:r>
              <a:rPr lang="en-US" sz="3200" b="1" u="sng" dirty="0">
                <a:solidFill>
                  <a:srgbClr val="002060"/>
                </a:solidFill>
                <a:effectLst/>
                <a:ea typeface="Times New Roman" panose="02020603050405020304" pitchFamily="18" charset="0"/>
              </a:rPr>
              <a:t>or he who teaches, in his teaching</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he who shows mercy, with cheerfulness.</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31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b="1" u="sng" dirty="0">
                <a:solidFill>
                  <a:srgbClr val="002060"/>
                </a:solidFill>
                <a:effectLst/>
                <a:ea typeface="Times New Roman" panose="02020603050405020304" pitchFamily="18" charset="0"/>
              </a:rPr>
              <a:t>or he who  exhorts, in his exhortation</a:t>
            </a:r>
            <a:r>
              <a:rPr lang="en-US" sz="3200" dirty="0">
                <a:solidFill>
                  <a:srgbClr val="000000"/>
                </a:solidFill>
                <a:effectLst/>
                <a:ea typeface="Times New Roman" panose="02020603050405020304" pitchFamily="18" charset="0"/>
              </a:rPr>
              <a:t>; he who gives, with liberality; he who leads, with diligence; he who shows mercy, with cheerfulness.</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895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a:t>
            </a:r>
            <a:r>
              <a:rPr lang="en-US" sz="3200" b="1" u="sng" dirty="0">
                <a:solidFill>
                  <a:srgbClr val="002060"/>
                </a:solidFill>
                <a:effectLst/>
                <a:ea typeface="Times New Roman" panose="02020603050405020304" pitchFamily="18" charset="0"/>
              </a:rPr>
              <a:t>he who gives, with liberality</a:t>
            </a:r>
            <a:r>
              <a:rPr lang="en-US" sz="3200" dirty="0">
                <a:solidFill>
                  <a:srgbClr val="000000"/>
                </a:solidFill>
                <a:effectLst/>
                <a:ea typeface="Times New Roman" panose="02020603050405020304" pitchFamily="18" charset="0"/>
              </a:rPr>
              <a:t>; he who leads, with diligence; he who shows mercy, with cheerfulness.</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858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a:t>
            </a:r>
            <a:r>
              <a:rPr lang="en-US" sz="3200" b="1" u="sng" dirty="0">
                <a:solidFill>
                  <a:srgbClr val="002060"/>
                </a:solidFill>
                <a:effectLst/>
                <a:ea typeface="Times New Roman" panose="02020603050405020304" pitchFamily="18" charset="0"/>
              </a:rPr>
              <a:t>he who leads, with diligence</a:t>
            </a:r>
            <a:r>
              <a:rPr lang="en-US" sz="3200" dirty="0">
                <a:solidFill>
                  <a:srgbClr val="000000"/>
                </a:solidFill>
                <a:effectLst/>
                <a:ea typeface="Times New Roman" panose="02020603050405020304" pitchFamily="18" charset="0"/>
              </a:rPr>
              <a:t>; he who shows mercy, with cheerfulness.</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79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3 </a:t>
            </a:r>
            <a:r>
              <a:rPr lang="en-US" sz="3200" kern="100" dirty="0">
                <a:solidFill>
                  <a:schemeClr val="tx1"/>
                </a:solidFill>
                <a:effectLst/>
                <a:ea typeface="Calibri" panose="020F0502020204030204" pitchFamily="34" charset="0"/>
                <a:cs typeface="Calibri" panose="020F0502020204030204" pitchFamily="34" charset="0"/>
              </a:rPr>
              <a:t>For through the grace given to me I say to everyone among you </a:t>
            </a:r>
            <a:r>
              <a:rPr lang="en-US" sz="3200" kern="100" dirty="0">
                <a:solidFill>
                  <a:srgbClr val="000000"/>
                </a:solidFill>
                <a:effectLst/>
                <a:ea typeface="Calibri" panose="020F0502020204030204" pitchFamily="34" charset="0"/>
                <a:cs typeface="Calibri" panose="020F0502020204030204" pitchFamily="34" charset="0"/>
              </a:rPr>
              <a:t>not to think more highly of himself than he ought to think; but to think so as to have sound judgment, as God has allotted to each a measure of faith.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just as we have many members in one body and all the members do not have the same function,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rgbClr val="000000"/>
                </a:solidFill>
                <a:effectLst/>
                <a:ea typeface="Calibri" panose="020F0502020204030204" pitchFamily="34" charset="0"/>
                <a:cs typeface="Calibri" panose="020F0502020204030204" pitchFamily="34" charset="0"/>
              </a:rPr>
              <a:t>so we, who are many, are </a:t>
            </a:r>
            <a:r>
              <a:rPr lang="en-US" sz="3200" b="1" u="sng" kern="100" dirty="0">
                <a:solidFill>
                  <a:srgbClr val="002060"/>
                </a:solidFill>
                <a:effectLst/>
                <a:ea typeface="Calibri" panose="020F0502020204030204" pitchFamily="34" charset="0"/>
                <a:cs typeface="Calibri" panose="020F0502020204030204" pitchFamily="34" charset="0"/>
              </a:rPr>
              <a:t>one body in Christ</a:t>
            </a:r>
            <a:r>
              <a:rPr lang="en-US" sz="3200" kern="100" dirty="0">
                <a:solidFill>
                  <a:srgbClr val="000000"/>
                </a:solidFill>
                <a:effectLst/>
                <a:ea typeface="Calibri" panose="020F0502020204030204" pitchFamily="34" charset="0"/>
                <a:cs typeface="Calibri" panose="020F0502020204030204" pitchFamily="34" charset="0"/>
              </a:rPr>
              <a:t>, and individually members one of another. </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t> Our Life as God’s People:</a:t>
            </a:r>
            <a:endParaRPr lang="en-US" sz="4000" b="1" i="1" dirty="0"/>
          </a:p>
        </p:txBody>
      </p:sp>
    </p:spTree>
    <p:extLst>
      <p:ext uri="{BB962C8B-B14F-4D97-AF65-F5344CB8AC3E}">
        <p14:creationId xmlns:p14="http://schemas.microsoft.com/office/powerpoint/2010/main" val="17556222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a:t>
            </a:r>
            <a:r>
              <a:rPr lang="en-US" sz="3200" b="1" u="sng" dirty="0">
                <a:solidFill>
                  <a:srgbClr val="002060"/>
                </a:solidFill>
                <a:effectLst/>
                <a:ea typeface="Times New Roman" panose="02020603050405020304" pitchFamily="18" charset="0"/>
              </a:rPr>
              <a:t>he who shows mercy, with cheerfulness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228600" y="1066800"/>
            <a:ext cx="8534400" cy="815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You have been given gifts … so </a:t>
            </a:r>
            <a:r>
              <a:rPr lang="en-US" sz="3600" b="1" i="1" kern="100" dirty="0">
                <a:solidFill>
                  <a:schemeClr val="bg1"/>
                </a:solidFill>
                <a:latin typeface="Calibri" panose="020F0502020204030204" pitchFamily="34" charset="0"/>
                <a:ea typeface="Calibri" panose="020F0502020204030204" pitchFamily="34" charset="0"/>
                <a:cs typeface="Calibri" panose="020F0502020204030204" pitchFamily="34" charset="0"/>
              </a:rPr>
              <a:t>use</a:t>
            </a: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them!</a:t>
            </a:r>
            <a:endParaRPr lang="en-US" sz="36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281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a:t>
            </a:r>
            <a:r>
              <a:rPr lang="en-US" sz="3200" b="1" u="sng" dirty="0">
                <a:solidFill>
                  <a:srgbClr val="002060"/>
                </a:solidFill>
                <a:effectLst/>
                <a:ea typeface="Times New Roman" panose="02020603050405020304" pitchFamily="18" charset="0"/>
              </a:rPr>
              <a:t>he who shows mercy, with cheerfulness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609600" y="1075824"/>
            <a:ext cx="109728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Whatever gifts you have received, and to whatever degree you have received them… </a:t>
            </a:r>
            <a:r>
              <a:rPr lang="en-US" sz="3400" b="1" i="1" kern="100" dirty="0">
                <a:effectLst/>
                <a:latin typeface="Calibri" panose="020F0502020204030204" pitchFamily="34" charset="0"/>
                <a:ea typeface="Calibri" panose="020F0502020204030204" pitchFamily="34" charset="0"/>
                <a:cs typeface="Calibri" panose="020F0502020204030204" pitchFamily="34" charset="0"/>
              </a:rPr>
              <a:t>GO ALL OUT</a:t>
            </a:r>
            <a:r>
              <a:rPr lang="en-US" sz="3400" b="1" kern="100" dirty="0">
                <a:effectLst/>
                <a:latin typeface="Calibri" panose="020F0502020204030204" pitchFamily="34" charset="0"/>
                <a:ea typeface="Calibri" panose="020F0502020204030204" pitchFamily="34" charset="0"/>
                <a:cs typeface="Calibri" panose="020F0502020204030204" pitchFamily="34" charset="0"/>
              </a:rPr>
              <a:t>!</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D62E1D6C-DCDC-EFF9-2FCD-13BE0A63F6AB}"/>
              </a:ext>
            </a:extLst>
          </p:cNvPr>
          <p:cNvSpPr/>
          <p:nvPr/>
        </p:nvSpPr>
        <p:spPr>
          <a:xfrm>
            <a:off x="152400" y="2590800"/>
            <a:ext cx="118872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Paul is describing a community of people who have individually resolved to live their life as a “living and holy sacrifice”</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11D041CC-9EB3-9233-8B0B-242E07E122AC}"/>
              </a:ext>
            </a:extLst>
          </p:cNvPr>
          <p:cNvSpPr/>
          <p:nvPr/>
        </p:nvSpPr>
        <p:spPr>
          <a:xfrm>
            <a:off x="1219200" y="3910714"/>
            <a:ext cx="10972800" cy="67677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And understand that they need each other to accomplish it!</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40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a:t>
            </a:r>
            <a:r>
              <a:rPr lang="en-US" sz="3200" b="1" u="sng" dirty="0">
                <a:solidFill>
                  <a:srgbClr val="002060"/>
                </a:solidFill>
                <a:effectLst/>
                <a:ea typeface="Times New Roman" panose="02020603050405020304" pitchFamily="18" charset="0"/>
              </a:rPr>
              <a:t>he who shows mercy, with cheerfulness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609600" y="1066800"/>
            <a:ext cx="109728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To neglect to exercise my gifts would be to “think too highly of myself,” and deny my role in the Body of Christ</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FDBCF3EF-F4A8-220D-73C5-5DED7D3C9570}"/>
              </a:ext>
            </a:extLst>
          </p:cNvPr>
          <p:cNvSpPr/>
          <p:nvPr/>
        </p:nvSpPr>
        <p:spPr>
          <a:xfrm>
            <a:off x="113414" y="4085969"/>
            <a:ext cx="11965172" cy="790831"/>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Bef>
                <a:spcPts val="0"/>
              </a:spcBef>
              <a:spcAft>
                <a:spcPts val="0"/>
              </a:spcAft>
            </a:pPr>
            <a:r>
              <a:rPr lang="en-US" sz="3400" b="1" kern="100" dirty="0">
                <a:solidFill>
                  <a:schemeClr val="bg1"/>
                </a:solidFill>
                <a:ea typeface="Calibri" panose="020F0502020204030204" pitchFamily="34" charset="0"/>
                <a:cs typeface="Calibri" panose="020F0502020204030204" pitchFamily="34" charset="0"/>
              </a:rPr>
              <a:t>Sound Judgement: </a:t>
            </a:r>
            <a:r>
              <a:rPr lang="en-US" sz="3400" b="1" i="1" dirty="0"/>
              <a:t>There are no passengers in the Body of Christ!</a:t>
            </a:r>
            <a:endParaRPr lang="en-US" sz="3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25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a:t>
            </a:r>
            <a:r>
              <a:rPr lang="en-US" sz="3200" b="1" u="sng" dirty="0">
                <a:solidFill>
                  <a:srgbClr val="002060"/>
                </a:solidFill>
                <a:effectLst/>
                <a:ea typeface="Times New Roman" panose="02020603050405020304" pitchFamily="18" charset="0"/>
              </a:rPr>
              <a:t>he who shows mercy, with cheerfulness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A6F28C4C-3E18-975C-4A15-A7274F39C3F2}"/>
              </a:ext>
            </a:extLst>
          </p:cNvPr>
          <p:cNvSpPr/>
          <p:nvPr/>
        </p:nvSpPr>
        <p:spPr>
          <a:xfrm>
            <a:off x="609600" y="1066800"/>
            <a:ext cx="109728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To neglect to exercise my gifts would be to “think too highly of myself,” and deny my role in the Body of Christ</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FDBCF3EF-F4A8-220D-73C5-5DED7D3C9570}"/>
              </a:ext>
            </a:extLst>
          </p:cNvPr>
          <p:cNvSpPr/>
          <p:nvPr/>
        </p:nvSpPr>
        <p:spPr>
          <a:xfrm>
            <a:off x="113414" y="4085969"/>
            <a:ext cx="11965172" cy="790831"/>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Bef>
                <a:spcPts val="0"/>
              </a:spcBef>
              <a:spcAft>
                <a:spcPts val="0"/>
              </a:spcAft>
            </a:pPr>
            <a:r>
              <a:rPr lang="en-US" sz="3400" b="1" kern="100" dirty="0">
                <a:solidFill>
                  <a:schemeClr val="bg1"/>
                </a:solidFill>
                <a:ea typeface="Calibri" panose="020F0502020204030204" pitchFamily="34" charset="0"/>
                <a:cs typeface="Calibri" panose="020F0502020204030204" pitchFamily="34" charset="0"/>
              </a:rPr>
              <a:t>Sound Judgement: </a:t>
            </a:r>
            <a:r>
              <a:rPr lang="en-US" sz="3400" b="1" i="1" dirty="0"/>
              <a:t>There are no passengers in the Body of Christ!</a:t>
            </a:r>
            <a:endParaRPr lang="en-US" sz="3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39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3" name="Rectangle 2">
            <a:extLst>
              <a:ext uri="{FF2B5EF4-FFF2-40B4-BE49-F238E27FC236}">
                <a16:creationId xmlns:a16="http://schemas.microsoft.com/office/drawing/2014/main" xmlns="" id="{3C449637-65F1-5BC6-A317-37CC6E73972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kern="100" baseline="30000" dirty="0">
                <a:solidFill>
                  <a:schemeClr val="tx1"/>
                </a:solidFill>
                <a:effectLst/>
                <a:ea typeface="Calibri" panose="020F0502020204030204" pitchFamily="34" charset="0"/>
                <a:cs typeface="Calibri" panose="020F0502020204030204" pitchFamily="34" charset="0"/>
              </a:rPr>
              <a:t>12:6 </a:t>
            </a:r>
            <a:r>
              <a:rPr lang="en-US" sz="3200" dirty="0">
                <a:solidFill>
                  <a:schemeClr val="tx1"/>
                </a:solidFill>
                <a:effectLst/>
                <a:ea typeface="Times New Roman" panose="02020603050405020304" pitchFamily="18" charset="0"/>
              </a:rPr>
              <a:t>if prophecy, according to the proportion of his faith</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7 </a:t>
            </a:r>
            <a:r>
              <a:rPr lang="en-US" sz="3200" dirty="0">
                <a:solidFill>
                  <a:srgbClr val="000000"/>
                </a:solidFill>
                <a:effectLst/>
                <a:ea typeface="Times New Roman" panose="02020603050405020304" pitchFamily="18" charset="0"/>
              </a:rPr>
              <a:t>if   service, in his serving; or he who teaches, in his teaching; </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or he who  exhorts, in his exhortation; he who gives, with liberality; he who leads, with diligence; </a:t>
            </a:r>
            <a:r>
              <a:rPr lang="en-US" sz="3200" b="1" u="sng" dirty="0">
                <a:solidFill>
                  <a:srgbClr val="002060"/>
                </a:solidFill>
                <a:effectLst/>
                <a:ea typeface="Times New Roman" panose="02020603050405020304" pitchFamily="18" charset="0"/>
              </a:rPr>
              <a:t>he who shows mercy, with cheerfulness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8" name="Rounded Rectangular Callout 11">
            <a:extLst>
              <a:ext uri="{FF2B5EF4-FFF2-40B4-BE49-F238E27FC236}">
                <a16:creationId xmlns:a16="http://schemas.microsoft.com/office/drawing/2014/main" xmlns="" id="{FDBCF3EF-F4A8-220D-73C5-5DED7D3C9570}"/>
              </a:ext>
            </a:extLst>
          </p:cNvPr>
          <p:cNvSpPr/>
          <p:nvPr/>
        </p:nvSpPr>
        <p:spPr>
          <a:xfrm>
            <a:off x="113414" y="4085969"/>
            <a:ext cx="11965172" cy="790831"/>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Bef>
                <a:spcPts val="0"/>
              </a:spcBef>
              <a:spcAft>
                <a:spcPts val="0"/>
              </a:spcAft>
            </a:pPr>
            <a:r>
              <a:rPr lang="en-US" sz="3400" b="1" kern="100" dirty="0">
                <a:solidFill>
                  <a:schemeClr val="bg1"/>
                </a:solidFill>
                <a:ea typeface="Calibri" panose="020F0502020204030204" pitchFamily="34" charset="0"/>
                <a:cs typeface="Calibri" panose="020F0502020204030204" pitchFamily="34" charset="0"/>
              </a:rPr>
              <a:t>Sound Judgement: </a:t>
            </a:r>
            <a:r>
              <a:rPr lang="en-US" sz="3400" b="1" i="1" dirty="0"/>
              <a:t>There are no passengers in the Body of Christ!</a:t>
            </a:r>
            <a:endParaRPr lang="en-US" sz="3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958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286000" y="76200"/>
            <a:ext cx="75438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Clergy / Laity Model</a:t>
            </a:r>
          </a:p>
        </p:txBody>
      </p:sp>
      <p:sp>
        <p:nvSpPr>
          <p:cNvPr id="8" name="Isosceles Triangle 7"/>
          <p:cNvSpPr/>
          <p:nvPr/>
        </p:nvSpPr>
        <p:spPr>
          <a:xfrm>
            <a:off x="5029200" y="762000"/>
            <a:ext cx="2133600" cy="1143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Christ</a:t>
            </a:r>
          </a:p>
        </p:txBody>
      </p:sp>
      <p:cxnSp>
        <p:nvCxnSpPr>
          <p:cNvPr id="10" name="Straight Arrow Connector 9"/>
          <p:cNvCxnSpPr>
            <a:stCxn id="8" idx="3"/>
          </p:cNvCxnSpPr>
          <p:nvPr/>
        </p:nvCxnSpPr>
        <p:spPr>
          <a:xfrm>
            <a:off x="6096000" y="1905000"/>
            <a:ext cx="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4648200" y="3276600"/>
            <a:ext cx="533400" cy="6858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6096000" y="3352800"/>
            <a:ext cx="0" cy="8382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7010400" y="3200400"/>
            <a:ext cx="4572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6705600" y="3276600"/>
            <a:ext cx="3810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6400800" y="3352800"/>
            <a:ext cx="2286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5638800" y="3276600"/>
            <a:ext cx="152400" cy="9144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5105400" y="3352800"/>
            <a:ext cx="3048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626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436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246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64F9927-02DE-A21B-1BE3-9AE6CDD2684D}"/>
              </a:ext>
            </a:extLst>
          </p:cNvPr>
          <p:cNvSpPr/>
          <p:nvPr/>
        </p:nvSpPr>
        <p:spPr>
          <a:xfrm>
            <a:off x="8307572" y="3048000"/>
            <a:ext cx="3124199" cy="838200"/>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“Clergy”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22" presetClass="entr" presetSubtype="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22" presetClass="entr" presetSubtype="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par>
                                <p:cTn id="43" presetID="22" presetClass="entr" presetSubtype="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4"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286000" y="76200"/>
            <a:ext cx="75438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Clergy / Laity Model</a:t>
            </a:r>
          </a:p>
        </p:txBody>
      </p:sp>
      <p:sp>
        <p:nvSpPr>
          <p:cNvPr id="8" name="Isosceles Triangle 7"/>
          <p:cNvSpPr/>
          <p:nvPr/>
        </p:nvSpPr>
        <p:spPr>
          <a:xfrm>
            <a:off x="5029200" y="762000"/>
            <a:ext cx="2133600" cy="1143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Christ</a:t>
            </a:r>
          </a:p>
        </p:txBody>
      </p:sp>
      <p:cxnSp>
        <p:nvCxnSpPr>
          <p:cNvPr id="10" name="Straight Arrow Connector 9"/>
          <p:cNvCxnSpPr>
            <a:stCxn id="8" idx="3"/>
          </p:cNvCxnSpPr>
          <p:nvPr/>
        </p:nvCxnSpPr>
        <p:spPr>
          <a:xfrm>
            <a:off x="6096000" y="1905000"/>
            <a:ext cx="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648200" y="3276600"/>
            <a:ext cx="533400" cy="6858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96000" y="3352800"/>
            <a:ext cx="0" cy="8382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10400" y="3200400"/>
            <a:ext cx="4572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5600" y="3276600"/>
            <a:ext cx="3810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00800" y="3352800"/>
            <a:ext cx="2286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638800" y="3276600"/>
            <a:ext cx="152400" cy="9144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105400" y="3352800"/>
            <a:ext cx="304800" cy="762000"/>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495800" y="4267200"/>
            <a:ext cx="3276600" cy="228600"/>
            <a:chOff x="2819400" y="4267200"/>
            <a:chExt cx="3276600" cy="228600"/>
          </a:xfrm>
        </p:grpSpPr>
        <p:sp>
          <p:nvSpPr>
            <p:cNvPr id="29" name="Oval 28"/>
            <p:cNvSpPr/>
            <p:nvPr/>
          </p:nvSpPr>
          <p:spPr>
            <a:xfrm>
              <a:off x="2819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00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81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5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62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43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86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24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67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495800" y="4572000"/>
            <a:ext cx="3276600" cy="228600"/>
            <a:chOff x="2819400" y="4267200"/>
            <a:chExt cx="3276600" cy="228600"/>
          </a:xfrm>
        </p:grpSpPr>
        <p:sp>
          <p:nvSpPr>
            <p:cNvPr id="35" name="Oval 34"/>
            <p:cNvSpPr/>
            <p:nvPr/>
          </p:nvSpPr>
          <p:spPr>
            <a:xfrm>
              <a:off x="2819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00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81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105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962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86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867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95800" y="4876800"/>
            <a:ext cx="3276600" cy="228600"/>
            <a:chOff x="2819400" y="4267200"/>
            <a:chExt cx="3276600" cy="228600"/>
          </a:xfrm>
        </p:grpSpPr>
        <p:sp>
          <p:nvSpPr>
            <p:cNvPr id="45" name="Oval 44"/>
            <p:cNvSpPr/>
            <p:nvPr/>
          </p:nvSpPr>
          <p:spPr>
            <a:xfrm>
              <a:off x="2819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200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81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05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962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343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486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724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867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4495800" y="5181600"/>
            <a:ext cx="3276600" cy="228600"/>
            <a:chOff x="2819400" y="4267200"/>
            <a:chExt cx="3276600" cy="228600"/>
          </a:xfrm>
        </p:grpSpPr>
        <p:sp>
          <p:nvSpPr>
            <p:cNvPr id="55" name="Oval 54"/>
            <p:cNvSpPr/>
            <p:nvPr/>
          </p:nvSpPr>
          <p:spPr>
            <a:xfrm>
              <a:off x="2819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200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581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105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962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343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724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867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495800" y="5486400"/>
            <a:ext cx="3276600" cy="228600"/>
            <a:chOff x="2819400" y="4267200"/>
            <a:chExt cx="3276600" cy="228600"/>
          </a:xfrm>
        </p:grpSpPr>
        <p:sp>
          <p:nvSpPr>
            <p:cNvPr id="65" name="Oval 64"/>
            <p:cNvSpPr/>
            <p:nvPr/>
          </p:nvSpPr>
          <p:spPr>
            <a:xfrm>
              <a:off x="2819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200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81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105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962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343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486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724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867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495800" y="5791200"/>
            <a:ext cx="3276600" cy="228600"/>
            <a:chOff x="2819400" y="4267200"/>
            <a:chExt cx="3276600" cy="228600"/>
          </a:xfrm>
        </p:grpSpPr>
        <p:sp>
          <p:nvSpPr>
            <p:cNvPr id="75" name="Oval 74"/>
            <p:cNvSpPr/>
            <p:nvPr/>
          </p:nvSpPr>
          <p:spPr>
            <a:xfrm>
              <a:off x="2819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00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581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105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962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43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486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724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867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495800" y="6096000"/>
            <a:ext cx="3276600" cy="228600"/>
            <a:chOff x="2819400" y="4267200"/>
            <a:chExt cx="3276600" cy="228600"/>
          </a:xfrm>
        </p:grpSpPr>
        <p:sp>
          <p:nvSpPr>
            <p:cNvPr id="85" name="Oval 84"/>
            <p:cNvSpPr/>
            <p:nvPr/>
          </p:nvSpPr>
          <p:spPr>
            <a:xfrm>
              <a:off x="2819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200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81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105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62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343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486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724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8674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ounded Rectangular Callout 93"/>
          <p:cNvSpPr/>
          <p:nvPr/>
        </p:nvSpPr>
        <p:spPr>
          <a:xfrm>
            <a:off x="1066802" y="2362200"/>
            <a:ext cx="3352798"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Does the “spiritual” work</a:t>
            </a:r>
          </a:p>
        </p:txBody>
      </p:sp>
      <p:sp>
        <p:nvSpPr>
          <p:cNvPr id="95" name="Rounded Rectangular Callout 94"/>
          <p:cNvSpPr/>
          <p:nvPr/>
        </p:nvSpPr>
        <p:spPr>
          <a:xfrm>
            <a:off x="533401" y="4724400"/>
            <a:ext cx="36576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Plays minor roles</a:t>
            </a:r>
          </a:p>
        </p:txBody>
      </p:sp>
      <p:sp>
        <p:nvSpPr>
          <p:cNvPr id="102" name="Oval 101"/>
          <p:cNvSpPr/>
          <p:nvPr/>
        </p:nvSpPr>
        <p:spPr>
          <a:xfrm>
            <a:off x="55626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9436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3246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265820B7-D457-CCA6-4EF9-B16559616095}"/>
              </a:ext>
            </a:extLst>
          </p:cNvPr>
          <p:cNvSpPr/>
          <p:nvPr/>
        </p:nvSpPr>
        <p:spPr>
          <a:xfrm>
            <a:off x="8307572" y="3048000"/>
            <a:ext cx="3124199" cy="838200"/>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“Clergy” </a:t>
            </a:r>
          </a:p>
        </p:txBody>
      </p:sp>
      <p:sp>
        <p:nvSpPr>
          <p:cNvPr id="4" name="Rectangle 3">
            <a:extLst>
              <a:ext uri="{FF2B5EF4-FFF2-40B4-BE49-F238E27FC236}">
                <a16:creationId xmlns:a16="http://schemas.microsoft.com/office/drawing/2014/main" xmlns="" id="{B9D4F3B3-5382-B3A9-F9FE-0FB85FB3EE0C}"/>
              </a:ext>
            </a:extLst>
          </p:cNvPr>
          <p:cNvSpPr/>
          <p:nvPr/>
        </p:nvSpPr>
        <p:spPr>
          <a:xfrm>
            <a:off x="8307572" y="4953000"/>
            <a:ext cx="3124199" cy="838200"/>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“Laity”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Rectangle 4">
            <a:extLst>
              <a:ext uri="{FF2B5EF4-FFF2-40B4-BE49-F238E27FC236}">
                <a16:creationId xmlns:a16="http://schemas.microsoft.com/office/drawing/2014/main" xmlns="" id="{D1405040-5B72-DBDD-B4B5-DC438788E25C}"/>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tx1"/>
                </a:solidFill>
                <a:effectLst/>
                <a:ea typeface="Calibri" panose="020F0502020204030204" pitchFamily="34" charset="0"/>
                <a:cs typeface="Calibri" panose="020F0502020204030204" pitchFamily="34" charset="0"/>
              </a:rPr>
              <a:t>Ephesians 4:15</a:t>
            </a:r>
            <a:r>
              <a:rPr lang="en-US" sz="3000" kern="100" dirty="0">
                <a:solidFill>
                  <a:schemeClr val="tx1"/>
                </a:solidFill>
                <a:effectLst/>
                <a:ea typeface="Calibri" panose="020F0502020204030204" pitchFamily="34" charset="0"/>
                <a:cs typeface="Calibri" panose="020F0502020204030204" pitchFamily="34" charset="0"/>
              </a:rPr>
              <a:t> we are to grow up in all aspects into </a:t>
            </a:r>
            <a:r>
              <a:rPr lang="en-US" sz="3000" b="1" u="sng" kern="100" dirty="0">
                <a:solidFill>
                  <a:srgbClr val="002060"/>
                </a:solidFill>
                <a:effectLst/>
                <a:ea typeface="Calibri" panose="020F0502020204030204" pitchFamily="34" charset="0"/>
                <a:cs typeface="Calibri" panose="020F0502020204030204" pitchFamily="34" charset="0"/>
              </a:rPr>
              <a:t>Him who is the head, even Christ</a:t>
            </a:r>
            <a:r>
              <a:rPr lang="en-US" sz="3000" kern="100" dirty="0">
                <a:solidFill>
                  <a:schemeClr val="tx1"/>
                </a:solidFill>
                <a:effectLst/>
                <a:ea typeface="Calibri" panose="020F0502020204030204" pitchFamily="34" charset="0"/>
                <a:cs typeface="Calibri" panose="020F0502020204030204" pitchFamily="34" charset="0"/>
              </a:rPr>
              <a:t>, </a:t>
            </a:r>
            <a:r>
              <a:rPr lang="en-US" sz="3000" b="1" kern="100" baseline="30000" dirty="0">
                <a:solidFill>
                  <a:schemeClr val="tx1"/>
                </a:solidFill>
                <a:effectLst/>
                <a:ea typeface="Calibri" panose="020F0502020204030204" pitchFamily="34" charset="0"/>
                <a:cs typeface="Calibri" panose="020F0502020204030204" pitchFamily="34" charset="0"/>
              </a:rPr>
              <a:t>16</a:t>
            </a:r>
            <a:r>
              <a:rPr lang="en-US" sz="3000" kern="100" dirty="0">
                <a:solidFill>
                  <a:schemeClr val="tx1"/>
                </a:solidFill>
                <a:effectLst/>
                <a:ea typeface="Calibri" panose="020F0502020204030204" pitchFamily="34" charset="0"/>
                <a:cs typeface="Calibri" panose="020F0502020204030204" pitchFamily="34" charset="0"/>
              </a:rPr>
              <a:t> from whom the whole body, being fitted and held together by   what every joint supplies, according to the proper working of each individual part, causes the growth of the body for the building up of itself in love</a:t>
            </a:r>
            <a:endParaRPr lang="en-US" sz="30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Rectangle 4">
            <a:extLst>
              <a:ext uri="{FF2B5EF4-FFF2-40B4-BE49-F238E27FC236}">
                <a16:creationId xmlns:a16="http://schemas.microsoft.com/office/drawing/2014/main" xmlns="" id="{D1405040-5B72-DBDD-B4B5-DC438788E25C}"/>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tx1"/>
                </a:solidFill>
                <a:effectLst/>
                <a:ea typeface="Calibri" panose="020F0502020204030204" pitchFamily="34" charset="0"/>
                <a:cs typeface="Calibri" panose="020F0502020204030204" pitchFamily="34" charset="0"/>
              </a:rPr>
              <a:t>Ephesians 4:15</a:t>
            </a:r>
            <a:r>
              <a:rPr lang="en-US" sz="3000" kern="100" dirty="0">
                <a:solidFill>
                  <a:schemeClr val="tx1"/>
                </a:solidFill>
                <a:effectLst/>
                <a:ea typeface="Calibri" panose="020F0502020204030204" pitchFamily="34" charset="0"/>
                <a:cs typeface="Calibri" panose="020F0502020204030204" pitchFamily="34" charset="0"/>
              </a:rPr>
              <a:t> we are to grow up in all aspects into Him who is the head, even Christ, </a:t>
            </a:r>
            <a:r>
              <a:rPr lang="en-US" sz="3000" b="1" kern="100" baseline="30000" dirty="0">
                <a:solidFill>
                  <a:schemeClr val="tx1"/>
                </a:solidFill>
                <a:effectLst/>
                <a:ea typeface="Calibri" panose="020F0502020204030204" pitchFamily="34" charset="0"/>
                <a:cs typeface="Calibri" panose="020F0502020204030204" pitchFamily="34" charset="0"/>
              </a:rPr>
              <a:t>16</a:t>
            </a:r>
            <a:r>
              <a:rPr lang="en-US" sz="3000" kern="100" dirty="0">
                <a:solidFill>
                  <a:schemeClr val="tx1"/>
                </a:solidFill>
                <a:effectLst/>
                <a:ea typeface="Calibri" panose="020F0502020204030204" pitchFamily="34" charset="0"/>
                <a:cs typeface="Calibri" panose="020F0502020204030204" pitchFamily="34" charset="0"/>
              </a:rPr>
              <a:t> </a:t>
            </a:r>
            <a:r>
              <a:rPr lang="en-US" sz="3000" b="1" u="sng" kern="100" dirty="0">
                <a:solidFill>
                  <a:srgbClr val="002060"/>
                </a:solidFill>
                <a:effectLst/>
                <a:ea typeface="Calibri" panose="020F0502020204030204" pitchFamily="34" charset="0"/>
                <a:cs typeface="Calibri" panose="020F0502020204030204" pitchFamily="34" charset="0"/>
              </a:rPr>
              <a:t>from whom the whole body, being fitted and held together by what every joint supplies</a:t>
            </a:r>
            <a:r>
              <a:rPr lang="en-US" sz="3000" kern="100" dirty="0">
                <a:solidFill>
                  <a:schemeClr val="tx1"/>
                </a:solidFill>
                <a:effectLst/>
                <a:ea typeface="Calibri" panose="020F0502020204030204" pitchFamily="34" charset="0"/>
                <a:cs typeface="Calibri" panose="020F0502020204030204" pitchFamily="34" charset="0"/>
              </a:rPr>
              <a:t>, according to the proper working of each individual part, causes the growth of the body for the </a:t>
            </a:r>
            <a:r>
              <a:rPr lang="en-US" sz="3000" kern="100" dirty="0">
                <a:solidFill>
                  <a:schemeClr val="tx1"/>
                </a:solidFill>
                <a:ea typeface="Calibri" panose="020F0502020204030204" pitchFamily="34" charset="0"/>
                <a:cs typeface="Calibri" panose="020F0502020204030204" pitchFamily="34" charset="0"/>
              </a:rPr>
              <a:t>building</a:t>
            </a:r>
            <a:r>
              <a:rPr lang="en-US" sz="3000" kern="100" dirty="0">
                <a:solidFill>
                  <a:schemeClr val="tx1"/>
                </a:solidFill>
                <a:effectLst/>
                <a:ea typeface="Calibri" panose="020F0502020204030204" pitchFamily="34" charset="0"/>
                <a:cs typeface="Calibri" panose="020F0502020204030204" pitchFamily="34" charset="0"/>
              </a:rPr>
              <a:t> up of itself in love</a:t>
            </a:r>
            <a:endParaRPr lang="en-US" sz="30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654492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7AFD9CE5-C26B-9744-6975-672CFB6E7C0D}"/>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tx1"/>
                </a:solidFill>
                <a:effectLst/>
                <a:ea typeface="Calibri" panose="020F0502020204030204" pitchFamily="34" charset="0"/>
                <a:cs typeface="Calibri" panose="020F0502020204030204" pitchFamily="34" charset="0"/>
              </a:rPr>
              <a:t>Ephesians 4:15</a:t>
            </a:r>
            <a:r>
              <a:rPr lang="en-US" sz="3000" kern="100" dirty="0">
                <a:solidFill>
                  <a:schemeClr val="tx1"/>
                </a:solidFill>
                <a:effectLst/>
                <a:ea typeface="Calibri" panose="020F0502020204030204" pitchFamily="34" charset="0"/>
                <a:cs typeface="Calibri" panose="020F0502020204030204" pitchFamily="34" charset="0"/>
              </a:rPr>
              <a:t> we are to grow up in all aspects into Him who is the head, even Christ, </a:t>
            </a:r>
            <a:r>
              <a:rPr lang="en-US" sz="3000" b="1" kern="100" baseline="30000" dirty="0">
                <a:solidFill>
                  <a:schemeClr val="tx1"/>
                </a:solidFill>
                <a:effectLst/>
                <a:ea typeface="Calibri" panose="020F0502020204030204" pitchFamily="34" charset="0"/>
                <a:cs typeface="Calibri" panose="020F0502020204030204" pitchFamily="34" charset="0"/>
              </a:rPr>
              <a:t>16</a:t>
            </a:r>
            <a:r>
              <a:rPr lang="en-US" sz="3000" kern="100" dirty="0">
                <a:solidFill>
                  <a:schemeClr val="tx1"/>
                </a:solidFill>
                <a:effectLst/>
                <a:ea typeface="Calibri" panose="020F0502020204030204" pitchFamily="34" charset="0"/>
                <a:cs typeface="Calibri" panose="020F0502020204030204" pitchFamily="34" charset="0"/>
              </a:rPr>
              <a:t> </a:t>
            </a:r>
            <a:r>
              <a:rPr lang="en-US" sz="3000" b="1" u="sng" kern="100" dirty="0">
                <a:solidFill>
                  <a:srgbClr val="002060"/>
                </a:solidFill>
                <a:effectLst/>
                <a:ea typeface="Calibri" panose="020F0502020204030204" pitchFamily="34" charset="0"/>
                <a:cs typeface="Calibri" panose="020F0502020204030204" pitchFamily="34" charset="0"/>
              </a:rPr>
              <a:t>from whom the whole body, being fitted and held together by what every joint supplies</a:t>
            </a:r>
            <a:r>
              <a:rPr lang="en-US" sz="3000" kern="100" dirty="0">
                <a:solidFill>
                  <a:schemeClr val="tx1"/>
                </a:solidFill>
                <a:effectLst/>
                <a:ea typeface="Calibri" panose="020F0502020204030204" pitchFamily="34" charset="0"/>
                <a:cs typeface="Calibri" panose="020F0502020204030204" pitchFamily="34" charset="0"/>
              </a:rPr>
              <a:t>, according to the proper working of each individual part, causes the growth of the body for the </a:t>
            </a:r>
            <a:r>
              <a:rPr lang="en-US" sz="3000" kern="100" dirty="0">
                <a:solidFill>
                  <a:schemeClr val="tx1"/>
                </a:solidFill>
                <a:ea typeface="Calibri" panose="020F0502020204030204" pitchFamily="34" charset="0"/>
                <a:cs typeface="Calibri" panose="020F0502020204030204" pitchFamily="34" charset="0"/>
              </a:rPr>
              <a:t>building</a:t>
            </a:r>
            <a:r>
              <a:rPr lang="en-US" sz="3000" kern="100" dirty="0">
                <a:solidFill>
                  <a:schemeClr val="tx1"/>
                </a:solidFill>
                <a:effectLst/>
                <a:ea typeface="Calibri" panose="020F0502020204030204" pitchFamily="34" charset="0"/>
                <a:cs typeface="Calibri" panose="020F0502020204030204" pitchFamily="34" charset="0"/>
              </a:rPr>
              <a:t> up of itself in love</a:t>
            </a:r>
            <a:endParaRPr lang="en-US" sz="30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5" name="Rectangle 54">
            <a:extLst>
              <a:ext uri="{FF2B5EF4-FFF2-40B4-BE49-F238E27FC236}">
                <a16:creationId xmlns:a16="http://schemas.microsoft.com/office/drawing/2014/main" xmlns="" id="{D3D4BF05-FFC9-B3EE-0E4D-41CBFB1B6BAF}"/>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3 </a:t>
            </a:r>
            <a:r>
              <a:rPr lang="en-US" sz="3200" kern="100" dirty="0">
                <a:solidFill>
                  <a:schemeClr val="tx1"/>
                </a:solidFill>
                <a:effectLst/>
                <a:ea typeface="Calibri" panose="020F0502020204030204" pitchFamily="34" charset="0"/>
                <a:cs typeface="Calibri" panose="020F0502020204030204" pitchFamily="34" charset="0"/>
              </a:rPr>
              <a:t>For through the grace given to me I say to everyone among you </a:t>
            </a:r>
            <a:r>
              <a:rPr lang="en-US" sz="3200" kern="100" dirty="0">
                <a:solidFill>
                  <a:srgbClr val="000000"/>
                </a:solidFill>
                <a:effectLst/>
                <a:ea typeface="Calibri" panose="020F0502020204030204" pitchFamily="34" charset="0"/>
                <a:cs typeface="Calibri" panose="020F0502020204030204" pitchFamily="34" charset="0"/>
              </a:rPr>
              <a:t>not to think more highly of himself than he ought to think; but to think so as to have sound judgment, as God has allotted to each a measure of faith. </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just as we have many members in one body and all the members do not have the same function,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rgbClr val="000000"/>
                </a:solidFill>
                <a:effectLst/>
                <a:ea typeface="Calibri" panose="020F0502020204030204" pitchFamily="34" charset="0"/>
                <a:cs typeface="Calibri" panose="020F0502020204030204" pitchFamily="34" charset="0"/>
              </a:rPr>
              <a:t>so we, who are many, are </a:t>
            </a:r>
            <a:r>
              <a:rPr lang="en-US" sz="3200" b="1" u="sng" kern="100" dirty="0">
                <a:solidFill>
                  <a:srgbClr val="002060"/>
                </a:solidFill>
                <a:effectLst/>
                <a:ea typeface="Calibri" panose="020F0502020204030204" pitchFamily="34" charset="0"/>
                <a:cs typeface="Calibri" panose="020F0502020204030204" pitchFamily="34" charset="0"/>
              </a:rPr>
              <a:t>one body in Christ</a:t>
            </a:r>
            <a:r>
              <a:rPr lang="en-US" sz="3200" kern="100" dirty="0">
                <a:solidFill>
                  <a:srgbClr val="000000"/>
                </a:solidFill>
                <a:effectLst/>
                <a:ea typeface="Calibri" panose="020F0502020204030204" pitchFamily="34" charset="0"/>
                <a:cs typeface="Calibri" panose="020F0502020204030204" pitchFamily="34" charset="0"/>
              </a:rPr>
              <a:t>, and individually members one of another. </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t> Our Life as God’s People: Members of the Body of Christ</a:t>
            </a:r>
            <a:endParaRPr lang="en-US" sz="4000" b="1" i="1" dirty="0"/>
          </a:p>
        </p:txBody>
      </p:sp>
      <p:sp>
        <p:nvSpPr>
          <p:cNvPr id="3" name="Rectangle 2">
            <a:extLst>
              <a:ext uri="{FF2B5EF4-FFF2-40B4-BE49-F238E27FC236}">
                <a16:creationId xmlns:a16="http://schemas.microsoft.com/office/drawing/2014/main" xmlns="" id="{D233D0C8-57A8-3826-EBD5-53E2F37EB60A}"/>
              </a:ext>
            </a:extLst>
          </p:cNvPr>
          <p:cNvSpPr/>
          <p:nvPr/>
        </p:nvSpPr>
        <p:spPr>
          <a:xfrm>
            <a:off x="2057400" y="1333500"/>
            <a:ext cx="8077200" cy="19657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buAutoNum type="arabicParenR"/>
            </a:pPr>
            <a:r>
              <a:rPr lang="en-US" sz="4000" b="1" dirty="0"/>
              <a:t>What is the “Body of Christ?” </a:t>
            </a:r>
          </a:p>
          <a:p>
            <a:pPr marL="742950" indent="-742950">
              <a:buAutoNum type="arabicParenR"/>
            </a:pPr>
            <a:r>
              <a:rPr lang="en-US" sz="4000" b="1" dirty="0"/>
              <a:t>What attitude does it call for?</a:t>
            </a:r>
          </a:p>
          <a:p>
            <a:pPr marL="742950" indent="-742950">
              <a:buAutoNum type="arabicParenR"/>
            </a:pPr>
            <a:r>
              <a:rPr lang="en-US" sz="4000" b="1" dirty="0"/>
              <a:t>What does it look like in action?</a:t>
            </a:r>
            <a:endParaRPr lang="en-US" sz="4000" b="1" i="1" dirty="0"/>
          </a:p>
        </p:txBody>
      </p:sp>
    </p:spTree>
    <p:extLst>
      <p:ext uri="{BB962C8B-B14F-4D97-AF65-F5344CB8AC3E}">
        <p14:creationId xmlns:p14="http://schemas.microsoft.com/office/powerpoint/2010/main" val="370143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D1F1B59B-881A-71CC-084F-B21B3C8AB04F}"/>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tx1"/>
                </a:solidFill>
                <a:effectLst/>
                <a:ea typeface="Calibri" panose="020F0502020204030204" pitchFamily="34" charset="0"/>
                <a:cs typeface="Calibri" panose="020F0502020204030204" pitchFamily="34" charset="0"/>
              </a:rPr>
              <a:t>Ephesians 4:15</a:t>
            </a:r>
            <a:r>
              <a:rPr lang="en-US" sz="3000" kern="100" dirty="0">
                <a:solidFill>
                  <a:schemeClr val="tx1"/>
                </a:solidFill>
                <a:effectLst/>
                <a:ea typeface="Calibri" panose="020F0502020204030204" pitchFamily="34" charset="0"/>
                <a:cs typeface="Calibri" panose="020F0502020204030204" pitchFamily="34" charset="0"/>
              </a:rPr>
              <a:t> we are to grow up in all aspects into Him who is the head, even Christ, </a:t>
            </a:r>
            <a:r>
              <a:rPr lang="en-US" sz="3000" b="1" kern="100" baseline="30000" dirty="0">
                <a:solidFill>
                  <a:schemeClr val="tx1"/>
                </a:solidFill>
                <a:effectLst/>
                <a:ea typeface="Calibri" panose="020F0502020204030204" pitchFamily="34" charset="0"/>
                <a:cs typeface="Calibri" panose="020F0502020204030204" pitchFamily="34" charset="0"/>
              </a:rPr>
              <a:t>16</a:t>
            </a:r>
            <a:r>
              <a:rPr lang="en-US" sz="3000" kern="100" dirty="0">
                <a:solidFill>
                  <a:schemeClr val="tx1"/>
                </a:solidFill>
                <a:effectLst/>
                <a:ea typeface="Calibri" panose="020F0502020204030204" pitchFamily="34" charset="0"/>
                <a:cs typeface="Calibri" panose="020F0502020204030204" pitchFamily="34" charset="0"/>
              </a:rPr>
              <a:t> </a:t>
            </a:r>
            <a:r>
              <a:rPr lang="en-US" sz="3000" b="1" u="sng" kern="100" dirty="0">
                <a:solidFill>
                  <a:srgbClr val="002060"/>
                </a:solidFill>
                <a:effectLst/>
                <a:ea typeface="Calibri" panose="020F0502020204030204" pitchFamily="34" charset="0"/>
                <a:cs typeface="Calibri" panose="020F0502020204030204" pitchFamily="34" charset="0"/>
              </a:rPr>
              <a:t>from whom the whole body, being fitted and held together by what every joint supplies</a:t>
            </a:r>
            <a:r>
              <a:rPr lang="en-US" sz="3000" kern="100" dirty="0">
                <a:solidFill>
                  <a:schemeClr val="tx1"/>
                </a:solidFill>
                <a:effectLst/>
                <a:ea typeface="Calibri" panose="020F0502020204030204" pitchFamily="34" charset="0"/>
                <a:cs typeface="Calibri" panose="020F0502020204030204" pitchFamily="34" charset="0"/>
              </a:rPr>
              <a:t>, according to the proper working of each individual part, causes the growth of the body for the </a:t>
            </a:r>
            <a:r>
              <a:rPr lang="en-US" sz="3000" kern="100" dirty="0">
                <a:solidFill>
                  <a:schemeClr val="tx1"/>
                </a:solidFill>
                <a:ea typeface="Calibri" panose="020F0502020204030204" pitchFamily="34" charset="0"/>
                <a:cs typeface="Calibri" panose="020F0502020204030204" pitchFamily="34" charset="0"/>
              </a:rPr>
              <a:t>building</a:t>
            </a:r>
            <a:r>
              <a:rPr lang="en-US" sz="3000" kern="100" dirty="0">
                <a:solidFill>
                  <a:schemeClr val="tx1"/>
                </a:solidFill>
                <a:effectLst/>
                <a:ea typeface="Calibri" panose="020F0502020204030204" pitchFamily="34" charset="0"/>
                <a:cs typeface="Calibri" panose="020F0502020204030204" pitchFamily="34" charset="0"/>
              </a:rPr>
              <a:t> up of itself in love</a:t>
            </a:r>
            <a:endParaRPr lang="en-US" sz="30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1" name="Rectangle 50">
            <a:extLst>
              <a:ext uri="{FF2B5EF4-FFF2-40B4-BE49-F238E27FC236}">
                <a16:creationId xmlns:a16="http://schemas.microsoft.com/office/drawing/2014/main" xmlns="" id="{62B9570C-234C-611C-60EF-F7E7ABB4EB9D}"/>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4267200" y="1947722"/>
            <a:ext cx="1338122" cy="11764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6"/>
          </p:cNvCxnSpPr>
          <p:nvPr/>
        </p:nvCxnSpPr>
        <p:spPr>
          <a:xfrm flipH="1">
            <a:off x="4953000" y="1981200"/>
            <a:ext cx="804722" cy="2781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8" idx="4"/>
          </p:cNvCxnSpPr>
          <p:nvPr/>
        </p:nvCxnSpPr>
        <p:spPr>
          <a:xfrm flipH="1">
            <a:off x="5448300" y="1981200"/>
            <a:ext cx="3856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8" idx="4"/>
          </p:cNvCxnSpPr>
          <p:nvPr/>
        </p:nvCxnSpPr>
        <p:spPr>
          <a:xfrm flipH="1">
            <a:off x="5676900" y="1981200"/>
            <a:ext cx="3094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2"/>
          </p:cNvCxnSpPr>
          <p:nvPr/>
        </p:nvCxnSpPr>
        <p:spPr>
          <a:xfrm flipH="1">
            <a:off x="5943600" y="2057400"/>
            <a:ext cx="118922" cy="1562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5"/>
          </p:cNvCxnSpPr>
          <p:nvPr/>
        </p:nvCxnSpPr>
        <p:spPr>
          <a:xfrm>
            <a:off x="6367322" y="1981200"/>
            <a:ext cx="1066800" cy="1414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0" idx="2"/>
          </p:cNvCxnSpPr>
          <p:nvPr/>
        </p:nvCxnSpPr>
        <p:spPr>
          <a:xfrm>
            <a:off x="6214922" y="1981200"/>
            <a:ext cx="185878" cy="1714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105400" y="2057400"/>
            <a:ext cx="838200" cy="2857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5" idx="1"/>
          </p:cNvCxnSpPr>
          <p:nvPr/>
        </p:nvCxnSpPr>
        <p:spPr>
          <a:xfrm>
            <a:off x="6138722" y="2057400"/>
            <a:ext cx="371756" cy="29290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5" idx="7"/>
          </p:cNvCxnSpPr>
          <p:nvPr/>
        </p:nvCxnSpPr>
        <p:spPr>
          <a:xfrm>
            <a:off x="6291122" y="1981200"/>
            <a:ext cx="381000" cy="3005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ular Callout 64">
            <a:extLst>
              <a:ext uri="{FF2B5EF4-FFF2-40B4-BE49-F238E27FC236}">
                <a16:creationId xmlns:a16="http://schemas.microsoft.com/office/drawing/2014/main" xmlns="" id="{30F5E5AA-B620-191D-EA8C-9CB80AF2BDB8}"/>
              </a:ext>
            </a:extLst>
          </p:cNvPr>
          <p:cNvSpPr/>
          <p:nvPr/>
        </p:nvSpPr>
        <p:spPr>
          <a:xfrm>
            <a:off x="511381" y="942945"/>
            <a:ext cx="3755819"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causes the Body to grow?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par>
                                <p:cTn id="8" presetID="22" presetClass="entr" presetSubtype="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up)">
                                      <p:cBhvr>
                                        <p:cTn id="10" dur="500"/>
                                        <p:tgtEl>
                                          <p:spTgt spid="57"/>
                                        </p:tgtEl>
                                      </p:cBhvr>
                                    </p:animEffect>
                                  </p:childTnLst>
                                </p:cTn>
                              </p:par>
                              <p:par>
                                <p:cTn id="11" presetID="22" presetClass="entr" presetSubtype="1"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up)">
                                      <p:cBhvr>
                                        <p:cTn id="13" dur="500"/>
                                        <p:tgtEl>
                                          <p:spTgt spid="58"/>
                                        </p:tgtEl>
                                      </p:cBhvr>
                                    </p:animEffect>
                                  </p:childTnLst>
                                </p:cTn>
                              </p:par>
                              <p:par>
                                <p:cTn id="14" presetID="22" presetClass="entr" presetSubtype="1"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up)">
                                      <p:cBhvr>
                                        <p:cTn id="16" dur="500"/>
                                        <p:tgtEl>
                                          <p:spTgt spid="71"/>
                                        </p:tgtEl>
                                      </p:cBhvr>
                                    </p:animEffect>
                                  </p:childTnLst>
                                </p:cTn>
                              </p:par>
                              <p:par>
                                <p:cTn id="17" presetID="22" presetClass="entr" presetSubtype="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500"/>
                                        <p:tgtEl>
                                          <p:spTgt spid="70"/>
                                        </p:tgtEl>
                                      </p:cBhvr>
                                    </p:animEffect>
                                  </p:childTnLst>
                                </p:cTn>
                              </p:par>
                              <p:par>
                                <p:cTn id="20" presetID="22" presetClass="entr" presetSubtype="1"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up)">
                                      <p:cBhvr>
                                        <p:cTn id="22" dur="500"/>
                                        <p:tgtEl>
                                          <p:spTgt spid="61"/>
                                        </p:tgtEl>
                                      </p:cBhvr>
                                    </p:animEffect>
                                  </p:childTnLst>
                                </p:cTn>
                              </p:par>
                              <p:par>
                                <p:cTn id="23" presetID="22" presetClass="entr" presetSubtype="1"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up)">
                                      <p:cBhvr>
                                        <p:cTn id="25" dur="500"/>
                                        <p:tgtEl>
                                          <p:spTgt spid="72"/>
                                        </p:tgtEl>
                                      </p:cBhvr>
                                    </p:animEffect>
                                  </p:childTnLst>
                                </p:cTn>
                              </p:par>
                              <p:par>
                                <p:cTn id="26" presetID="22" presetClass="entr" presetSubtype="1"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up)">
                                      <p:cBhvr>
                                        <p:cTn id="28" dur="500"/>
                                        <p:tgtEl>
                                          <p:spTgt spid="60"/>
                                        </p:tgtEl>
                                      </p:cBhvr>
                                    </p:animEffect>
                                  </p:childTnLst>
                                </p:cTn>
                              </p:par>
                              <p:par>
                                <p:cTn id="29" presetID="22" presetClass="entr" presetSubtype="1"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par>
                                <p:cTn id="32" presetID="22" presetClass="entr" presetSubtype="1"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D1F1B59B-881A-71CC-084F-B21B3C8AB04F}"/>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tx1"/>
                </a:solidFill>
                <a:effectLst/>
                <a:ea typeface="Calibri" panose="020F0502020204030204" pitchFamily="34" charset="0"/>
                <a:cs typeface="Calibri" panose="020F0502020204030204" pitchFamily="34" charset="0"/>
              </a:rPr>
              <a:t>Ephesians 4:15</a:t>
            </a:r>
            <a:r>
              <a:rPr lang="en-US" sz="3000" kern="100" dirty="0">
                <a:solidFill>
                  <a:schemeClr val="tx1"/>
                </a:solidFill>
                <a:effectLst/>
                <a:ea typeface="Calibri" panose="020F0502020204030204" pitchFamily="34" charset="0"/>
                <a:cs typeface="Calibri" panose="020F0502020204030204" pitchFamily="34" charset="0"/>
              </a:rPr>
              <a:t> we are to grow up in all aspects into Him who is the head, even Christ, </a:t>
            </a:r>
            <a:r>
              <a:rPr lang="en-US" sz="3000" b="1" kern="100" baseline="30000" dirty="0">
                <a:solidFill>
                  <a:schemeClr val="tx1"/>
                </a:solidFill>
                <a:effectLst/>
                <a:ea typeface="Calibri" panose="020F0502020204030204" pitchFamily="34" charset="0"/>
                <a:cs typeface="Calibri" panose="020F0502020204030204" pitchFamily="34" charset="0"/>
              </a:rPr>
              <a:t>16</a:t>
            </a:r>
            <a:r>
              <a:rPr lang="en-US" sz="3000" kern="100" dirty="0">
                <a:solidFill>
                  <a:schemeClr val="tx1"/>
                </a:solidFill>
                <a:effectLst/>
                <a:ea typeface="Calibri" panose="020F0502020204030204" pitchFamily="34" charset="0"/>
                <a:cs typeface="Calibri" panose="020F0502020204030204" pitchFamily="34" charset="0"/>
              </a:rPr>
              <a:t> from whom the whole body, being fitted and held together by   what every joint supplies, according to </a:t>
            </a:r>
            <a:r>
              <a:rPr lang="en-US" sz="3000" b="1" u="sng" kern="100" dirty="0">
                <a:solidFill>
                  <a:srgbClr val="002060"/>
                </a:solidFill>
                <a:effectLst/>
                <a:ea typeface="Calibri" panose="020F0502020204030204" pitchFamily="34" charset="0"/>
                <a:cs typeface="Calibri" panose="020F0502020204030204" pitchFamily="34" charset="0"/>
              </a:rPr>
              <a:t>the proper working of each individual part</a:t>
            </a:r>
            <a:r>
              <a:rPr lang="en-US" sz="3000" kern="100" dirty="0">
                <a:solidFill>
                  <a:schemeClr val="tx1"/>
                </a:solidFill>
                <a:effectLst/>
                <a:ea typeface="Calibri" panose="020F0502020204030204" pitchFamily="34" charset="0"/>
                <a:cs typeface="Calibri" panose="020F0502020204030204" pitchFamily="34" charset="0"/>
              </a:rPr>
              <a:t>, causes the growth of the body for the </a:t>
            </a:r>
            <a:r>
              <a:rPr lang="en-US" sz="3000" kern="100" dirty="0">
                <a:solidFill>
                  <a:schemeClr val="tx1"/>
                </a:solidFill>
                <a:ea typeface="Calibri" panose="020F0502020204030204" pitchFamily="34" charset="0"/>
                <a:cs typeface="Calibri" panose="020F0502020204030204" pitchFamily="34" charset="0"/>
              </a:rPr>
              <a:t>building</a:t>
            </a:r>
            <a:r>
              <a:rPr lang="en-US" sz="3000" kern="100" dirty="0">
                <a:solidFill>
                  <a:schemeClr val="tx1"/>
                </a:solidFill>
                <a:effectLst/>
                <a:ea typeface="Calibri" panose="020F0502020204030204" pitchFamily="34" charset="0"/>
                <a:cs typeface="Calibri" panose="020F0502020204030204" pitchFamily="34" charset="0"/>
              </a:rPr>
              <a:t> up of itself in love</a:t>
            </a:r>
            <a:endParaRPr lang="en-US" sz="30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1" name="Rectangle 50">
            <a:extLst>
              <a:ext uri="{FF2B5EF4-FFF2-40B4-BE49-F238E27FC236}">
                <a16:creationId xmlns:a16="http://schemas.microsoft.com/office/drawing/2014/main" xmlns="" id="{62B9570C-234C-611C-60EF-F7E7ABB4EB9D}"/>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4267200" y="1947722"/>
            <a:ext cx="1338122" cy="11764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6"/>
          </p:cNvCxnSpPr>
          <p:nvPr/>
        </p:nvCxnSpPr>
        <p:spPr>
          <a:xfrm flipH="1">
            <a:off x="4953000" y="1981200"/>
            <a:ext cx="804722" cy="2781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8" idx="4"/>
          </p:cNvCxnSpPr>
          <p:nvPr/>
        </p:nvCxnSpPr>
        <p:spPr>
          <a:xfrm flipH="1">
            <a:off x="5448300" y="1981200"/>
            <a:ext cx="3856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8" idx="4"/>
          </p:cNvCxnSpPr>
          <p:nvPr/>
        </p:nvCxnSpPr>
        <p:spPr>
          <a:xfrm flipH="1">
            <a:off x="5676900" y="1981200"/>
            <a:ext cx="3094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2"/>
          </p:cNvCxnSpPr>
          <p:nvPr/>
        </p:nvCxnSpPr>
        <p:spPr>
          <a:xfrm flipH="1">
            <a:off x="5943600" y="2057400"/>
            <a:ext cx="118922" cy="1562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5"/>
          </p:cNvCxnSpPr>
          <p:nvPr/>
        </p:nvCxnSpPr>
        <p:spPr>
          <a:xfrm>
            <a:off x="6367322" y="1981200"/>
            <a:ext cx="1066800" cy="1414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0" idx="2"/>
          </p:cNvCxnSpPr>
          <p:nvPr/>
        </p:nvCxnSpPr>
        <p:spPr>
          <a:xfrm>
            <a:off x="6214922" y="1981200"/>
            <a:ext cx="185878" cy="1714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105400" y="2057400"/>
            <a:ext cx="838200" cy="2857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5" idx="1"/>
          </p:cNvCxnSpPr>
          <p:nvPr/>
        </p:nvCxnSpPr>
        <p:spPr>
          <a:xfrm>
            <a:off x="6138722" y="2057400"/>
            <a:ext cx="371756" cy="29290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5" idx="7"/>
          </p:cNvCxnSpPr>
          <p:nvPr/>
        </p:nvCxnSpPr>
        <p:spPr>
          <a:xfrm>
            <a:off x="6291122" y="1981200"/>
            <a:ext cx="381000" cy="3005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ular Callout 64">
            <a:extLst>
              <a:ext uri="{FF2B5EF4-FFF2-40B4-BE49-F238E27FC236}">
                <a16:creationId xmlns:a16="http://schemas.microsoft.com/office/drawing/2014/main" xmlns="" id="{30F5E5AA-B620-191D-EA8C-9CB80AF2BDB8}"/>
              </a:ext>
            </a:extLst>
          </p:cNvPr>
          <p:cNvSpPr/>
          <p:nvPr/>
        </p:nvSpPr>
        <p:spPr>
          <a:xfrm>
            <a:off x="511381" y="942945"/>
            <a:ext cx="3755819"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causes the Body to grow?</a:t>
            </a:r>
          </a:p>
        </p:txBody>
      </p:sp>
    </p:spTree>
    <p:extLst>
      <p:ext uri="{BB962C8B-B14F-4D97-AF65-F5344CB8AC3E}">
        <p14:creationId xmlns:p14="http://schemas.microsoft.com/office/powerpoint/2010/main" val="1253328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D1F1B59B-881A-71CC-084F-B21B3C8AB04F}"/>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tx1"/>
                </a:solidFill>
                <a:effectLst/>
                <a:ea typeface="Calibri" panose="020F0502020204030204" pitchFamily="34" charset="0"/>
                <a:cs typeface="Calibri" panose="020F0502020204030204" pitchFamily="34" charset="0"/>
              </a:rPr>
              <a:t>Ephesians 4:15</a:t>
            </a:r>
            <a:r>
              <a:rPr lang="en-US" sz="3000" kern="100" dirty="0">
                <a:solidFill>
                  <a:schemeClr val="tx1"/>
                </a:solidFill>
                <a:effectLst/>
                <a:ea typeface="Calibri" panose="020F0502020204030204" pitchFamily="34" charset="0"/>
                <a:cs typeface="Calibri" panose="020F0502020204030204" pitchFamily="34" charset="0"/>
              </a:rPr>
              <a:t> we are to grow up in all aspects into Him who is the head, even Christ, </a:t>
            </a:r>
            <a:r>
              <a:rPr lang="en-US" sz="3000" b="1" kern="100" baseline="30000" dirty="0">
                <a:solidFill>
                  <a:schemeClr val="tx1"/>
                </a:solidFill>
                <a:effectLst/>
                <a:ea typeface="Calibri" panose="020F0502020204030204" pitchFamily="34" charset="0"/>
                <a:cs typeface="Calibri" panose="020F0502020204030204" pitchFamily="34" charset="0"/>
              </a:rPr>
              <a:t>16</a:t>
            </a:r>
            <a:r>
              <a:rPr lang="en-US" sz="3000" kern="100" dirty="0">
                <a:solidFill>
                  <a:schemeClr val="tx1"/>
                </a:solidFill>
                <a:effectLst/>
                <a:ea typeface="Calibri" panose="020F0502020204030204" pitchFamily="34" charset="0"/>
                <a:cs typeface="Calibri" panose="020F0502020204030204" pitchFamily="34" charset="0"/>
              </a:rPr>
              <a:t> from whom the whole body, being fitted and held together by   what every joint supplies, according to </a:t>
            </a:r>
            <a:r>
              <a:rPr lang="en-US" sz="3000" b="1" u="sng" kern="100" dirty="0">
                <a:solidFill>
                  <a:srgbClr val="002060"/>
                </a:solidFill>
                <a:effectLst/>
                <a:ea typeface="Calibri" panose="020F0502020204030204" pitchFamily="34" charset="0"/>
                <a:cs typeface="Calibri" panose="020F0502020204030204" pitchFamily="34" charset="0"/>
              </a:rPr>
              <a:t>the proper working of each individual part</a:t>
            </a:r>
            <a:r>
              <a:rPr lang="en-US" sz="3000" kern="100" dirty="0">
                <a:solidFill>
                  <a:schemeClr val="tx1"/>
                </a:solidFill>
                <a:effectLst/>
                <a:ea typeface="Calibri" panose="020F0502020204030204" pitchFamily="34" charset="0"/>
                <a:cs typeface="Calibri" panose="020F0502020204030204" pitchFamily="34" charset="0"/>
              </a:rPr>
              <a:t>, causes the growth of the body for the </a:t>
            </a:r>
            <a:r>
              <a:rPr lang="en-US" sz="3000" kern="100" dirty="0">
                <a:solidFill>
                  <a:schemeClr val="tx1"/>
                </a:solidFill>
                <a:ea typeface="Calibri" panose="020F0502020204030204" pitchFamily="34" charset="0"/>
                <a:cs typeface="Calibri" panose="020F0502020204030204" pitchFamily="34" charset="0"/>
              </a:rPr>
              <a:t>building</a:t>
            </a:r>
            <a:r>
              <a:rPr lang="en-US" sz="3000" kern="100" dirty="0">
                <a:solidFill>
                  <a:schemeClr val="tx1"/>
                </a:solidFill>
                <a:effectLst/>
                <a:ea typeface="Calibri" panose="020F0502020204030204" pitchFamily="34" charset="0"/>
                <a:cs typeface="Calibri" panose="020F0502020204030204" pitchFamily="34" charset="0"/>
              </a:rPr>
              <a:t> up of itself in love</a:t>
            </a:r>
            <a:endParaRPr lang="en-US" sz="30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1" name="Rectangle 50">
            <a:extLst>
              <a:ext uri="{FF2B5EF4-FFF2-40B4-BE49-F238E27FC236}">
                <a16:creationId xmlns:a16="http://schemas.microsoft.com/office/drawing/2014/main" xmlns="" id="{62B9570C-234C-611C-60EF-F7E7ABB4EB9D}"/>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4267200" y="1947722"/>
            <a:ext cx="1338122" cy="11764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6"/>
          </p:cNvCxnSpPr>
          <p:nvPr/>
        </p:nvCxnSpPr>
        <p:spPr>
          <a:xfrm flipH="1">
            <a:off x="4953000" y="1981200"/>
            <a:ext cx="804722" cy="2781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8" idx="4"/>
          </p:cNvCxnSpPr>
          <p:nvPr/>
        </p:nvCxnSpPr>
        <p:spPr>
          <a:xfrm flipH="1">
            <a:off x="5448300" y="1981200"/>
            <a:ext cx="3856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8" idx="4"/>
          </p:cNvCxnSpPr>
          <p:nvPr/>
        </p:nvCxnSpPr>
        <p:spPr>
          <a:xfrm flipH="1">
            <a:off x="5676900" y="1981200"/>
            <a:ext cx="3094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2"/>
          </p:cNvCxnSpPr>
          <p:nvPr/>
        </p:nvCxnSpPr>
        <p:spPr>
          <a:xfrm flipH="1">
            <a:off x="5943600" y="2057400"/>
            <a:ext cx="118922" cy="1562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5"/>
          </p:cNvCxnSpPr>
          <p:nvPr/>
        </p:nvCxnSpPr>
        <p:spPr>
          <a:xfrm>
            <a:off x="6367322" y="1981200"/>
            <a:ext cx="1066800" cy="1414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0" idx="2"/>
          </p:cNvCxnSpPr>
          <p:nvPr/>
        </p:nvCxnSpPr>
        <p:spPr>
          <a:xfrm>
            <a:off x="6214922" y="1981200"/>
            <a:ext cx="185878" cy="1714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105400" y="2057400"/>
            <a:ext cx="838200" cy="2857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5" idx="1"/>
          </p:cNvCxnSpPr>
          <p:nvPr/>
        </p:nvCxnSpPr>
        <p:spPr>
          <a:xfrm>
            <a:off x="6138722" y="2057400"/>
            <a:ext cx="371756" cy="29290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5" idx="7"/>
          </p:cNvCxnSpPr>
          <p:nvPr/>
        </p:nvCxnSpPr>
        <p:spPr>
          <a:xfrm>
            <a:off x="6291122" y="1981200"/>
            <a:ext cx="381000" cy="3005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ular Callout 64">
            <a:extLst>
              <a:ext uri="{FF2B5EF4-FFF2-40B4-BE49-F238E27FC236}">
                <a16:creationId xmlns:a16="http://schemas.microsoft.com/office/drawing/2014/main" xmlns="" id="{30F5E5AA-B620-191D-EA8C-9CB80AF2BDB8}"/>
              </a:ext>
            </a:extLst>
          </p:cNvPr>
          <p:cNvSpPr/>
          <p:nvPr/>
        </p:nvSpPr>
        <p:spPr>
          <a:xfrm>
            <a:off x="511381" y="942945"/>
            <a:ext cx="3755819"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causes the Body to grow?</a:t>
            </a:r>
          </a:p>
        </p:txBody>
      </p:sp>
      <p:sp>
        <p:nvSpPr>
          <p:cNvPr id="3" name="Right Arrow 67">
            <a:extLst>
              <a:ext uri="{FF2B5EF4-FFF2-40B4-BE49-F238E27FC236}">
                <a16:creationId xmlns:a16="http://schemas.microsoft.com/office/drawing/2014/main" xmlns="" id="{BAC2D22F-1999-4AE1-FF3E-AF3D113F9944}"/>
              </a:ext>
            </a:extLst>
          </p:cNvPr>
          <p:cNvSpPr/>
          <p:nvPr/>
        </p:nvSpPr>
        <p:spPr>
          <a:xfrm rot="19877579">
            <a:off x="7073304" y="1475447"/>
            <a:ext cx="2980127"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5">
            <a:extLst>
              <a:ext uri="{FF2B5EF4-FFF2-40B4-BE49-F238E27FC236}">
                <a16:creationId xmlns:a16="http://schemas.microsoft.com/office/drawing/2014/main" xmlns="" id="{E5F92661-77FF-E036-0AA8-EA8FC165126E}"/>
              </a:ext>
            </a:extLst>
          </p:cNvPr>
          <p:cNvSpPr/>
          <p:nvPr/>
        </p:nvSpPr>
        <p:spPr>
          <a:xfrm rot="21007721">
            <a:off x="7423973" y="2585593"/>
            <a:ext cx="2658789"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8">
            <a:extLst>
              <a:ext uri="{FF2B5EF4-FFF2-40B4-BE49-F238E27FC236}">
                <a16:creationId xmlns:a16="http://schemas.microsoft.com/office/drawing/2014/main" xmlns="" id="{67410866-CDEE-58AC-714C-3550D7C90693}"/>
              </a:ext>
            </a:extLst>
          </p:cNvPr>
          <p:cNvSpPr/>
          <p:nvPr/>
        </p:nvSpPr>
        <p:spPr>
          <a:xfrm rot="354426">
            <a:off x="7339748" y="3559604"/>
            <a:ext cx="2569533"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72">
            <a:extLst>
              <a:ext uri="{FF2B5EF4-FFF2-40B4-BE49-F238E27FC236}">
                <a16:creationId xmlns:a16="http://schemas.microsoft.com/office/drawing/2014/main" xmlns="" id="{83632EDC-DBD4-DB63-4F32-59DEDD6B23D9}"/>
              </a:ext>
            </a:extLst>
          </p:cNvPr>
          <p:cNvSpPr/>
          <p:nvPr/>
        </p:nvSpPr>
        <p:spPr>
          <a:xfrm rot="888888">
            <a:off x="6958358" y="4442128"/>
            <a:ext cx="3235579"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73">
            <a:extLst>
              <a:ext uri="{FF2B5EF4-FFF2-40B4-BE49-F238E27FC236}">
                <a16:creationId xmlns:a16="http://schemas.microsoft.com/office/drawing/2014/main" xmlns="" id="{7DEC91B3-E2C9-0B50-0D6B-00AAAE03ABBB}"/>
              </a:ext>
            </a:extLst>
          </p:cNvPr>
          <p:cNvSpPr/>
          <p:nvPr/>
        </p:nvSpPr>
        <p:spPr>
          <a:xfrm rot="11751179">
            <a:off x="1931590" y="1767048"/>
            <a:ext cx="2980127"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74">
            <a:extLst>
              <a:ext uri="{FF2B5EF4-FFF2-40B4-BE49-F238E27FC236}">
                <a16:creationId xmlns:a16="http://schemas.microsoft.com/office/drawing/2014/main" xmlns="" id="{17BA155E-CE7E-E502-796E-EC1203F5E1E1}"/>
              </a:ext>
            </a:extLst>
          </p:cNvPr>
          <p:cNvSpPr/>
          <p:nvPr/>
        </p:nvSpPr>
        <p:spPr>
          <a:xfrm rot="11370693">
            <a:off x="1556093" y="2653887"/>
            <a:ext cx="2658789"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75">
            <a:extLst>
              <a:ext uri="{FF2B5EF4-FFF2-40B4-BE49-F238E27FC236}">
                <a16:creationId xmlns:a16="http://schemas.microsoft.com/office/drawing/2014/main" xmlns="" id="{B1784B9C-391C-8D8A-EBD2-9285A3301309}"/>
              </a:ext>
            </a:extLst>
          </p:cNvPr>
          <p:cNvSpPr/>
          <p:nvPr/>
        </p:nvSpPr>
        <p:spPr>
          <a:xfrm rot="10203332">
            <a:off x="1807648" y="3571650"/>
            <a:ext cx="2705886"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76">
            <a:extLst>
              <a:ext uri="{FF2B5EF4-FFF2-40B4-BE49-F238E27FC236}">
                <a16:creationId xmlns:a16="http://schemas.microsoft.com/office/drawing/2014/main" xmlns="" id="{5A32A0A9-660E-42B0-BE0E-511DADE85496}"/>
              </a:ext>
            </a:extLst>
          </p:cNvPr>
          <p:cNvSpPr/>
          <p:nvPr/>
        </p:nvSpPr>
        <p:spPr>
          <a:xfrm rot="9915929">
            <a:off x="1860533" y="4573576"/>
            <a:ext cx="2784774" cy="609600"/>
          </a:xfrm>
          <a:prstGeom prst="rightArrow">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0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right)">
                                      <p:cBhvr>
                                        <p:cTn id="19" dur="500"/>
                                        <p:tgtEl>
                                          <p:spTgt spid="6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right)">
                                      <p:cBhvr>
                                        <p:cTn id="22" dur="500"/>
                                        <p:tgtEl>
                                          <p:spTgt spid="6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right)">
                                      <p:cBhvr>
                                        <p:cTn id="25" dur="500"/>
                                        <p:tgtEl>
                                          <p:spTgt spid="6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right)">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animBg="1"/>
      <p:bldP spid="64" grpId="0" animBg="1"/>
      <p:bldP spid="65" grpId="0" animBg="1"/>
      <p:bldP spid="66" grpId="0" animBg="1"/>
      <p:bldP spid="67" grpId="0" animBg="1"/>
      <p:bldP spid="68" grpId="0" animBg="1"/>
      <p:bldP spid="6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D1F1B59B-881A-71CC-084F-B21B3C8AB04F}"/>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kern="100" baseline="30000" dirty="0">
                <a:solidFill>
                  <a:schemeClr val="tx1"/>
                </a:solidFill>
                <a:effectLst/>
                <a:ea typeface="Calibri" panose="020F0502020204030204" pitchFamily="34" charset="0"/>
                <a:cs typeface="Calibri" panose="020F0502020204030204" pitchFamily="34" charset="0"/>
              </a:rPr>
              <a:t>Ephesians 4:15</a:t>
            </a:r>
            <a:r>
              <a:rPr lang="en-US" sz="3000" kern="100" dirty="0">
                <a:solidFill>
                  <a:schemeClr val="tx1"/>
                </a:solidFill>
                <a:effectLst/>
                <a:ea typeface="Calibri" panose="020F0502020204030204" pitchFamily="34" charset="0"/>
                <a:cs typeface="Calibri" panose="020F0502020204030204" pitchFamily="34" charset="0"/>
              </a:rPr>
              <a:t> we are to grow up in all aspects into Him who is the head, even Christ, </a:t>
            </a:r>
            <a:r>
              <a:rPr lang="en-US" sz="3000" b="1" kern="100" baseline="30000" dirty="0">
                <a:solidFill>
                  <a:schemeClr val="tx1"/>
                </a:solidFill>
                <a:effectLst/>
                <a:ea typeface="Calibri" panose="020F0502020204030204" pitchFamily="34" charset="0"/>
                <a:cs typeface="Calibri" panose="020F0502020204030204" pitchFamily="34" charset="0"/>
              </a:rPr>
              <a:t>16</a:t>
            </a:r>
            <a:r>
              <a:rPr lang="en-US" sz="3000" kern="100" dirty="0">
                <a:solidFill>
                  <a:schemeClr val="tx1"/>
                </a:solidFill>
                <a:effectLst/>
                <a:ea typeface="Calibri" panose="020F0502020204030204" pitchFamily="34" charset="0"/>
                <a:cs typeface="Calibri" panose="020F0502020204030204" pitchFamily="34" charset="0"/>
              </a:rPr>
              <a:t> from whom the whole body, being fitted and held together by   what every joint supplies, according to </a:t>
            </a:r>
            <a:r>
              <a:rPr lang="en-US" sz="3000" b="1" u="sng" kern="100" dirty="0">
                <a:solidFill>
                  <a:srgbClr val="002060"/>
                </a:solidFill>
                <a:effectLst/>
                <a:ea typeface="Calibri" panose="020F0502020204030204" pitchFamily="34" charset="0"/>
                <a:cs typeface="Calibri" panose="020F0502020204030204" pitchFamily="34" charset="0"/>
              </a:rPr>
              <a:t>the proper working of each individual part</a:t>
            </a:r>
            <a:r>
              <a:rPr lang="en-US" sz="3000" kern="100" dirty="0">
                <a:solidFill>
                  <a:schemeClr val="tx1"/>
                </a:solidFill>
                <a:effectLst/>
                <a:ea typeface="Calibri" panose="020F0502020204030204" pitchFamily="34" charset="0"/>
                <a:cs typeface="Calibri" panose="020F0502020204030204" pitchFamily="34" charset="0"/>
              </a:rPr>
              <a:t>, causes the growth of the body for the </a:t>
            </a:r>
            <a:r>
              <a:rPr lang="en-US" sz="3000" kern="100" dirty="0">
                <a:solidFill>
                  <a:schemeClr val="tx1"/>
                </a:solidFill>
                <a:ea typeface="Calibri" panose="020F0502020204030204" pitchFamily="34" charset="0"/>
                <a:cs typeface="Calibri" panose="020F0502020204030204" pitchFamily="34" charset="0"/>
              </a:rPr>
              <a:t>building</a:t>
            </a:r>
            <a:r>
              <a:rPr lang="en-US" sz="3000" kern="100" dirty="0">
                <a:solidFill>
                  <a:schemeClr val="tx1"/>
                </a:solidFill>
                <a:effectLst/>
                <a:ea typeface="Calibri" panose="020F0502020204030204" pitchFamily="34" charset="0"/>
                <a:cs typeface="Calibri" panose="020F0502020204030204" pitchFamily="34" charset="0"/>
              </a:rPr>
              <a:t> up of itself in love</a:t>
            </a:r>
            <a:endParaRPr lang="en-US" sz="3000"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tx1"/>
                </a:solidFill>
                <a:effectLst/>
                <a:ea typeface="Calibri" panose="020F0502020204030204" pitchFamily="34" charset="0"/>
                <a:cs typeface="Calibri" panose="020F0502020204030204" pitchFamily="34" charset="0"/>
              </a:rPr>
              <a:t>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51" name="Rectangle 50">
            <a:extLst>
              <a:ext uri="{FF2B5EF4-FFF2-40B4-BE49-F238E27FC236}">
                <a16:creationId xmlns:a16="http://schemas.microsoft.com/office/drawing/2014/main" xmlns="" id="{62B9570C-234C-611C-60EF-F7E7ABB4EB9D}"/>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4267200" y="1947722"/>
            <a:ext cx="1338122" cy="11764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6"/>
          </p:cNvCxnSpPr>
          <p:nvPr/>
        </p:nvCxnSpPr>
        <p:spPr>
          <a:xfrm flipH="1">
            <a:off x="4953000" y="1981200"/>
            <a:ext cx="804722" cy="2781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8" idx="4"/>
          </p:cNvCxnSpPr>
          <p:nvPr/>
        </p:nvCxnSpPr>
        <p:spPr>
          <a:xfrm flipH="1">
            <a:off x="5448300" y="1981200"/>
            <a:ext cx="3856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8" idx="4"/>
          </p:cNvCxnSpPr>
          <p:nvPr/>
        </p:nvCxnSpPr>
        <p:spPr>
          <a:xfrm flipH="1">
            <a:off x="5676900" y="1981200"/>
            <a:ext cx="3094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2"/>
          </p:cNvCxnSpPr>
          <p:nvPr/>
        </p:nvCxnSpPr>
        <p:spPr>
          <a:xfrm flipH="1">
            <a:off x="5943600" y="2057400"/>
            <a:ext cx="118922" cy="1562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5"/>
          </p:cNvCxnSpPr>
          <p:nvPr/>
        </p:nvCxnSpPr>
        <p:spPr>
          <a:xfrm>
            <a:off x="6367322" y="1981200"/>
            <a:ext cx="1066800" cy="1414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0" idx="2"/>
          </p:cNvCxnSpPr>
          <p:nvPr/>
        </p:nvCxnSpPr>
        <p:spPr>
          <a:xfrm>
            <a:off x="6214922" y="1981200"/>
            <a:ext cx="185878" cy="1714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105400" y="2057400"/>
            <a:ext cx="838200" cy="2857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5" idx="1"/>
          </p:cNvCxnSpPr>
          <p:nvPr/>
        </p:nvCxnSpPr>
        <p:spPr>
          <a:xfrm>
            <a:off x="6138722" y="2057400"/>
            <a:ext cx="371756" cy="29290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5" idx="7"/>
          </p:cNvCxnSpPr>
          <p:nvPr/>
        </p:nvCxnSpPr>
        <p:spPr>
          <a:xfrm>
            <a:off x="6291122" y="1981200"/>
            <a:ext cx="381000" cy="3005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ular Callout 64">
            <a:extLst>
              <a:ext uri="{FF2B5EF4-FFF2-40B4-BE49-F238E27FC236}">
                <a16:creationId xmlns:a16="http://schemas.microsoft.com/office/drawing/2014/main" xmlns="" id="{30F5E5AA-B620-191D-EA8C-9CB80AF2BDB8}"/>
              </a:ext>
            </a:extLst>
          </p:cNvPr>
          <p:cNvSpPr/>
          <p:nvPr/>
        </p:nvSpPr>
        <p:spPr>
          <a:xfrm>
            <a:off x="511381" y="942945"/>
            <a:ext cx="4027141"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Then what’s the role of the leader?</a:t>
            </a:r>
          </a:p>
        </p:txBody>
      </p:sp>
    </p:spTree>
    <p:extLst>
      <p:ext uri="{BB962C8B-B14F-4D97-AF65-F5344CB8AC3E}">
        <p14:creationId xmlns:p14="http://schemas.microsoft.com/office/powerpoint/2010/main" val="32351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D1F1B59B-881A-71CC-084F-B21B3C8AB04F}"/>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000" b="1" kern="100" baseline="30000" dirty="0">
              <a:solidFill>
                <a:schemeClr val="tx1"/>
              </a:solidFill>
              <a:cs typeface="Calibri" panose="020F0502020204030204" pitchFamily="34" charset="0"/>
            </a:endParaRPr>
          </a:p>
          <a:p>
            <a:endParaRPr lang="en-US" sz="2400" b="1" kern="100" baseline="30000" dirty="0">
              <a:solidFill>
                <a:schemeClr val="tx1"/>
              </a:solidFill>
              <a:cs typeface="Calibri" panose="020F0502020204030204" pitchFamily="34" charset="0"/>
            </a:endParaRPr>
          </a:p>
          <a:p>
            <a:r>
              <a:rPr lang="en-US" sz="3000" b="1" baseline="30000" dirty="0">
                <a:solidFill>
                  <a:schemeClr val="tx1"/>
                </a:solidFill>
              </a:rPr>
              <a:t>Ephesians 4:11</a:t>
            </a:r>
            <a:r>
              <a:rPr lang="en-US" sz="3000" b="1" dirty="0">
                <a:solidFill>
                  <a:schemeClr val="tx1"/>
                </a:solidFill>
              </a:rPr>
              <a:t> </a:t>
            </a:r>
            <a:r>
              <a:rPr lang="en-US" sz="3000" b="1" u="sng" dirty="0">
                <a:solidFill>
                  <a:srgbClr val="002060"/>
                </a:solidFill>
              </a:rPr>
              <a:t>And He gave some as apostles, and some as prophets, and some as evangelists, and some as pastors and teachers</a:t>
            </a:r>
            <a:r>
              <a:rPr lang="en-US" sz="3000" dirty="0">
                <a:solidFill>
                  <a:schemeClr val="tx1"/>
                </a:solidFill>
              </a:rPr>
              <a:t>, </a:t>
            </a:r>
            <a:r>
              <a:rPr lang="en-US" sz="3000" b="1" baseline="30000" dirty="0">
                <a:solidFill>
                  <a:schemeClr val="tx1"/>
                </a:solidFill>
              </a:rPr>
              <a:t>12</a:t>
            </a:r>
            <a:r>
              <a:rPr lang="en-US" sz="3000" dirty="0">
                <a:solidFill>
                  <a:schemeClr val="tx1"/>
                </a:solidFill>
              </a:rPr>
              <a:t> for the equipping of the saints for the work of service, to the building up of the body of Christ</a:t>
            </a:r>
            <a:endParaRPr lang="en-US" sz="3200" dirty="0">
              <a:solidFill>
                <a:schemeClr val="tx1"/>
              </a:solidFill>
            </a:endParaRPr>
          </a:p>
        </p:txBody>
      </p:sp>
      <p:sp>
        <p:nvSpPr>
          <p:cNvPr id="51" name="Rectangle 50">
            <a:extLst>
              <a:ext uri="{FF2B5EF4-FFF2-40B4-BE49-F238E27FC236}">
                <a16:creationId xmlns:a16="http://schemas.microsoft.com/office/drawing/2014/main" xmlns="" id="{62B9570C-234C-611C-60EF-F7E7ABB4EB9D}"/>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4267200" y="1947722"/>
            <a:ext cx="1338122" cy="11764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6"/>
          </p:cNvCxnSpPr>
          <p:nvPr/>
        </p:nvCxnSpPr>
        <p:spPr>
          <a:xfrm flipH="1">
            <a:off x="4953000" y="1981200"/>
            <a:ext cx="804722" cy="2781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8" idx="4"/>
          </p:cNvCxnSpPr>
          <p:nvPr/>
        </p:nvCxnSpPr>
        <p:spPr>
          <a:xfrm flipH="1">
            <a:off x="5448300" y="1981200"/>
            <a:ext cx="3856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8" idx="4"/>
          </p:cNvCxnSpPr>
          <p:nvPr/>
        </p:nvCxnSpPr>
        <p:spPr>
          <a:xfrm flipH="1">
            <a:off x="5676900" y="1981200"/>
            <a:ext cx="3094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2"/>
          </p:cNvCxnSpPr>
          <p:nvPr/>
        </p:nvCxnSpPr>
        <p:spPr>
          <a:xfrm flipH="1">
            <a:off x="5943600" y="2057400"/>
            <a:ext cx="118922" cy="1562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5"/>
          </p:cNvCxnSpPr>
          <p:nvPr/>
        </p:nvCxnSpPr>
        <p:spPr>
          <a:xfrm>
            <a:off x="6367322" y="1981200"/>
            <a:ext cx="1066800" cy="1414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0" idx="2"/>
          </p:cNvCxnSpPr>
          <p:nvPr/>
        </p:nvCxnSpPr>
        <p:spPr>
          <a:xfrm>
            <a:off x="6214922" y="1981200"/>
            <a:ext cx="185878" cy="1714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105400" y="2057400"/>
            <a:ext cx="838200" cy="2857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5" idx="1"/>
          </p:cNvCxnSpPr>
          <p:nvPr/>
        </p:nvCxnSpPr>
        <p:spPr>
          <a:xfrm>
            <a:off x="6138722" y="2057400"/>
            <a:ext cx="371756" cy="29290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5" idx="7"/>
          </p:cNvCxnSpPr>
          <p:nvPr/>
        </p:nvCxnSpPr>
        <p:spPr>
          <a:xfrm>
            <a:off x="6291122" y="1981200"/>
            <a:ext cx="381000" cy="3005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ular Callout 64">
            <a:extLst>
              <a:ext uri="{FF2B5EF4-FFF2-40B4-BE49-F238E27FC236}">
                <a16:creationId xmlns:a16="http://schemas.microsoft.com/office/drawing/2014/main" xmlns="" id="{30F5E5AA-B620-191D-EA8C-9CB80AF2BDB8}"/>
              </a:ext>
            </a:extLst>
          </p:cNvPr>
          <p:cNvSpPr/>
          <p:nvPr/>
        </p:nvSpPr>
        <p:spPr>
          <a:xfrm>
            <a:off x="511381" y="942945"/>
            <a:ext cx="4027141"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Then what’s the role of the leader?</a:t>
            </a:r>
          </a:p>
        </p:txBody>
      </p:sp>
    </p:spTree>
    <p:extLst>
      <p:ext uri="{BB962C8B-B14F-4D97-AF65-F5344CB8AC3E}">
        <p14:creationId xmlns:p14="http://schemas.microsoft.com/office/powerpoint/2010/main" val="40779143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694B8A8-8DEF-0971-139B-374205079E85}"/>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000" b="1" kern="100" baseline="30000" dirty="0">
              <a:solidFill>
                <a:schemeClr val="tx1"/>
              </a:solidFill>
              <a:cs typeface="Calibri" panose="020F0502020204030204" pitchFamily="34" charset="0"/>
            </a:endParaRPr>
          </a:p>
          <a:p>
            <a:endParaRPr lang="en-US" sz="2400" b="1" kern="100" baseline="30000" dirty="0">
              <a:solidFill>
                <a:schemeClr val="tx1"/>
              </a:solidFill>
              <a:cs typeface="Calibri" panose="020F0502020204030204" pitchFamily="34" charset="0"/>
            </a:endParaRPr>
          </a:p>
          <a:p>
            <a:r>
              <a:rPr lang="en-US" sz="3000" b="1" baseline="30000" dirty="0">
                <a:solidFill>
                  <a:schemeClr val="tx1"/>
                </a:solidFill>
              </a:rPr>
              <a:t>Ephesians 4:11</a:t>
            </a:r>
            <a:r>
              <a:rPr lang="en-US" sz="3000" b="1" dirty="0">
                <a:solidFill>
                  <a:schemeClr val="tx1"/>
                </a:solidFill>
              </a:rPr>
              <a:t> </a:t>
            </a:r>
            <a:r>
              <a:rPr lang="en-US" sz="3000" b="1" u="sng" dirty="0">
                <a:solidFill>
                  <a:srgbClr val="002060"/>
                </a:solidFill>
              </a:rPr>
              <a:t>And He gave some as apostles, and some as prophets, and some as evangelists, and some as pastors and teachers</a:t>
            </a:r>
            <a:r>
              <a:rPr lang="en-US" sz="3000" dirty="0">
                <a:solidFill>
                  <a:schemeClr val="tx1"/>
                </a:solidFill>
              </a:rPr>
              <a:t>, </a:t>
            </a:r>
            <a:r>
              <a:rPr lang="en-US" sz="3000" b="1" baseline="30000" dirty="0">
                <a:solidFill>
                  <a:schemeClr val="tx1"/>
                </a:solidFill>
              </a:rPr>
              <a:t>12</a:t>
            </a:r>
            <a:r>
              <a:rPr lang="en-US" sz="3000" dirty="0">
                <a:solidFill>
                  <a:schemeClr val="tx1"/>
                </a:solidFill>
              </a:rPr>
              <a:t> for the equipping of the saints for the work of service, to the building up of the body of Christ</a:t>
            </a:r>
            <a:endParaRPr lang="en-US" sz="3200" dirty="0">
              <a:solidFill>
                <a:schemeClr val="tx1"/>
              </a:solidFill>
            </a:endParaRPr>
          </a:p>
        </p:txBody>
      </p:sp>
      <p:sp>
        <p:nvSpPr>
          <p:cNvPr id="51" name="Rectangle 50">
            <a:extLst>
              <a:ext uri="{FF2B5EF4-FFF2-40B4-BE49-F238E27FC236}">
                <a16:creationId xmlns:a16="http://schemas.microsoft.com/office/drawing/2014/main" xmlns="" id="{59E2A42A-EDA5-2FF5-8AA7-10376ED0B908}"/>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4267200" y="1947722"/>
            <a:ext cx="1338122" cy="11764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6"/>
          </p:cNvCxnSpPr>
          <p:nvPr/>
        </p:nvCxnSpPr>
        <p:spPr>
          <a:xfrm flipH="1">
            <a:off x="4953000" y="1981200"/>
            <a:ext cx="804722" cy="2781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8" idx="4"/>
          </p:cNvCxnSpPr>
          <p:nvPr/>
        </p:nvCxnSpPr>
        <p:spPr>
          <a:xfrm flipH="1">
            <a:off x="5448300" y="1981200"/>
            <a:ext cx="3856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8" idx="4"/>
          </p:cNvCxnSpPr>
          <p:nvPr/>
        </p:nvCxnSpPr>
        <p:spPr>
          <a:xfrm flipH="1">
            <a:off x="5676900" y="1981200"/>
            <a:ext cx="3094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2"/>
          </p:cNvCxnSpPr>
          <p:nvPr/>
        </p:nvCxnSpPr>
        <p:spPr>
          <a:xfrm flipH="1">
            <a:off x="5943600" y="2057400"/>
            <a:ext cx="118922" cy="1562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5"/>
          </p:cNvCxnSpPr>
          <p:nvPr/>
        </p:nvCxnSpPr>
        <p:spPr>
          <a:xfrm>
            <a:off x="6367322" y="1981200"/>
            <a:ext cx="1066800" cy="1414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0" idx="2"/>
          </p:cNvCxnSpPr>
          <p:nvPr/>
        </p:nvCxnSpPr>
        <p:spPr>
          <a:xfrm>
            <a:off x="6214922" y="1981200"/>
            <a:ext cx="185878" cy="1714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105400" y="2057400"/>
            <a:ext cx="838200" cy="2857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5" idx="1"/>
          </p:cNvCxnSpPr>
          <p:nvPr/>
        </p:nvCxnSpPr>
        <p:spPr>
          <a:xfrm>
            <a:off x="6138722" y="2057400"/>
            <a:ext cx="371756" cy="29290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5" idx="7"/>
          </p:cNvCxnSpPr>
          <p:nvPr/>
        </p:nvCxnSpPr>
        <p:spPr>
          <a:xfrm>
            <a:off x="6291122" y="1981200"/>
            <a:ext cx="381000" cy="3005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ounded Rectangular Callout 64">
            <a:extLst>
              <a:ext uri="{FF2B5EF4-FFF2-40B4-BE49-F238E27FC236}">
                <a16:creationId xmlns:a16="http://schemas.microsoft.com/office/drawing/2014/main" xmlns="" id="{7A36A182-DC80-25D7-CC39-996DF8728C64}"/>
              </a:ext>
            </a:extLst>
          </p:cNvPr>
          <p:cNvSpPr/>
          <p:nvPr/>
        </p:nvSpPr>
        <p:spPr>
          <a:xfrm>
            <a:off x="511381" y="942945"/>
            <a:ext cx="4027141"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Then what’s the role of the leader?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694B8A8-8DEF-0971-139B-374205079E85}"/>
              </a:ext>
            </a:extLst>
          </p:cNvPr>
          <p:cNvSpPr/>
          <p:nvPr/>
        </p:nvSpPr>
        <p:spPr>
          <a:xfrm>
            <a:off x="12405"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000" b="1" kern="100" baseline="30000" dirty="0">
              <a:solidFill>
                <a:schemeClr val="tx1"/>
              </a:solidFill>
              <a:cs typeface="Calibri" panose="020F0502020204030204" pitchFamily="34" charset="0"/>
            </a:endParaRPr>
          </a:p>
          <a:p>
            <a:endParaRPr lang="en-US" sz="2400" b="1" kern="100" baseline="30000" dirty="0">
              <a:solidFill>
                <a:schemeClr val="tx1"/>
              </a:solidFill>
              <a:cs typeface="Calibri" panose="020F0502020204030204" pitchFamily="34" charset="0"/>
            </a:endParaRPr>
          </a:p>
          <a:p>
            <a:r>
              <a:rPr lang="en-US" sz="3000" b="1" baseline="30000" dirty="0">
                <a:solidFill>
                  <a:schemeClr val="tx1"/>
                </a:solidFill>
              </a:rPr>
              <a:t>Ephesians 4:11</a:t>
            </a:r>
            <a:r>
              <a:rPr lang="en-US" sz="3000" b="1" dirty="0">
                <a:solidFill>
                  <a:schemeClr val="tx1"/>
                </a:solidFill>
              </a:rPr>
              <a:t> </a:t>
            </a:r>
            <a:r>
              <a:rPr lang="en-US" sz="3000" dirty="0">
                <a:solidFill>
                  <a:schemeClr val="tx1"/>
                </a:solidFill>
              </a:rPr>
              <a:t>And He gave some as apostles, and some as prophets, and some  as evangelists, and some as pastors and teachers, </a:t>
            </a:r>
            <a:r>
              <a:rPr lang="en-US" sz="3000" b="1" baseline="30000" dirty="0">
                <a:solidFill>
                  <a:schemeClr val="tx1"/>
                </a:solidFill>
              </a:rPr>
              <a:t>12</a:t>
            </a:r>
            <a:r>
              <a:rPr lang="en-US" sz="3000" dirty="0">
                <a:solidFill>
                  <a:schemeClr val="tx1"/>
                </a:solidFill>
              </a:rPr>
              <a:t> </a:t>
            </a:r>
            <a:r>
              <a:rPr lang="en-US" sz="3000" b="1" u="sng" dirty="0">
                <a:solidFill>
                  <a:srgbClr val="002060"/>
                </a:solidFill>
              </a:rPr>
              <a:t>for the equipping of the saints for the work of service</a:t>
            </a:r>
            <a:r>
              <a:rPr lang="en-US" sz="3000" dirty="0">
                <a:solidFill>
                  <a:schemeClr val="tx1"/>
                </a:solidFill>
              </a:rPr>
              <a:t>, to the building up of the body of Christ</a:t>
            </a:r>
            <a:endParaRPr lang="en-US" sz="3200" dirty="0">
              <a:solidFill>
                <a:schemeClr val="tx1"/>
              </a:solidFill>
            </a:endParaRPr>
          </a:p>
        </p:txBody>
      </p:sp>
      <p:sp>
        <p:nvSpPr>
          <p:cNvPr id="51" name="Rectangle 50">
            <a:extLst>
              <a:ext uri="{FF2B5EF4-FFF2-40B4-BE49-F238E27FC236}">
                <a16:creationId xmlns:a16="http://schemas.microsoft.com/office/drawing/2014/main" xmlns="" id="{59E2A42A-EDA5-2FF5-8AA7-10376ED0B908}"/>
              </a:ext>
            </a:extLst>
          </p:cNvPr>
          <p:cNvSpPr/>
          <p:nvPr/>
        </p:nvSpPr>
        <p:spPr>
          <a:xfrm>
            <a:off x="-12405" y="4724400"/>
            <a:ext cx="12216810" cy="6215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1447800" y="0"/>
            <a:ext cx="9220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Biblical Model</a:t>
            </a:r>
          </a:p>
        </p:txBody>
      </p:sp>
      <p:sp>
        <p:nvSpPr>
          <p:cNvPr id="4" name="Oval 3"/>
          <p:cNvSpPr/>
          <p:nvPr/>
        </p:nvSpPr>
        <p:spPr>
          <a:xfrm>
            <a:off x="5257800" y="762000"/>
            <a:ext cx="1524000" cy="1219200"/>
          </a:xfrm>
          <a:prstGeom prst="ellipse">
            <a:avLst/>
          </a:prstGeom>
          <a:no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Christ</a:t>
            </a:r>
          </a:p>
        </p:txBody>
      </p:sp>
      <p:sp>
        <p:nvSpPr>
          <p:cNvPr id="5" name="Oval 4"/>
          <p:cNvSpPr/>
          <p:nvPr/>
        </p:nvSpPr>
        <p:spPr>
          <a:xfrm>
            <a:off x="58674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0" y="25146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438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2286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866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2743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67200" y="3048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2819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25908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2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30480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72200" y="3352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102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3505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62600" y="2895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626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4600" y="4267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246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24600" y="3962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40386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4038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292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733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3429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4343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00800" y="3581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3200" y="3886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4267200"/>
            <a:ext cx="228600" cy="228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553200" y="4572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818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4648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196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953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4876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0800" y="25908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32004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38600" y="31242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4267200" y="1947722"/>
            <a:ext cx="1338122" cy="11764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6"/>
          </p:cNvCxnSpPr>
          <p:nvPr/>
        </p:nvCxnSpPr>
        <p:spPr>
          <a:xfrm flipH="1">
            <a:off x="4953000" y="1981200"/>
            <a:ext cx="804722" cy="27813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8" idx="4"/>
          </p:cNvCxnSpPr>
          <p:nvPr/>
        </p:nvCxnSpPr>
        <p:spPr>
          <a:xfrm flipH="1">
            <a:off x="5448300" y="1981200"/>
            <a:ext cx="3856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28" idx="4"/>
          </p:cNvCxnSpPr>
          <p:nvPr/>
        </p:nvCxnSpPr>
        <p:spPr>
          <a:xfrm flipH="1">
            <a:off x="5676900" y="1981200"/>
            <a:ext cx="309422"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2"/>
          </p:cNvCxnSpPr>
          <p:nvPr/>
        </p:nvCxnSpPr>
        <p:spPr>
          <a:xfrm flipH="1">
            <a:off x="5943600" y="2057400"/>
            <a:ext cx="118922" cy="1562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5"/>
          </p:cNvCxnSpPr>
          <p:nvPr/>
        </p:nvCxnSpPr>
        <p:spPr>
          <a:xfrm>
            <a:off x="6367322" y="1981200"/>
            <a:ext cx="1066800" cy="1414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0" idx="2"/>
          </p:cNvCxnSpPr>
          <p:nvPr/>
        </p:nvCxnSpPr>
        <p:spPr>
          <a:xfrm>
            <a:off x="6214922" y="1981200"/>
            <a:ext cx="185878" cy="1714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105400" y="2057400"/>
            <a:ext cx="838200" cy="2857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5" idx="1"/>
          </p:cNvCxnSpPr>
          <p:nvPr/>
        </p:nvCxnSpPr>
        <p:spPr>
          <a:xfrm>
            <a:off x="6138722" y="2057400"/>
            <a:ext cx="371756" cy="29290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5" idx="7"/>
          </p:cNvCxnSpPr>
          <p:nvPr/>
        </p:nvCxnSpPr>
        <p:spPr>
          <a:xfrm>
            <a:off x="6291122" y="1981200"/>
            <a:ext cx="381000" cy="3005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ounded Rectangular Callout 64">
            <a:extLst>
              <a:ext uri="{FF2B5EF4-FFF2-40B4-BE49-F238E27FC236}">
                <a16:creationId xmlns:a16="http://schemas.microsoft.com/office/drawing/2014/main" xmlns="" id="{7A36A182-DC80-25D7-CC39-996DF8728C64}"/>
              </a:ext>
            </a:extLst>
          </p:cNvPr>
          <p:cNvSpPr/>
          <p:nvPr/>
        </p:nvSpPr>
        <p:spPr>
          <a:xfrm>
            <a:off x="511381" y="942945"/>
            <a:ext cx="4027141"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Then what’s the role of the leader?</a:t>
            </a:r>
          </a:p>
        </p:txBody>
      </p:sp>
      <p:sp>
        <p:nvSpPr>
          <p:cNvPr id="55" name="Rectangular Callout 82">
            <a:extLst>
              <a:ext uri="{FF2B5EF4-FFF2-40B4-BE49-F238E27FC236}">
                <a16:creationId xmlns:a16="http://schemas.microsoft.com/office/drawing/2014/main" xmlns="" id="{47632627-03E6-0726-DA21-88687E773251}"/>
              </a:ext>
            </a:extLst>
          </p:cNvPr>
          <p:cNvSpPr/>
          <p:nvPr/>
        </p:nvSpPr>
        <p:spPr>
          <a:xfrm>
            <a:off x="190500" y="4610100"/>
            <a:ext cx="3962400" cy="609600"/>
          </a:xfrm>
          <a:prstGeom prst="wedgeRectCallout">
            <a:avLst>
              <a:gd name="adj1" fmla="val 27921"/>
              <a:gd name="adj2" fmla="val 2432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 diakonia = </a:t>
            </a:r>
            <a:r>
              <a:rPr lang="en-US" sz="3200" b="1" dirty="0">
                <a:solidFill>
                  <a:schemeClr val="tx1"/>
                </a:solidFill>
              </a:rPr>
              <a:t>“ministry”</a:t>
            </a:r>
            <a:endParaRPr lang="en-US" sz="3200" dirty="0">
              <a:solidFill>
                <a:schemeClr val="tx1"/>
              </a:solidFill>
            </a:endParaRPr>
          </a:p>
        </p:txBody>
      </p:sp>
    </p:spTree>
    <p:extLst>
      <p:ext uri="{BB962C8B-B14F-4D97-AF65-F5344CB8AC3E}">
        <p14:creationId xmlns:p14="http://schemas.microsoft.com/office/powerpoint/2010/main" val="37019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609600" y="5461000"/>
            <a:ext cx="10972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7200" b="1" kern="100" dirty="0">
                <a:effectLst/>
                <a:latin typeface="Calibri" panose="020F0502020204030204" pitchFamily="34" charset="0"/>
                <a:ea typeface="Calibri" panose="020F0502020204030204" pitchFamily="34" charset="0"/>
                <a:cs typeface="Calibri" panose="020F0502020204030204" pitchFamily="34" charset="0"/>
              </a:rPr>
              <a:t>Every Member Ministry</a:t>
            </a:r>
            <a:endParaRPr lang="en-US" sz="7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1471C86E-9208-A95F-D3BC-E4AB9C2B617A}"/>
              </a:ext>
            </a:extLst>
          </p:cNvPr>
          <p:cNvSpPr/>
          <p:nvPr/>
        </p:nvSpPr>
        <p:spPr>
          <a:xfrm>
            <a:off x="5791200" y="2388879"/>
            <a:ext cx="6324600" cy="82917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i="1" kern="100" dirty="0">
                <a:effectLst/>
                <a:latin typeface="Calibri" panose="020F0502020204030204" pitchFamily="34" charset="0"/>
                <a:ea typeface="Calibri" panose="020F0502020204030204" pitchFamily="34" charset="0"/>
                <a:cs typeface="Calibri" panose="020F0502020204030204" pitchFamily="34" charset="0"/>
              </a:rPr>
              <a:t>“Individual Consumer” mentality </a:t>
            </a:r>
            <a:endParaRPr lang="en-US" sz="3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56E534F2-C444-CDE8-3F0E-3598E3C411DE}"/>
              </a:ext>
            </a:extLst>
          </p:cNvPr>
          <p:cNvSpPr/>
          <p:nvPr/>
        </p:nvSpPr>
        <p:spPr>
          <a:xfrm>
            <a:off x="76200" y="4419600"/>
            <a:ext cx="12039600" cy="829176"/>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effectLst/>
                <a:latin typeface="Calibri" panose="020F0502020204030204" pitchFamily="34" charset="0"/>
                <a:ea typeface="Calibri" panose="020F0502020204030204" pitchFamily="34" charset="0"/>
                <a:cs typeface="Calibri" panose="020F0502020204030204" pitchFamily="34" charset="0"/>
              </a:rPr>
              <a:t>Instead, Paul is calling for a </a:t>
            </a:r>
            <a:r>
              <a:rPr lang="en-US" sz="3600" b="1" i="1" kern="100" dirty="0">
                <a:effectLst/>
                <a:latin typeface="Calibri" panose="020F0502020204030204" pitchFamily="34" charset="0"/>
                <a:ea typeface="Calibri" panose="020F0502020204030204" pitchFamily="34" charset="0"/>
                <a:cs typeface="Calibri" panose="020F0502020204030204" pitchFamily="34" charset="0"/>
              </a:rPr>
              <a:t>“Corporate Contributor” mentality </a:t>
            </a:r>
            <a:endParaRPr lang="en-US" sz="36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17BCE7C3-A2B9-2021-0665-7C6A9174CC21}"/>
              </a:ext>
            </a:extLst>
          </p:cNvPr>
          <p:cNvSpPr/>
          <p:nvPr/>
        </p:nvSpPr>
        <p:spPr>
          <a:xfrm>
            <a:off x="152400" y="1193307"/>
            <a:ext cx="6324600" cy="1117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Quite a departure from our default mentality about “church:”</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4323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The Body of Christ:  </a:t>
            </a:r>
            <a:r>
              <a:rPr lang="en-US" sz="4000" b="1" i="1" dirty="0"/>
              <a:t>3) What does it look like in action?</a:t>
            </a:r>
            <a:endParaRPr lang="en-US" sz="5400" b="1" i="1" dirty="0"/>
          </a:p>
        </p:txBody>
      </p:sp>
      <p:sp>
        <p:nvSpPr>
          <p:cNvPr id="2" name="Rounded Rectangular Callout 11">
            <a:extLst>
              <a:ext uri="{FF2B5EF4-FFF2-40B4-BE49-F238E27FC236}">
                <a16:creationId xmlns:a16="http://schemas.microsoft.com/office/drawing/2014/main" xmlns="" id="{93708DA4-A826-8777-CBB3-C6F788F5F1B0}"/>
              </a:ext>
            </a:extLst>
          </p:cNvPr>
          <p:cNvSpPr/>
          <p:nvPr/>
        </p:nvSpPr>
        <p:spPr>
          <a:xfrm>
            <a:off x="609600" y="5461000"/>
            <a:ext cx="109728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7200" b="1" kern="100" dirty="0">
                <a:effectLst/>
                <a:latin typeface="Calibri" panose="020F0502020204030204" pitchFamily="34" charset="0"/>
                <a:ea typeface="Calibri" panose="020F0502020204030204" pitchFamily="34" charset="0"/>
                <a:cs typeface="Calibri" panose="020F0502020204030204" pitchFamily="34" charset="0"/>
              </a:rPr>
              <a:t>Every Member Ministry</a:t>
            </a:r>
            <a:endParaRPr lang="en-US" sz="7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1471C86E-9208-A95F-D3BC-E4AB9C2B617A}"/>
              </a:ext>
            </a:extLst>
          </p:cNvPr>
          <p:cNvSpPr/>
          <p:nvPr/>
        </p:nvSpPr>
        <p:spPr>
          <a:xfrm>
            <a:off x="2057400" y="2338757"/>
            <a:ext cx="7239000" cy="1117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latin typeface="Calibri" panose="020F0502020204030204" pitchFamily="34" charset="0"/>
                <a:ea typeface="Calibri" panose="020F0502020204030204" pitchFamily="34" charset="0"/>
                <a:cs typeface="Calibri" panose="020F0502020204030204" pitchFamily="34" charset="0"/>
              </a:rPr>
              <a:t>And we’ll miss out on the best things about being in the “body”</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17BCE7C3-A2B9-2021-0665-7C6A9174CC21}"/>
              </a:ext>
            </a:extLst>
          </p:cNvPr>
          <p:cNvSpPr/>
          <p:nvPr/>
        </p:nvSpPr>
        <p:spPr>
          <a:xfrm>
            <a:off x="190500" y="1120478"/>
            <a:ext cx="7696200" cy="1117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If we adopt an “individual consumer” mentality, we will never be satisfied</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160DC26F-9015-9132-6985-788EF82F4E9D}"/>
              </a:ext>
            </a:extLst>
          </p:cNvPr>
          <p:cNvSpPr/>
          <p:nvPr/>
        </p:nvSpPr>
        <p:spPr>
          <a:xfrm>
            <a:off x="4305300" y="3516771"/>
            <a:ext cx="7162800" cy="82917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i="1" kern="100" dirty="0">
                <a:latin typeface="Calibri" panose="020F0502020204030204" pitchFamily="34" charset="0"/>
                <a:ea typeface="Calibri" panose="020F0502020204030204" pitchFamily="34" charset="0"/>
                <a:cs typeface="Calibri" panose="020F0502020204030204" pitchFamily="34" charset="0"/>
              </a:rPr>
              <a:t>And we will not be thinking soberly</a:t>
            </a:r>
            <a:endParaRPr lang="en-US" sz="3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4EEA27B4-9AB6-50ED-045D-3B7C9B11D613}"/>
              </a:ext>
            </a:extLst>
          </p:cNvPr>
          <p:cNvSpPr/>
          <p:nvPr/>
        </p:nvSpPr>
        <p:spPr>
          <a:xfrm>
            <a:off x="76200" y="4419600"/>
            <a:ext cx="12039600" cy="829176"/>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effectLst/>
                <a:latin typeface="Calibri" panose="020F0502020204030204" pitchFamily="34" charset="0"/>
                <a:ea typeface="Calibri" panose="020F0502020204030204" pitchFamily="34" charset="0"/>
                <a:cs typeface="Calibri" panose="020F0502020204030204" pitchFamily="34" charset="0"/>
              </a:rPr>
              <a:t>Instead, Paul is calling for a </a:t>
            </a:r>
            <a:r>
              <a:rPr lang="en-US" sz="3600" b="1" i="1" kern="100" dirty="0">
                <a:effectLst/>
                <a:latin typeface="Calibri" panose="020F0502020204030204" pitchFamily="34" charset="0"/>
                <a:ea typeface="Calibri" panose="020F0502020204030204" pitchFamily="34" charset="0"/>
                <a:cs typeface="Calibri" panose="020F0502020204030204" pitchFamily="34" charset="0"/>
              </a:rPr>
              <a:t>“Corporate Contributor” mentality </a:t>
            </a:r>
            <a:endParaRPr lang="en-US" sz="36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319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0" y="0"/>
            <a:ext cx="121920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Why this church might disappoint you …</a:t>
            </a:r>
          </a:p>
        </p:txBody>
      </p:sp>
      <p:sp>
        <p:nvSpPr>
          <p:cNvPr id="9" name="Rounded Rectangular Callout 8"/>
          <p:cNvSpPr/>
          <p:nvPr/>
        </p:nvSpPr>
        <p:spPr>
          <a:xfrm>
            <a:off x="152400" y="4191000"/>
            <a:ext cx="11887200" cy="94297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We are here to equip </a:t>
            </a:r>
            <a:r>
              <a:rPr lang="en-US" sz="4000" b="1" i="1" dirty="0"/>
              <a:t>YOU</a:t>
            </a:r>
            <a:r>
              <a:rPr lang="en-US" sz="4000" b="1" dirty="0"/>
              <a:t> to do the “work of service” </a:t>
            </a:r>
          </a:p>
        </p:txBody>
      </p:sp>
      <p:sp>
        <p:nvSpPr>
          <p:cNvPr id="10" name="Rounded Rectangular Callout 9"/>
          <p:cNvSpPr/>
          <p:nvPr/>
        </p:nvSpPr>
        <p:spPr>
          <a:xfrm>
            <a:off x="1607288" y="3276600"/>
            <a:ext cx="5943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to keep the passengers happy…</a:t>
            </a:r>
          </a:p>
        </p:txBody>
      </p:sp>
      <p:sp>
        <p:nvSpPr>
          <p:cNvPr id="11" name="Rounded Rectangular Callout 10"/>
          <p:cNvSpPr/>
          <p:nvPr/>
        </p:nvSpPr>
        <p:spPr>
          <a:xfrm>
            <a:off x="304800" y="1114425"/>
            <a:ext cx="35052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Our goal is NOT:</a:t>
            </a:r>
          </a:p>
        </p:txBody>
      </p:sp>
      <p:sp>
        <p:nvSpPr>
          <p:cNvPr id="7" name="Rounded Rectangular Callout 6"/>
          <p:cNvSpPr/>
          <p:nvPr/>
        </p:nvSpPr>
        <p:spPr>
          <a:xfrm>
            <a:off x="1607288" y="1790700"/>
            <a:ext cx="62484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 meet the desires of a “laity”</a:t>
            </a:r>
          </a:p>
        </p:txBody>
      </p:sp>
      <p:sp>
        <p:nvSpPr>
          <p:cNvPr id="12" name="Rounded Rectangular Callout 11"/>
          <p:cNvSpPr/>
          <p:nvPr/>
        </p:nvSpPr>
        <p:spPr>
          <a:xfrm>
            <a:off x="1580707" y="2533650"/>
            <a:ext cx="83058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 provide a pleasant spiritual experience</a:t>
            </a:r>
          </a:p>
        </p:txBody>
      </p:sp>
      <p:sp>
        <p:nvSpPr>
          <p:cNvPr id="2" name="Rounded Rectangular Callout 8">
            <a:extLst>
              <a:ext uri="{FF2B5EF4-FFF2-40B4-BE49-F238E27FC236}">
                <a16:creationId xmlns:a16="http://schemas.microsoft.com/office/drawing/2014/main" xmlns="" id="{5D47C58E-DBE3-C71A-25A4-346DF157CA82}"/>
              </a:ext>
            </a:extLst>
          </p:cNvPr>
          <p:cNvSpPr/>
          <p:nvPr/>
        </p:nvSpPr>
        <p:spPr>
          <a:xfrm>
            <a:off x="1143000" y="5410200"/>
            <a:ext cx="9773093"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If we’re doing our job right, a “consumer” mentality will frustrate you here!</a:t>
            </a:r>
            <a:endParaRPr lang="en-US" sz="4000" dirty="0"/>
          </a:p>
        </p:txBody>
      </p:sp>
    </p:spTree>
    <p:extLst>
      <p:ext uri="{BB962C8B-B14F-4D97-AF65-F5344CB8AC3E}">
        <p14:creationId xmlns:p14="http://schemas.microsoft.com/office/powerpoint/2010/main" val="16717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7" grpId="0"/>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Tree>
    <p:extLst>
      <p:ext uri="{BB962C8B-B14F-4D97-AF65-F5344CB8AC3E}">
        <p14:creationId xmlns:p14="http://schemas.microsoft.com/office/powerpoint/2010/main" val="30037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0" y="0"/>
            <a:ext cx="121920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Why this church might disappoint you …</a:t>
            </a:r>
          </a:p>
        </p:txBody>
      </p:sp>
      <p:sp>
        <p:nvSpPr>
          <p:cNvPr id="10" name="Rounded Rectangular Callout 9"/>
          <p:cNvSpPr/>
          <p:nvPr/>
        </p:nvSpPr>
        <p:spPr>
          <a:xfrm>
            <a:off x="1607288" y="3276600"/>
            <a:ext cx="5943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to keep the passengers happy…</a:t>
            </a:r>
          </a:p>
        </p:txBody>
      </p:sp>
      <p:sp>
        <p:nvSpPr>
          <p:cNvPr id="11" name="Rounded Rectangular Callout 10"/>
          <p:cNvSpPr/>
          <p:nvPr/>
        </p:nvSpPr>
        <p:spPr>
          <a:xfrm>
            <a:off x="304800" y="1114425"/>
            <a:ext cx="35052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Our goal is NOT:</a:t>
            </a:r>
          </a:p>
        </p:txBody>
      </p:sp>
      <p:sp>
        <p:nvSpPr>
          <p:cNvPr id="7" name="Rounded Rectangular Callout 6"/>
          <p:cNvSpPr/>
          <p:nvPr/>
        </p:nvSpPr>
        <p:spPr>
          <a:xfrm>
            <a:off x="1607288" y="1790700"/>
            <a:ext cx="62484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 meet the desires of a “laity”</a:t>
            </a:r>
          </a:p>
        </p:txBody>
      </p:sp>
      <p:sp>
        <p:nvSpPr>
          <p:cNvPr id="12" name="Rounded Rectangular Callout 11"/>
          <p:cNvSpPr/>
          <p:nvPr/>
        </p:nvSpPr>
        <p:spPr>
          <a:xfrm>
            <a:off x="1580707" y="2533650"/>
            <a:ext cx="83058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 provide a pleasant spiritual experience</a:t>
            </a:r>
          </a:p>
        </p:txBody>
      </p:sp>
      <p:sp>
        <p:nvSpPr>
          <p:cNvPr id="3" name="Rounded Rectangular Callout 8">
            <a:extLst>
              <a:ext uri="{FF2B5EF4-FFF2-40B4-BE49-F238E27FC236}">
                <a16:creationId xmlns:a16="http://schemas.microsoft.com/office/drawing/2014/main" xmlns="" id="{C33B2350-B81D-8585-FFF6-463374D599C5}"/>
              </a:ext>
            </a:extLst>
          </p:cNvPr>
          <p:cNvSpPr/>
          <p:nvPr/>
        </p:nvSpPr>
        <p:spPr>
          <a:xfrm>
            <a:off x="310115" y="4572000"/>
            <a:ext cx="11201399"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200" b="1" dirty="0"/>
              <a:t>You are in a place that is committed to getting you out of your chair, and into the fight…</a:t>
            </a:r>
            <a:endParaRPr lang="en-US" sz="4200" dirty="0"/>
          </a:p>
        </p:txBody>
      </p:sp>
    </p:spTree>
    <p:extLst>
      <p:ext uri="{BB962C8B-B14F-4D97-AF65-F5344CB8AC3E}">
        <p14:creationId xmlns:p14="http://schemas.microsoft.com/office/powerpoint/2010/main" val="247480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762000" y="2819400"/>
            <a:ext cx="105918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b="1" i="1" dirty="0"/>
              <a:t>What makes a great church? </a:t>
            </a:r>
          </a:p>
        </p:txBody>
      </p:sp>
      <p:sp>
        <p:nvSpPr>
          <p:cNvPr id="4" name="Rounded Rectangular Callout 1">
            <a:extLst>
              <a:ext uri="{FF2B5EF4-FFF2-40B4-BE49-F238E27FC236}">
                <a16:creationId xmlns:a16="http://schemas.microsoft.com/office/drawing/2014/main" xmlns="" id="{BA5A9A06-AF1E-D256-748C-ED67EC448CCB}"/>
              </a:ext>
            </a:extLst>
          </p:cNvPr>
          <p:cNvSpPr/>
          <p:nvPr/>
        </p:nvSpPr>
        <p:spPr>
          <a:xfrm>
            <a:off x="4038600" y="5410200"/>
            <a:ext cx="91440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So what’s your next 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R O M A N S</a:t>
            </a:r>
          </a:p>
        </p:txBody>
      </p:sp>
      <p:sp>
        <p:nvSpPr>
          <p:cNvPr id="2" name="Rounded Rectangular Callout 11">
            <a:extLst>
              <a:ext uri="{FF2B5EF4-FFF2-40B4-BE49-F238E27FC236}">
                <a16:creationId xmlns:a16="http://schemas.microsoft.com/office/drawing/2014/main" xmlns="" id="{C224F57B-4E0C-95ED-26B4-EF8FB8EE916B}"/>
              </a:ext>
            </a:extLst>
          </p:cNvPr>
          <p:cNvSpPr/>
          <p:nvPr/>
        </p:nvSpPr>
        <p:spPr>
          <a:xfrm>
            <a:off x="7315200" y="5353916"/>
            <a:ext cx="46863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Time…</a:t>
            </a:r>
            <a:endParaRPr lang="en-US" sz="5400" b="1" i="1" dirty="0">
              <a:solidFill>
                <a:schemeClr val="bg1"/>
              </a:solidFill>
            </a:endParaRPr>
          </a:p>
        </p:txBody>
      </p:sp>
    </p:spTree>
    <p:extLst>
      <p:ext uri="{BB962C8B-B14F-4D97-AF65-F5344CB8AC3E}">
        <p14:creationId xmlns:p14="http://schemas.microsoft.com/office/powerpoint/2010/main" val="455042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A391C2-E30C-A2CA-F71B-D67C23521E7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4 </a:t>
            </a:r>
            <a:r>
              <a:rPr lang="en-US" sz="3200" kern="100" dirty="0">
                <a:solidFill>
                  <a:srgbClr val="000000"/>
                </a:solidFill>
                <a:effectLst/>
                <a:ea typeface="Calibri" panose="020F0502020204030204" pitchFamily="34" charset="0"/>
                <a:cs typeface="Calibri" panose="020F0502020204030204" pitchFamily="34" charset="0"/>
              </a:rPr>
              <a:t>For just as we have many members in one body and all the members do not have the same function, </a:t>
            </a:r>
            <a:r>
              <a:rPr lang="en-US" sz="3200" b="1" kern="100" baseline="30000" dirty="0">
                <a:solidFill>
                  <a:srgbClr val="000000"/>
                </a:solidFill>
                <a:effectLst/>
                <a:ea typeface="Calibri" panose="020F0502020204030204" pitchFamily="34" charset="0"/>
                <a:cs typeface="Calibri" panose="020F0502020204030204" pitchFamily="34" charset="0"/>
              </a:rPr>
              <a:t>5 </a:t>
            </a:r>
            <a:r>
              <a:rPr lang="en-US" sz="3200" kern="100" dirty="0">
                <a:solidFill>
                  <a:srgbClr val="000000"/>
                </a:solidFill>
                <a:effectLst/>
                <a:ea typeface="Calibri" panose="020F0502020204030204" pitchFamily="34" charset="0"/>
                <a:cs typeface="Calibri" panose="020F0502020204030204" pitchFamily="34" charset="0"/>
              </a:rPr>
              <a:t>so we, who are many, are one body in Christ, and individually members one of another. </a:t>
            </a:r>
            <a:endParaRPr lang="en-US" sz="32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4" name="Rectangle 3">
            <a:extLst>
              <a:ext uri="{FF2B5EF4-FFF2-40B4-BE49-F238E27FC236}">
                <a16:creationId xmlns:a16="http://schemas.microsoft.com/office/drawing/2014/main" xmlns=""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400" b="1" dirty="0"/>
              <a:t>The Body of Christ:   		1) </a:t>
            </a:r>
            <a:r>
              <a:rPr lang="en-US" sz="5400" b="1" i="1" dirty="0"/>
              <a:t>What is it?</a:t>
            </a:r>
          </a:p>
        </p:txBody>
      </p:sp>
      <p:sp>
        <p:nvSpPr>
          <p:cNvPr id="5" name="Rounded Rectangular Callout 11">
            <a:extLst>
              <a:ext uri="{FF2B5EF4-FFF2-40B4-BE49-F238E27FC236}">
                <a16:creationId xmlns:a16="http://schemas.microsoft.com/office/drawing/2014/main" xmlns="" id="{8AFC0FE0-408A-6652-4482-69D08DD11B0D}"/>
              </a:ext>
            </a:extLst>
          </p:cNvPr>
          <p:cNvSpPr/>
          <p:nvPr/>
        </p:nvSpPr>
        <p:spPr>
          <a:xfrm>
            <a:off x="6629400" y="4263971"/>
            <a:ext cx="53905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Our </a:t>
            </a:r>
            <a:r>
              <a:rPr lang="en-US" sz="4000" b="1" i="1" kern="100" dirty="0">
                <a:latin typeface="Calibri" panose="020F0502020204030204" pitchFamily="34" charset="0"/>
                <a:ea typeface="Calibri" panose="020F0502020204030204" pitchFamily="34" charset="0"/>
                <a:cs typeface="Calibri" panose="020F0502020204030204" pitchFamily="34" charset="0"/>
              </a:rPr>
              <a:t>corporate</a:t>
            </a:r>
            <a:r>
              <a:rPr lang="en-US" sz="4000" b="1" kern="100" dirty="0">
                <a:latin typeface="Calibri" panose="020F0502020204030204" pitchFamily="34" charset="0"/>
                <a:ea typeface="Calibri" panose="020F0502020204030204" pitchFamily="34" charset="0"/>
                <a:cs typeface="Calibri" panose="020F0502020204030204" pitchFamily="34" charset="0"/>
              </a:rPr>
              <a:t> identity</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3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18336</TotalTime>
  <Words>3042</Words>
  <Application>Microsoft Office PowerPoint</Application>
  <PresentationFormat>Widescreen</PresentationFormat>
  <Paragraphs>435</Paragraphs>
  <Slides>83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688</cp:revision>
  <dcterms:created xsi:type="dcterms:W3CDTF">2010-12-28T16:51:17Z</dcterms:created>
  <dcterms:modified xsi:type="dcterms:W3CDTF">2023-08-17T14:52:31Z</dcterms:modified>
</cp:coreProperties>
</file>