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7081" r:id="rId2"/>
    <p:sldId id="7319" r:id="rId3"/>
    <p:sldId id="3500" r:id="rId4"/>
    <p:sldId id="7190" r:id="rId5"/>
    <p:sldId id="7322" r:id="rId6"/>
    <p:sldId id="7195" r:id="rId7"/>
    <p:sldId id="7196" r:id="rId8"/>
    <p:sldId id="7197" r:id="rId9"/>
    <p:sldId id="7198" r:id="rId10"/>
    <p:sldId id="7200" r:id="rId11"/>
    <p:sldId id="7201" r:id="rId12"/>
    <p:sldId id="7202" r:id="rId13"/>
    <p:sldId id="7203" r:id="rId14"/>
    <p:sldId id="7204" r:id="rId15"/>
    <p:sldId id="7206" r:id="rId16"/>
    <p:sldId id="7207" r:id="rId17"/>
    <p:sldId id="7323" r:id="rId18"/>
    <p:sldId id="7218" r:id="rId19"/>
    <p:sldId id="7209" r:id="rId20"/>
    <p:sldId id="7210" r:id="rId21"/>
    <p:sldId id="7211" r:id="rId22"/>
    <p:sldId id="7212" r:id="rId23"/>
    <p:sldId id="7213" r:id="rId24"/>
    <p:sldId id="7215" r:id="rId25"/>
    <p:sldId id="7255" r:id="rId26"/>
    <p:sldId id="7214" r:id="rId27"/>
    <p:sldId id="7315" r:id="rId28"/>
    <p:sldId id="7343" r:id="rId29"/>
    <p:sldId id="7310" r:id="rId30"/>
    <p:sldId id="7311" r:id="rId31"/>
    <p:sldId id="7312" r:id="rId32"/>
    <p:sldId id="7313" r:id="rId33"/>
    <p:sldId id="7314" r:id="rId34"/>
    <p:sldId id="7219" r:id="rId35"/>
    <p:sldId id="7225" r:id="rId36"/>
    <p:sldId id="7226" r:id="rId37"/>
    <p:sldId id="7227" r:id="rId38"/>
    <p:sldId id="7228" r:id="rId39"/>
    <p:sldId id="7324" r:id="rId40"/>
    <p:sldId id="7229" r:id="rId41"/>
    <p:sldId id="7230" r:id="rId42"/>
    <p:sldId id="7318" r:id="rId43"/>
    <p:sldId id="7231" r:id="rId44"/>
    <p:sldId id="7325" r:id="rId45"/>
    <p:sldId id="7234" r:id="rId46"/>
    <p:sldId id="7326" r:id="rId47"/>
    <p:sldId id="7327" r:id="rId48"/>
    <p:sldId id="7236" r:id="rId49"/>
    <p:sldId id="7239" r:id="rId50"/>
    <p:sldId id="7238" r:id="rId51"/>
    <p:sldId id="7237" r:id="rId52"/>
    <p:sldId id="7240" r:id="rId53"/>
    <p:sldId id="7241" r:id="rId54"/>
    <p:sldId id="7243" r:id="rId55"/>
    <p:sldId id="7242" r:id="rId56"/>
    <p:sldId id="7244" r:id="rId57"/>
    <p:sldId id="7245" r:id="rId58"/>
    <p:sldId id="7248" r:id="rId59"/>
    <p:sldId id="7247" r:id="rId60"/>
    <p:sldId id="7249" r:id="rId61"/>
    <p:sldId id="7250" r:id="rId62"/>
    <p:sldId id="7251" r:id="rId63"/>
    <p:sldId id="7252" r:id="rId64"/>
    <p:sldId id="7253" r:id="rId65"/>
    <p:sldId id="7328" r:id="rId66"/>
    <p:sldId id="7256" r:id="rId67"/>
    <p:sldId id="7257" r:id="rId68"/>
    <p:sldId id="7259" r:id="rId69"/>
    <p:sldId id="7261" r:id="rId70"/>
    <p:sldId id="7262" r:id="rId71"/>
    <p:sldId id="7329" r:id="rId72"/>
    <p:sldId id="7263" r:id="rId73"/>
    <p:sldId id="7264" r:id="rId74"/>
    <p:sldId id="7265" r:id="rId75"/>
    <p:sldId id="7267" r:id="rId76"/>
    <p:sldId id="7266" r:id="rId77"/>
    <p:sldId id="7268" r:id="rId78"/>
    <p:sldId id="7269" r:id="rId79"/>
    <p:sldId id="7270" r:id="rId80"/>
    <p:sldId id="7271" r:id="rId81"/>
    <p:sldId id="7272" r:id="rId82"/>
    <p:sldId id="7273" r:id="rId83"/>
    <p:sldId id="7274" r:id="rId84"/>
    <p:sldId id="7275" r:id="rId85"/>
    <p:sldId id="7334" r:id="rId86"/>
    <p:sldId id="7336" r:id="rId87"/>
    <p:sldId id="7337" r:id="rId88"/>
    <p:sldId id="7338" r:id="rId89"/>
    <p:sldId id="7339" r:id="rId90"/>
    <p:sldId id="7340" r:id="rId91"/>
    <p:sldId id="7289" r:id="rId92"/>
    <p:sldId id="7341" r:id="rId93"/>
    <p:sldId id="7291" r:id="rId94"/>
    <p:sldId id="7293" r:id="rId95"/>
    <p:sldId id="7292" r:id="rId96"/>
    <p:sldId id="7342" r:id="rId97"/>
    <p:sldId id="7333" r:id="rId98"/>
    <p:sldId id="7297" r:id="rId99"/>
    <p:sldId id="7298" r:id="rId100"/>
    <p:sldId id="7299" r:id="rId101"/>
    <p:sldId id="7301" r:id="rId102"/>
    <p:sldId id="7302" r:id="rId103"/>
    <p:sldId id="7303" r:id="rId104"/>
    <p:sldId id="7305" r:id="rId105"/>
    <p:sldId id="6976" r:id="rId10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4150A-3492-4DAF-BEAD-80519FC99E6C}" v="196" dt="2023-07-02T17:02:49.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8" autoAdjust="0"/>
    <p:restoredTop sz="94356" autoAdjust="0"/>
  </p:normalViewPr>
  <p:slideViewPr>
    <p:cSldViewPr>
      <p:cViewPr varScale="1">
        <p:scale>
          <a:sx n="69" d="100"/>
          <a:sy n="69" d="100"/>
        </p:scale>
        <p:origin x="1050"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3374150A-3492-4DAF-BEAD-80519FC99E6C}"/>
    <pc:docChg chg="undo custSel addSld delSld modSld sldOrd">
      <pc:chgData name="FoustB" userId="036fd538-e6a0-4478-b832-b99ce6775b9a" providerId="ADAL" clId="{3374150A-3492-4DAF-BEAD-80519FC99E6C}" dt="2023-07-09T13:08:00.674" v="13141" actId="478"/>
      <pc:docMkLst>
        <pc:docMk/>
      </pc:docMkLst>
      <pc:sldChg chg="addSp modSp mod modAnim">
        <pc:chgData name="FoustB" userId="036fd538-e6a0-4478-b832-b99ce6775b9a" providerId="ADAL" clId="{3374150A-3492-4DAF-BEAD-80519FC99E6C}" dt="2023-07-08T15:24:21.217" v="11196" actId="20577"/>
        <pc:sldMkLst>
          <pc:docMk/>
          <pc:sldMk cId="3142649171" sldId="3500"/>
        </pc:sldMkLst>
        <pc:spChg chg="add mod">
          <ac:chgData name="FoustB" userId="036fd538-e6a0-4478-b832-b99ce6775b9a" providerId="ADAL" clId="{3374150A-3492-4DAF-BEAD-80519FC99E6C}" dt="2023-07-08T00:48:15.703" v="10931" actId="20577"/>
          <ac:spMkLst>
            <pc:docMk/>
            <pc:sldMk cId="3142649171" sldId="3500"/>
            <ac:spMk id="2" creationId="{E190B806-6504-855F-DE22-A89F5488E702}"/>
          </ac:spMkLst>
        </pc:spChg>
        <pc:spChg chg="mod">
          <ac:chgData name="FoustB" userId="036fd538-e6a0-4478-b832-b99ce6775b9a" providerId="ADAL" clId="{3374150A-3492-4DAF-BEAD-80519FC99E6C}" dt="2023-07-08T15:24:16.606" v="11182" actId="403"/>
          <ac:spMkLst>
            <pc:docMk/>
            <pc:sldMk cId="3142649171" sldId="3500"/>
            <ac:spMk id="7" creationId="{D798020B-692A-58A6-F762-6BC886E3CAEC}"/>
          </ac:spMkLst>
        </pc:spChg>
        <pc:spChg chg="mod">
          <ac:chgData name="FoustB" userId="036fd538-e6a0-4478-b832-b99ce6775b9a" providerId="ADAL" clId="{3374150A-3492-4DAF-BEAD-80519FC99E6C}" dt="2023-07-08T15:24:21.217" v="11196" actId="20577"/>
          <ac:spMkLst>
            <pc:docMk/>
            <pc:sldMk cId="3142649171" sldId="3500"/>
            <ac:spMk id="8" creationId="{A4A514BC-731E-8903-3CFB-29E44C86D295}"/>
          </ac:spMkLst>
        </pc:spChg>
      </pc:sldChg>
      <pc:sldChg chg="del">
        <pc:chgData name="FoustB" userId="036fd538-e6a0-4478-b832-b99ce6775b9a" providerId="ADAL" clId="{3374150A-3492-4DAF-BEAD-80519FC99E6C}" dt="2023-07-03T22:41:39.572" v="8042" actId="47"/>
        <pc:sldMkLst>
          <pc:docMk/>
          <pc:sldMk cId="495967969" sldId="7006"/>
        </pc:sldMkLst>
      </pc:sldChg>
      <pc:sldChg chg="del">
        <pc:chgData name="FoustB" userId="036fd538-e6a0-4478-b832-b99ce6775b9a" providerId="ADAL" clId="{3374150A-3492-4DAF-BEAD-80519FC99E6C}" dt="2023-07-03T22:41:40.936" v="8049" actId="47"/>
        <pc:sldMkLst>
          <pc:docMk/>
          <pc:sldMk cId="2350032414" sldId="7082"/>
        </pc:sldMkLst>
      </pc:sldChg>
      <pc:sldChg chg="del">
        <pc:chgData name="FoustB" userId="036fd538-e6a0-4478-b832-b99ce6775b9a" providerId="ADAL" clId="{3374150A-3492-4DAF-BEAD-80519FC99E6C}" dt="2023-07-03T22:41:39.750" v="8043" actId="47"/>
        <pc:sldMkLst>
          <pc:docMk/>
          <pc:sldMk cId="3633725599" sldId="7084"/>
        </pc:sldMkLst>
      </pc:sldChg>
      <pc:sldChg chg="del">
        <pc:chgData name="FoustB" userId="036fd538-e6a0-4478-b832-b99ce6775b9a" providerId="ADAL" clId="{3374150A-3492-4DAF-BEAD-80519FC99E6C}" dt="2023-07-03T22:41:39.967" v="8044" actId="47"/>
        <pc:sldMkLst>
          <pc:docMk/>
          <pc:sldMk cId="1887036977" sldId="7085"/>
        </pc:sldMkLst>
      </pc:sldChg>
      <pc:sldChg chg="del">
        <pc:chgData name="FoustB" userId="036fd538-e6a0-4478-b832-b99ce6775b9a" providerId="ADAL" clId="{3374150A-3492-4DAF-BEAD-80519FC99E6C}" dt="2023-07-03T22:41:40.219" v="8045" actId="47"/>
        <pc:sldMkLst>
          <pc:docMk/>
          <pc:sldMk cId="2768746877" sldId="7086"/>
        </pc:sldMkLst>
      </pc:sldChg>
      <pc:sldChg chg="del">
        <pc:chgData name="FoustB" userId="036fd538-e6a0-4478-b832-b99ce6775b9a" providerId="ADAL" clId="{3374150A-3492-4DAF-BEAD-80519FC99E6C}" dt="2023-07-03T22:41:40.373" v="8046" actId="47"/>
        <pc:sldMkLst>
          <pc:docMk/>
          <pc:sldMk cId="2658938203" sldId="7087"/>
        </pc:sldMkLst>
      </pc:sldChg>
      <pc:sldChg chg="del">
        <pc:chgData name="FoustB" userId="036fd538-e6a0-4478-b832-b99ce6775b9a" providerId="ADAL" clId="{3374150A-3492-4DAF-BEAD-80519FC99E6C}" dt="2023-07-03T22:41:40.573" v="8047" actId="47"/>
        <pc:sldMkLst>
          <pc:docMk/>
          <pc:sldMk cId="2115498488" sldId="7088"/>
        </pc:sldMkLst>
      </pc:sldChg>
      <pc:sldChg chg="del">
        <pc:chgData name="FoustB" userId="036fd538-e6a0-4478-b832-b99ce6775b9a" providerId="ADAL" clId="{3374150A-3492-4DAF-BEAD-80519FC99E6C}" dt="2023-07-03T22:41:40.764" v="8048" actId="47"/>
        <pc:sldMkLst>
          <pc:docMk/>
          <pc:sldMk cId="1583144039" sldId="7089"/>
        </pc:sldMkLst>
      </pc:sldChg>
      <pc:sldChg chg="del">
        <pc:chgData name="FoustB" userId="036fd538-e6a0-4478-b832-b99ce6775b9a" providerId="ADAL" clId="{3374150A-3492-4DAF-BEAD-80519FC99E6C}" dt="2023-07-03T22:41:41.130" v="8050" actId="47"/>
        <pc:sldMkLst>
          <pc:docMk/>
          <pc:sldMk cId="1006755080" sldId="7094"/>
        </pc:sldMkLst>
      </pc:sldChg>
      <pc:sldChg chg="del">
        <pc:chgData name="FoustB" userId="036fd538-e6a0-4478-b832-b99ce6775b9a" providerId="ADAL" clId="{3374150A-3492-4DAF-BEAD-80519FC99E6C}" dt="2023-07-03T22:41:41.290" v="8051" actId="47"/>
        <pc:sldMkLst>
          <pc:docMk/>
          <pc:sldMk cId="620053148" sldId="7095"/>
        </pc:sldMkLst>
      </pc:sldChg>
      <pc:sldChg chg="del">
        <pc:chgData name="FoustB" userId="036fd538-e6a0-4478-b832-b99ce6775b9a" providerId="ADAL" clId="{3374150A-3492-4DAF-BEAD-80519FC99E6C}" dt="2023-07-03T22:41:41.438" v="8052" actId="47"/>
        <pc:sldMkLst>
          <pc:docMk/>
          <pc:sldMk cId="813057121" sldId="7096"/>
        </pc:sldMkLst>
      </pc:sldChg>
      <pc:sldChg chg="del">
        <pc:chgData name="FoustB" userId="036fd538-e6a0-4478-b832-b99ce6775b9a" providerId="ADAL" clId="{3374150A-3492-4DAF-BEAD-80519FC99E6C}" dt="2023-07-03T22:41:41.660" v="8053" actId="47"/>
        <pc:sldMkLst>
          <pc:docMk/>
          <pc:sldMk cId="2992863472" sldId="7099"/>
        </pc:sldMkLst>
      </pc:sldChg>
      <pc:sldChg chg="del">
        <pc:chgData name="FoustB" userId="036fd538-e6a0-4478-b832-b99ce6775b9a" providerId="ADAL" clId="{3374150A-3492-4DAF-BEAD-80519FC99E6C}" dt="2023-07-03T22:41:41.823" v="8054" actId="47"/>
        <pc:sldMkLst>
          <pc:docMk/>
          <pc:sldMk cId="554516290" sldId="7101"/>
        </pc:sldMkLst>
      </pc:sldChg>
      <pc:sldChg chg="del">
        <pc:chgData name="FoustB" userId="036fd538-e6a0-4478-b832-b99ce6775b9a" providerId="ADAL" clId="{3374150A-3492-4DAF-BEAD-80519FC99E6C}" dt="2023-07-03T22:41:41.976" v="8055" actId="47"/>
        <pc:sldMkLst>
          <pc:docMk/>
          <pc:sldMk cId="3180687915" sldId="7102"/>
        </pc:sldMkLst>
      </pc:sldChg>
      <pc:sldChg chg="del">
        <pc:chgData name="FoustB" userId="036fd538-e6a0-4478-b832-b99ce6775b9a" providerId="ADAL" clId="{3374150A-3492-4DAF-BEAD-80519FC99E6C}" dt="2023-07-03T22:41:42.155" v="8056" actId="47"/>
        <pc:sldMkLst>
          <pc:docMk/>
          <pc:sldMk cId="1942208495" sldId="7104"/>
        </pc:sldMkLst>
      </pc:sldChg>
      <pc:sldChg chg="del">
        <pc:chgData name="FoustB" userId="036fd538-e6a0-4478-b832-b99ce6775b9a" providerId="ADAL" clId="{3374150A-3492-4DAF-BEAD-80519FC99E6C}" dt="2023-07-03T22:41:43.610" v="8065" actId="47"/>
        <pc:sldMkLst>
          <pc:docMk/>
          <pc:sldMk cId="1092762669" sldId="7110"/>
        </pc:sldMkLst>
      </pc:sldChg>
      <pc:sldChg chg="del">
        <pc:chgData name="FoustB" userId="036fd538-e6a0-4478-b832-b99ce6775b9a" providerId="ADAL" clId="{3374150A-3492-4DAF-BEAD-80519FC99E6C}" dt="2023-07-03T22:41:43.757" v="8066" actId="47"/>
        <pc:sldMkLst>
          <pc:docMk/>
          <pc:sldMk cId="2929941196" sldId="7111"/>
        </pc:sldMkLst>
      </pc:sldChg>
      <pc:sldChg chg="del">
        <pc:chgData name="FoustB" userId="036fd538-e6a0-4478-b832-b99ce6775b9a" providerId="ADAL" clId="{3374150A-3492-4DAF-BEAD-80519FC99E6C}" dt="2023-07-03T22:41:43.911" v="8067" actId="47"/>
        <pc:sldMkLst>
          <pc:docMk/>
          <pc:sldMk cId="3201674932" sldId="7112"/>
        </pc:sldMkLst>
      </pc:sldChg>
      <pc:sldChg chg="del">
        <pc:chgData name="FoustB" userId="036fd538-e6a0-4478-b832-b99ce6775b9a" providerId="ADAL" clId="{3374150A-3492-4DAF-BEAD-80519FC99E6C}" dt="2023-07-03T22:41:44.375" v="8070" actId="47"/>
        <pc:sldMkLst>
          <pc:docMk/>
          <pc:sldMk cId="1891180200" sldId="7113"/>
        </pc:sldMkLst>
      </pc:sldChg>
      <pc:sldChg chg="del">
        <pc:chgData name="FoustB" userId="036fd538-e6a0-4478-b832-b99ce6775b9a" providerId="ADAL" clId="{3374150A-3492-4DAF-BEAD-80519FC99E6C}" dt="2023-07-03T22:41:44.544" v="8071" actId="47"/>
        <pc:sldMkLst>
          <pc:docMk/>
          <pc:sldMk cId="3298514272" sldId="7114"/>
        </pc:sldMkLst>
      </pc:sldChg>
      <pc:sldChg chg="del">
        <pc:chgData name="FoustB" userId="036fd538-e6a0-4478-b832-b99ce6775b9a" providerId="ADAL" clId="{3374150A-3492-4DAF-BEAD-80519FC99E6C}" dt="2023-07-03T22:41:44.693" v="8072" actId="47"/>
        <pc:sldMkLst>
          <pc:docMk/>
          <pc:sldMk cId="1304571439" sldId="7115"/>
        </pc:sldMkLst>
      </pc:sldChg>
      <pc:sldChg chg="del">
        <pc:chgData name="FoustB" userId="036fd538-e6a0-4478-b832-b99ce6775b9a" providerId="ADAL" clId="{3374150A-3492-4DAF-BEAD-80519FC99E6C}" dt="2023-07-03T22:41:45.199" v="8075" actId="47"/>
        <pc:sldMkLst>
          <pc:docMk/>
          <pc:sldMk cId="3400910333" sldId="7116"/>
        </pc:sldMkLst>
      </pc:sldChg>
      <pc:sldChg chg="del">
        <pc:chgData name="FoustB" userId="036fd538-e6a0-4478-b832-b99ce6775b9a" providerId="ADAL" clId="{3374150A-3492-4DAF-BEAD-80519FC99E6C}" dt="2023-07-03T22:41:45.357" v="8076" actId="47"/>
        <pc:sldMkLst>
          <pc:docMk/>
          <pc:sldMk cId="3832439066" sldId="7117"/>
        </pc:sldMkLst>
      </pc:sldChg>
      <pc:sldChg chg="del">
        <pc:chgData name="FoustB" userId="036fd538-e6a0-4478-b832-b99ce6775b9a" providerId="ADAL" clId="{3374150A-3492-4DAF-BEAD-80519FC99E6C}" dt="2023-07-03T22:41:45.531" v="8077" actId="47"/>
        <pc:sldMkLst>
          <pc:docMk/>
          <pc:sldMk cId="3481781406" sldId="7118"/>
        </pc:sldMkLst>
      </pc:sldChg>
      <pc:sldChg chg="del">
        <pc:chgData name="FoustB" userId="036fd538-e6a0-4478-b832-b99ce6775b9a" providerId="ADAL" clId="{3374150A-3492-4DAF-BEAD-80519FC99E6C}" dt="2023-07-03T22:41:45.901" v="8079" actId="47"/>
        <pc:sldMkLst>
          <pc:docMk/>
          <pc:sldMk cId="2183686564" sldId="7119"/>
        </pc:sldMkLst>
      </pc:sldChg>
      <pc:sldChg chg="del">
        <pc:chgData name="FoustB" userId="036fd538-e6a0-4478-b832-b99ce6775b9a" providerId="ADAL" clId="{3374150A-3492-4DAF-BEAD-80519FC99E6C}" dt="2023-07-03T22:41:46.063" v="8080" actId="47"/>
        <pc:sldMkLst>
          <pc:docMk/>
          <pc:sldMk cId="3427802293" sldId="7120"/>
        </pc:sldMkLst>
      </pc:sldChg>
      <pc:sldChg chg="del">
        <pc:chgData name="FoustB" userId="036fd538-e6a0-4478-b832-b99ce6775b9a" providerId="ADAL" clId="{3374150A-3492-4DAF-BEAD-80519FC99E6C}" dt="2023-07-03T22:41:46.563" v="8083" actId="47"/>
        <pc:sldMkLst>
          <pc:docMk/>
          <pc:sldMk cId="1324591116" sldId="7121"/>
        </pc:sldMkLst>
      </pc:sldChg>
      <pc:sldChg chg="del">
        <pc:chgData name="FoustB" userId="036fd538-e6a0-4478-b832-b99ce6775b9a" providerId="ADAL" clId="{3374150A-3492-4DAF-BEAD-80519FC99E6C}" dt="2023-07-03T22:41:46.887" v="8085" actId="47"/>
        <pc:sldMkLst>
          <pc:docMk/>
          <pc:sldMk cId="1001887985" sldId="7122"/>
        </pc:sldMkLst>
      </pc:sldChg>
      <pc:sldChg chg="del">
        <pc:chgData name="FoustB" userId="036fd538-e6a0-4478-b832-b99ce6775b9a" providerId="ADAL" clId="{3374150A-3492-4DAF-BEAD-80519FC99E6C}" dt="2023-07-03T22:41:46.733" v="8084" actId="47"/>
        <pc:sldMkLst>
          <pc:docMk/>
          <pc:sldMk cId="1524225070" sldId="7123"/>
        </pc:sldMkLst>
      </pc:sldChg>
      <pc:sldChg chg="del">
        <pc:chgData name="FoustB" userId="036fd538-e6a0-4478-b832-b99ce6775b9a" providerId="ADAL" clId="{3374150A-3492-4DAF-BEAD-80519FC99E6C}" dt="2023-07-03T22:41:47.065" v="8086" actId="47"/>
        <pc:sldMkLst>
          <pc:docMk/>
          <pc:sldMk cId="1621237207" sldId="7124"/>
        </pc:sldMkLst>
      </pc:sldChg>
      <pc:sldChg chg="del">
        <pc:chgData name="FoustB" userId="036fd538-e6a0-4478-b832-b99ce6775b9a" providerId="ADAL" clId="{3374150A-3492-4DAF-BEAD-80519FC99E6C}" dt="2023-07-03T22:41:47.234" v="8087" actId="47"/>
        <pc:sldMkLst>
          <pc:docMk/>
          <pc:sldMk cId="656244259" sldId="7126"/>
        </pc:sldMkLst>
      </pc:sldChg>
      <pc:sldChg chg="del">
        <pc:chgData name="FoustB" userId="036fd538-e6a0-4478-b832-b99ce6775b9a" providerId="ADAL" clId="{3374150A-3492-4DAF-BEAD-80519FC99E6C}" dt="2023-07-03T22:41:47.366" v="8088" actId="47"/>
        <pc:sldMkLst>
          <pc:docMk/>
          <pc:sldMk cId="2593237345" sldId="7127"/>
        </pc:sldMkLst>
      </pc:sldChg>
      <pc:sldChg chg="del">
        <pc:chgData name="FoustB" userId="036fd538-e6a0-4478-b832-b99ce6775b9a" providerId="ADAL" clId="{3374150A-3492-4DAF-BEAD-80519FC99E6C}" dt="2023-07-03T22:41:47.540" v="8089" actId="47"/>
        <pc:sldMkLst>
          <pc:docMk/>
          <pc:sldMk cId="1386684420" sldId="7128"/>
        </pc:sldMkLst>
      </pc:sldChg>
      <pc:sldChg chg="del">
        <pc:chgData name="FoustB" userId="036fd538-e6a0-4478-b832-b99ce6775b9a" providerId="ADAL" clId="{3374150A-3492-4DAF-BEAD-80519FC99E6C}" dt="2023-07-03T22:41:47.709" v="8090" actId="47"/>
        <pc:sldMkLst>
          <pc:docMk/>
          <pc:sldMk cId="2860899736" sldId="7129"/>
        </pc:sldMkLst>
      </pc:sldChg>
      <pc:sldChg chg="del">
        <pc:chgData name="FoustB" userId="036fd538-e6a0-4478-b832-b99ce6775b9a" providerId="ADAL" clId="{3374150A-3492-4DAF-BEAD-80519FC99E6C}" dt="2023-07-03T22:41:47.871" v="8091" actId="47"/>
        <pc:sldMkLst>
          <pc:docMk/>
          <pc:sldMk cId="2362225289" sldId="7131"/>
        </pc:sldMkLst>
      </pc:sldChg>
      <pc:sldChg chg="del">
        <pc:chgData name="FoustB" userId="036fd538-e6a0-4478-b832-b99ce6775b9a" providerId="ADAL" clId="{3374150A-3492-4DAF-BEAD-80519FC99E6C}" dt="2023-07-03T22:41:48.051" v="8092" actId="47"/>
        <pc:sldMkLst>
          <pc:docMk/>
          <pc:sldMk cId="1109630596" sldId="7132"/>
        </pc:sldMkLst>
      </pc:sldChg>
      <pc:sldChg chg="del">
        <pc:chgData name="FoustB" userId="036fd538-e6a0-4478-b832-b99ce6775b9a" providerId="ADAL" clId="{3374150A-3492-4DAF-BEAD-80519FC99E6C}" dt="2023-07-03T22:41:48.241" v="8093" actId="47"/>
        <pc:sldMkLst>
          <pc:docMk/>
          <pc:sldMk cId="641603195" sldId="7133"/>
        </pc:sldMkLst>
      </pc:sldChg>
      <pc:sldChg chg="del">
        <pc:chgData name="FoustB" userId="036fd538-e6a0-4478-b832-b99ce6775b9a" providerId="ADAL" clId="{3374150A-3492-4DAF-BEAD-80519FC99E6C}" dt="2023-07-03T22:41:48.425" v="8094" actId="47"/>
        <pc:sldMkLst>
          <pc:docMk/>
          <pc:sldMk cId="2415718370" sldId="7134"/>
        </pc:sldMkLst>
      </pc:sldChg>
      <pc:sldChg chg="del">
        <pc:chgData name="FoustB" userId="036fd538-e6a0-4478-b832-b99ce6775b9a" providerId="ADAL" clId="{3374150A-3492-4DAF-BEAD-80519FC99E6C}" dt="2023-07-03T22:41:48.610" v="8095" actId="47"/>
        <pc:sldMkLst>
          <pc:docMk/>
          <pc:sldMk cId="3705358880" sldId="7135"/>
        </pc:sldMkLst>
      </pc:sldChg>
      <pc:sldChg chg="del">
        <pc:chgData name="FoustB" userId="036fd538-e6a0-4478-b832-b99ce6775b9a" providerId="ADAL" clId="{3374150A-3492-4DAF-BEAD-80519FC99E6C}" dt="2023-07-03T22:41:48.788" v="8096" actId="47"/>
        <pc:sldMkLst>
          <pc:docMk/>
          <pc:sldMk cId="2864847863" sldId="7136"/>
        </pc:sldMkLst>
      </pc:sldChg>
      <pc:sldChg chg="del">
        <pc:chgData name="FoustB" userId="036fd538-e6a0-4478-b832-b99ce6775b9a" providerId="ADAL" clId="{3374150A-3492-4DAF-BEAD-80519FC99E6C}" dt="2023-07-03T22:41:48.973" v="8097" actId="47"/>
        <pc:sldMkLst>
          <pc:docMk/>
          <pc:sldMk cId="1727488726" sldId="7137"/>
        </pc:sldMkLst>
      </pc:sldChg>
      <pc:sldChg chg="del">
        <pc:chgData name="FoustB" userId="036fd538-e6a0-4478-b832-b99ce6775b9a" providerId="ADAL" clId="{3374150A-3492-4DAF-BEAD-80519FC99E6C}" dt="2023-07-03T22:41:49.158" v="8098" actId="47"/>
        <pc:sldMkLst>
          <pc:docMk/>
          <pc:sldMk cId="1199079639" sldId="7138"/>
        </pc:sldMkLst>
      </pc:sldChg>
      <pc:sldChg chg="del">
        <pc:chgData name="FoustB" userId="036fd538-e6a0-4478-b832-b99ce6775b9a" providerId="ADAL" clId="{3374150A-3492-4DAF-BEAD-80519FC99E6C}" dt="2023-07-03T22:41:49.327" v="8099" actId="47"/>
        <pc:sldMkLst>
          <pc:docMk/>
          <pc:sldMk cId="1089889131" sldId="7139"/>
        </pc:sldMkLst>
      </pc:sldChg>
      <pc:sldChg chg="del">
        <pc:chgData name="FoustB" userId="036fd538-e6a0-4478-b832-b99ce6775b9a" providerId="ADAL" clId="{3374150A-3492-4DAF-BEAD-80519FC99E6C}" dt="2023-07-03T22:41:49.612" v="8100" actId="47"/>
        <pc:sldMkLst>
          <pc:docMk/>
          <pc:sldMk cId="2898772935" sldId="7140"/>
        </pc:sldMkLst>
      </pc:sldChg>
      <pc:sldChg chg="del">
        <pc:chgData name="FoustB" userId="036fd538-e6a0-4478-b832-b99ce6775b9a" providerId="ADAL" clId="{3374150A-3492-4DAF-BEAD-80519FC99E6C}" dt="2023-07-03T22:41:49.782" v="8101" actId="47"/>
        <pc:sldMkLst>
          <pc:docMk/>
          <pc:sldMk cId="2955386733" sldId="7141"/>
        </pc:sldMkLst>
      </pc:sldChg>
      <pc:sldChg chg="del">
        <pc:chgData name="FoustB" userId="036fd538-e6a0-4478-b832-b99ce6775b9a" providerId="ADAL" clId="{3374150A-3492-4DAF-BEAD-80519FC99E6C}" dt="2023-07-03T22:41:49.929" v="8102" actId="47"/>
        <pc:sldMkLst>
          <pc:docMk/>
          <pc:sldMk cId="1667137766" sldId="7142"/>
        </pc:sldMkLst>
      </pc:sldChg>
      <pc:sldChg chg="del">
        <pc:chgData name="FoustB" userId="036fd538-e6a0-4478-b832-b99ce6775b9a" providerId="ADAL" clId="{3374150A-3492-4DAF-BEAD-80519FC99E6C}" dt="2023-07-03T22:41:50.113" v="8103" actId="47"/>
        <pc:sldMkLst>
          <pc:docMk/>
          <pc:sldMk cId="3826441984" sldId="7143"/>
        </pc:sldMkLst>
      </pc:sldChg>
      <pc:sldChg chg="del">
        <pc:chgData name="FoustB" userId="036fd538-e6a0-4478-b832-b99ce6775b9a" providerId="ADAL" clId="{3374150A-3492-4DAF-BEAD-80519FC99E6C}" dt="2023-07-03T22:41:51.095" v="8106" actId="47"/>
        <pc:sldMkLst>
          <pc:docMk/>
          <pc:sldMk cId="2716957979" sldId="7144"/>
        </pc:sldMkLst>
      </pc:sldChg>
      <pc:sldChg chg="del">
        <pc:chgData name="FoustB" userId="036fd538-e6a0-4478-b832-b99ce6775b9a" providerId="ADAL" clId="{3374150A-3492-4DAF-BEAD-80519FC99E6C}" dt="2023-07-03T22:41:50.260" v="8104" actId="47"/>
        <pc:sldMkLst>
          <pc:docMk/>
          <pc:sldMk cId="3220032968" sldId="7145"/>
        </pc:sldMkLst>
      </pc:sldChg>
      <pc:sldChg chg="del">
        <pc:chgData name="FoustB" userId="036fd538-e6a0-4478-b832-b99ce6775b9a" providerId="ADAL" clId="{3374150A-3492-4DAF-BEAD-80519FC99E6C}" dt="2023-07-03T22:41:51.295" v="8107" actId="47"/>
        <pc:sldMkLst>
          <pc:docMk/>
          <pc:sldMk cId="475486037" sldId="7146"/>
        </pc:sldMkLst>
      </pc:sldChg>
      <pc:sldChg chg="del">
        <pc:chgData name="FoustB" userId="036fd538-e6a0-4478-b832-b99ce6775b9a" providerId="ADAL" clId="{3374150A-3492-4DAF-BEAD-80519FC99E6C}" dt="2023-07-03T22:41:51.464" v="8108" actId="47"/>
        <pc:sldMkLst>
          <pc:docMk/>
          <pc:sldMk cId="312135602" sldId="7147"/>
        </pc:sldMkLst>
      </pc:sldChg>
      <pc:sldChg chg="del">
        <pc:chgData name="FoustB" userId="036fd538-e6a0-4478-b832-b99ce6775b9a" providerId="ADAL" clId="{3374150A-3492-4DAF-BEAD-80519FC99E6C}" dt="2023-07-03T22:41:51.633" v="8109" actId="47"/>
        <pc:sldMkLst>
          <pc:docMk/>
          <pc:sldMk cId="2464500765" sldId="7148"/>
        </pc:sldMkLst>
      </pc:sldChg>
      <pc:sldChg chg="del">
        <pc:chgData name="FoustB" userId="036fd538-e6a0-4478-b832-b99ce6775b9a" providerId="ADAL" clId="{3374150A-3492-4DAF-BEAD-80519FC99E6C}" dt="2023-07-03T22:41:51.849" v="8110" actId="47"/>
        <pc:sldMkLst>
          <pc:docMk/>
          <pc:sldMk cId="3831894677" sldId="7149"/>
        </pc:sldMkLst>
      </pc:sldChg>
      <pc:sldChg chg="del">
        <pc:chgData name="FoustB" userId="036fd538-e6a0-4478-b832-b99ce6775b9a" providerId="ADAL" clId="{3374150A-3492-4DAF-BEAD-80519FC99E6C}" dt="2023-07-03T22:41:52.097" v="8111" actId="47"/>
        <pc:sldMkLst>
          <pc:docMk/>
          <pc:sldMk cId="3328264013" sldId="7150"/>
        </pc:sldMkLst>
      </pc:sldChg>
      <pc:sldChg chg="del">
        <pc:chgData name="FoustB" userId="036fd538-e6a0-4478-b832-b99ce6775b9a" providerId="ADAL" clId="{3374150A-3492-4DAF-BEAD-80519FC99E6C}" dt="2023-07-03T22:41:52.498" v="8113" actId="47"/>
        <pc:sldMkLst>
          <pc:docMk/>
          <pc:sldMk cId="3952479088" sldId="7151"/>
        </pc:sldMkLst>
      </pc:sldChg>
      <pc:sldChg chg="del">
        <pc:chgData name="FoustB" userId="036fd538-e6a0-4478-b832-b99ce6775b9a" providerId="ADAL" clId="{3374150A-3492-4DAF-BEAD-80519FC99E6C}" dt="2023-07-03T22:41:52.952" v="8115" actId="47"/>
        <pc:sldMkLst>
          <pc:docMk/>
          <pc:sldMk cId="2784296112" sldId="7152"/>
        </pc:sldMkLst>
      </pc:sldChg>
      <pc:sldChg chg="del">
        <pc:chgData name="FoustB" userId="036fd538-e6a0-4478-b832-b99ce6775b9a" providerId="ADAL" clId="{3374150A-3492-4DAF-BEAD-80519FC99E6C}" dt="2023-07-03T22:41:53.152" v="8116" actId="47"/>
        <pc:sldMkLst>
          <pc:docMk/>
          <pc:sldMk cId="2398921929" sldId="7153"/>
        </pc:sldMkLst>
      </pc:sldChg>
      <pc:sldChg chg="del">
        <pc:chgData name="FoustB" userId="036fd538-e6a0-4478-b832-b99ce6775b9a" providerId="ADAL" clId="{3374150A-3492-4DAF-BEAD-80519FC99E6C}" dt="2023-07-03T22:41:53.509" v="8117" actId="47"/>
        <pc:sldMkLst>
          <pc:docMk/>
          <pc:sldMk cId="730410015" sldId="7154"/>
        </pc:sldMkLst>
      </pc:sldChg>
      <pc:sldChg chg="del">
        <pc:chgData name="FoustB" userId="036fd538-e6a0-4478-b832-b99ce6775b9a" providerId="ADAL" clId="{3374150A-3492-4DAF-BEAD-80519FC99E6C}" dt="2023-07-03T22:41:54.101" v="8120" actId="47"/>
        <pc:sldMkLst>
          <pc:docMk/>
          <pc:sldMk cId="2090983458" sldId="7155"/>
        </pc:sldMkLst>
      </pc:sldChg>
      <pc:sldChg chg="del">
        <pc:chgData name="FoustB" userId="036fd538-e6a0-4478-b832-b99ce6775b9a" providerId="ADAL" clId="{3374150A-3492-4DAF-BEAD-80519FC99E6C}" dt="2023-07-03T22:41:54.286" v="8121" actId="47"/>
        <pc:sldMkLst>
          <pc:docMk/>
          <pc:sldMk cId="3467018501" sldId="7156"/>
        </pc:sldMkLst>
      </pc:sldChg>
      <pc:sldChg chg="del">
        <pc:chgData name="FoustB" userId="036fd538-e6a0-4478-b832-b99ce6775b9a" providerId="ADAL" clId="{3374150A-3492-4DAF-BEAD-80519FC99E6C}" dt="2023-07-03T22:41:54.524" v="8122" actId="47"/>
        <pc:sldMkLst>
          <pc:docMk/>
          <pc:sldMk cId="3289783486" sldId="7157"/>
        </pc:sldMkLst>
      </pc:sldChg>
      <pc:sldChg chg="del">
        <pc:chgData name="FoustB" userId="036fd538-e6a0-4478-b832-b99ce6775b9a" providerId="ADAL" clId="{3374150A-3492-4DAF-BEAD-80519FC99E6C}" dt="2023-07-03T22:41:54.940" v="8123" actId="47"/>
        <pc:sldMkLst>
          <pc:docMk/>
          <pc:sldMk cId="2991570488" sldId="7158"/>
        </pc:sldMkLst>
      </pc:sldChg>
      <pc:sldChg chg="del">
        <pc:chgData name="FoustB" userId="036fd538-e6a0-4478-b832-b99ce6775b9a" providerId="ADAL" clId="{3374150A-3492-4DAF-BEAD-80519FC99E6C}" dt="2023-07-03T22:41:56.328" v="8124" actId="47"/>
        <pc:sldMkLst>
          <pc:docMk/>
          <pc:sldMk cId="428535956" sldId="7159"/>
        </pc:sldMkLst>
      </pc:sldChg>
      <pc:sldChg chg="del">
        <pc:chgData name="FoustB" userId="036fd538-e6a0-4478-b832-b99ce6775b9a" providerId="ADAL" clId="{3374150A-3492-4DAF-BEAD-80519FC99E6C}" dt="2023-07-03T22:41:53.923" v="8119" actId="47"/>
        <pc:sldMkLst>
          <pc:docMk/>
          <pc:sldMk cId="2198169395" sldId="7160"/>
        </pc:sldMkLst>
      </pc:sldChg>
      <pc:sldChg chg="del">
        <pc:chgData name="FoustB" userId="036fd538-e6a0-4478-b832-b99ce6775b9a" providerId="ADAL" clId="{3374150A-3492-4DAF-BEAD-80519FC99E6C}" dt="2023-07-03T22:41:53.700" v="8118" actId="47"/>
        <pc:sldMkLst>
          <pc:docMk/>
          <pc:sldMk cId="2936792764" sldId="7161"/>
        </pc:sldMkLst>
      </pc:sldChg>
      <pc:sldChg chg="del">
        <pc:chgData name="FoustB" userId="036fd538-e6a0-4478-b832-b99ce6775b9a" providerId="ADAL" clId="{3374150A-3492-4DAF-BEAD-80519FC99E6C}" dt="2023-07-03T22:41:44.227" v="8069" actId="47"/>
        <pc:sldMkLst>
          <pc:docMk/>
          <pc:sldMk cId="3269472226" sldId="7163"/>
        </pc:sldMkLst>
      </pc:sldChg>
      <pc:sldChg chg="del">
        <pc:chgData name="FoustB" userId="036fd538-e6a0-4478-b832-b99ce6775b9a" providerId="ADAL" clId="{3374150A-3492-4DAF-BEAD-80519FC99E6C}" dt="2023-07-03T22:41:44.073" v="8068" actId="47"/>
        <pc:sldMkLst>
          <pc:docMk/>
          <pc:sldMk cId="2560612438" sldId="7164"/>
        </pc:sldMkLst>
      </pc:sldChg>
      <pc:sldChg chg="del">
        <pc:chgData name="FoustB" userId="036fd538-e6a0-4478-b832-b99ce6775b9a" providerId="ADAL" clId="{3374150A-3492-4DAF-BEAD-80519FC99E6C}" dt="2023-07-03T22:41:45.016" v="8074" actId="47"/>
        <pc:sldMkLst>
          <pc:docMk/>
          <pc:sldMk cId="1714756279" sldId="7165"/>
        </pc:sldMkLst>
      </pc:sldChg>
      <pc:sldChg chg="del">
        <pc:chgData name="FoustB" userId="036fd538-e6a0-4478-b832-b99ce6775b9a" providerId="ADAL" clId="{3374150A-3492-4DAF-BEAD-80519FC99E6C}" dt="2023-07-03T22:41:45.716" v="8078" actId="47"/>
        <pc:sldMkLst>
          <pc:docMk/>
          <pc:sldMk cId="3436340606" sldId="7166"/>
        </pc:sldMkLst>
      </pc:sldChg>
      <pc:sldChg chg="del">
        <pc:chgData name="FoustB" userId="036fd538-e6a0-4478-b832-b99ce6775b9a" providerId="ADAL" clId="{3374150A-3492-4DAF-BEAD-80519FC99E6C}" dt="2023-07-03T22:41:44.861" v="8073" actId="47"/>
        <pc:sldMkLst>
          <pc:docMk/>
          <pc:sldMk cId="2822585476" sldId="7167"/>
        </pc:sldMkLst>
      </pc:sldChg>
      <pc:sldChg chg="del">
        <pc:chgData name="FoustB" userId="036fd538-e6a0-4478-b832-b99ce6775b9a" providerId="ADAL" clId="{3374150A-3492-4DAF-BEAD-80519FC99E6C}" dt="2023-07-03T22:41:46.386" v="8082" actId="47"/>
        <pc:sldMkLst>
          <pc:docMk/>
          <pc:sldMk cId="1489144142" sldId="7171"/>
        </pc:sldMkLst>
      </pc:sldChg>
      <pc:sldChg chg="del">
        <pc:chgData name="FoustB" userId="036fd538-e6a0-4478-b832-b99ce6775b9a" providerId="ADAL" clId="{3374150A-3492-4DAF-BEAD-80519FC99E6C}" dt="2023-07-03T22:41:46.231" v="8081" actId="47"/>
        <pc:sldMkLst>
          <pc:docMk/>
          <pc:sldMk cId="2824611387" sldId="7172"/>
        </pc:sldMkLst>
      </pc:sldChg>
      <pc:sldChg chg="del">
        <pc:chgData name="FoustB" userId="036fd538-e6a0-4478-b832-b99ce6775b9a" providerId="ADAL" clId="{3374150A-3492-4DAF-BEAD-80519FC99E6C}" dt="2023-07-03T22:41:42.340" v="8057" actId="47"/>
        <pc:sldMkLst>
          <pc:docMk/>
          <pc:sldMk cId="1618148625" sldId="7173"/>
        </pc:sldMkLst>
      </pc:sldChg>
      <pc:sldChg chg="del">
        <pc:chgData name="FoustB" userId="036fd538-e6a0-4478-b832-b99ce6775b9a" providerId="ADAL" clId="{3374150A-3492-4DAF-BEAD-80519FC99E6C}" dt="2023-07-03T22:41:42.509" v="8058" actId="47"/>
        <pc:sldMkLst>
          <pc:docMk/>
          <pc:sldMk cId="1429218207" sldId="7174"/>
        </pc:sldMkLst>
      </pc:sldChg>
      <pc:sldChg chg="del">
        <pc:chgData name="FoustB" userId="036fd538-e6a0-4478-b832-b99ce6775b9a" providerId="ADAL" clId="{3374150A-3492-4DAF-BEAD-80519FC99E6C}" dt="2023-07-03T22:41:42.670" v="8059" actId="47"/>
        <pc:sldMkLst>
          <pc:docMk/>
          <pc:sldMk cId="1765843562" sldId="7175"/>
        </pc:sldMkLst>
      </pc:sldChg>
      <pc:sldChg chg="del">
        <pc:chgData name="FoustB" userId="036fd538-e6a0-4478-b832-b99ce6775b9a" providerId="ADAL" clId="{3374150A-3492-4DAF-BEAD-80519FC99E6C}" dt="2023-07-03T22:41:43.299" v="8063" actId="47"/>
        <pc:sldMkLst>
          <pc:docMk/>
          <pc:sldMk cId="198400593" sldId="7180"/>
        </pc:sldMkLst>
      </pc:sldChg>
      <pc:sldChg chg="del">
        <pc:chgData name="FoustB" userId="036fd538-e6a0-4478-b832-b99ce6775b9a" providerId="ADAL" clId="{3374150A-3492-4DAF-BEAD-80519FC99E6C}" dt="2023-07-03T22:41:43.440" v="8064" actId="47"/>
        <pc:sldMkLst>
          <pc:docMk/>
          <pc:sldMk cId="3796201132" sldId="7182"/>
        </pc:sldMkLst>
      </pc:sldChg>
      <pc:sldChg chg="del">
        <pc:chgData name="FoustB" userId="036fd538-e6a0-4478-b832-b99ce6775b9a" providerId="ADAL" clId="{3374150A-3492-4DAF-BEAD-80519FC99E6C}" dt="2023-07-03T22:41:50.916" v="8105" actId="47"/>
        <pc:sldMkLst>
          <pc:docMk/>
          <pc:sldMk cId="1787915142" sldId="7183"/>
        </pc:sldMkLst>
      </pc:sldChg>
      <pc:sldChg chg="del">
        <pc:chgData name="FoustB" userId="036fd538-e6a0-4478-b832-b99ce6775b9a" providerId="ADAL" clId="{3374150A-3492-4DAF-BEAD-80519FC99E6C}" dt="2023-07-03T22:41:52.282" v="8112" actId="47"/>
        <pc:sldMkLst>
          <pc:docMk/>
          <pc:sldMk cId="2140080365" sldId="7184"/>
        </pc:sldMkLst>
      </pc:sldChg>
      <pc:sldChg chg="del">
        <pc:chgData name="FoustB" userId="036fd538-e6a0-4478-b832-b99ce6775b9a" providerId="ADAL" clId="{3374150A-3492-4DAF-BEAD-80519FC99E6C}" dt="2023-07-03T22:41:52.768" v="8114" actId="47"/>
        <pc:sldMkLst>
          <pc:docMk/>
          <pc:sldMk cId="1566070687" sldId="7185"/>
        </pc:sldMkLst>
      </pc:sldChg>
      <pc:sldChg chg="del">
        <pc:chgData name="FoustB" userId="036fd538-e6a0-4478-b832-b99ce6775b9a" providerId="ADAL" clId="{3374150A-3492-4DAF-BEAD-80519FC99E6C}" dt="2023-07-03T22:41:42.839" v="8060" actId="47"/>
        <pc:sldMkLst>
          <pc:docMk/>
          <pc:sldMk cId="3548731746" sldId="7187"/>
        </pc:sldMkLst>
      </pc:sldChg>
      <pc:sldChg chg="del">
        <pc:chgData name="FoustB" userId="036fd538-e6a0-4478-b832-b99ce6775b9a" providerId="ADAL" clId="{3374150A-3492-4DAF-BEAD-80519FC99E6C}" dt="2023-07-03T22:41:42.993" v="8061" actId="47"/>
        <pc:sldMkLst>
          <pc:docMk/>
          <pc:sldMk cId="4196332671" sldId="7188"/>
        </pc:sldMkLst>
      </pc:sldChg>
      <pc:sldChg chg="del">
        <pc:chgData name="FoustB" userId="036fd538-e6a0-4478-b832-b99ce6775b9a" providerId="ADAL" clId="{3374150A-3492-4DAF-BEAD-80519FC99E6C}" dt="2023-07-03T22:41:43.156" v="8062" actId="47"/>
        <pc:sldMkLst>
          <pc:docMk/>
          <pc:sldMk cId="4147398388" sldId="7189"/>
        </pc:sldMkLst>
      </pc:sldChg>
      <pc:sldChg chg="addSp delSp modSp add mod delAnim modAnim">
        <pc:chgData name="FoustB" userId="036fd538-e6a0-4478-b832-b99ce6775b9a" providerId="ADAL" clId="{3374150A-3492-4DAF-BEAD-80519FC99E6C}" dt="2023-07-08T20:58:21.094" v="12256" actId="14100"/>
        <pc:sldMkLst>
          <pc:docMk/>
          <pc:sldMk cId="91369006" sldId="7190"/>
        </pc:sldMkLst>
        <pc:spChg chg="mod">
          <ac:chgData name="FoustB" userId="036fd538-e6a0-4478-b832-b99ce6775b9a" providerId="ADAL" clId="{3374150A-3492-4DAF-BEAD-80519FC99E6C}" dt="2023-07-08T00:48:56.143" v="10937" actId="20577"/>
          <ac:spMkLst>
            <pc:docMk/>
            <pc:sldMk cId="91369006" sldId="7190"/>
            <ac:spMk id="2" creationId="{E190B806-6504-855F-DE22-A89F5488E702}"/>
          </ac:spMkLst>
        </pc:spChg>
        <pc:spChg chg="add mod">
          <ac:chgData name="FoustB" userId="036fd538-e6a0-4478-b832-b99ce6775b9a" providerId="ADAL" clId="{3374150A-3492-4DAF-BEAD-80519FC99E6C}" dt="2023-07-02T16:45:15.997" v="226" actId="1076"/>
          <ac:spMkLst>
            <pc:docMk/>
            <pc:sldMk cId="91369006" sldId="7190"/>
            <ac:spMk id="3" creationId="{E8FA2EF9-39E8-7B6B-B36D-CEC3E0E6441D}"/>
          </ac:spMkLst>
        </pc:spChg>
        <pc:spChg chg="add mod">
          <ac:chgData name="FoustB" userId="036fd538-e6a0-4478-b832-b99ce6775b9a" providerId="ADAL" clId="{3374150A-3492-4DAF-BEAD-80519FC99E6C}" dt="2023-07-08T20:58:08.720" v="12252" actId="14100"/>
          <ac:spMkLst>
            <pc:docMk/>
            <pc:sldMk cId="91369006" sldId="7190"/>
            <ac:spMk id="4" creationId="{A9B8E969-53DD-4C5E-C5DF-252B0536C515}"/>
          </ac:spMkLst>
        </pc:spChg>
        <pc:spChg chg="add mod">
          <ac:chgData name="FoustB" userId="036fd538-e6a0-4478-b832-b99ce6775b9a" providerId="ADAL" clId="{3374150A-3492-4DAF-BEAD-80519FC99E6C}" dt="2023-07-08T20:58:13.720" v="12254" actId="14100"/>
          <ac:spMkLst>
            <pc:docMk/>
            <pc:sldMk cId="91369006" sldId="7190"/>
            <ac:spMk id="5" creationId="{2FD61ACF-8776-B35E-7DD5-5D6CD3BE56A1}"/>
          </ac:spMkLst>
        </pc:spChg>
        <pc:spChg chg="add mod">
          <ac:chgData name="FoustB" userId="036fd538-e6a0-4478-b832-b99ce6775b9a" providerId="ADAL" clId="{3374150A-3492-4DAF-BEAD-80519FC99E6C}" dt="2023-07-08T20:58:21.094" v="12256" actId="14100"/>
          <ac:spMkLst>
            <pc:docMk/>
            <pc:sldMk cId="91369006" sldId="7190"/>
            <ac:spMk id="7" creationId="{9BADFB4F-12F3-B350-DA8A-56FD35E3ACC2}"/>
          </ac:spMkLst>
        </pc:spChg>
        <pc:spChg chg="del">
          <ac:chgData name="FoustB" userId="036fd538-e6a0-4478-b832-b99ce6775b9a" providerId="ADAL" clId="{3374150A-3492-4DAF-BEAD-80519FC99E6C}" dt="2023-07-02T16:43:32.511" v="99" actId="478"/>
          <ac:spMkLst>
            <pc:docMk/>
            <pc:sldMk cId="91369006" sldId="7190"/>
            <ac:spMk id="7" creationId="{D798020B-692A-58A6-F762-6BC886E3CAEC}"/>
          </ac:spMkLst>
        </pc:spChg>
        <pc:spChg chg="del">
          <ac:chgData name="FoustB" userId="036fd538-e6a0-4478-b832-b99ce6775b9a" providerId="ADAL" clId="{3374150A-3492-4DAF-BEAD-80519FC99E6C}" dt="2023-07-02T16:43:34.471" v="100" actId="478"/>
          <ac:spMkLst>
            <pc:docMk/>
            <pc:sldMk cId="91369006" sldId="7190"/>
            <ac:spMk id="8" creationId="{A4A514BC-731E-8903-3CFB-29E44C86D295}"/>
          </ac:spMkLst>
        </pc:spChg>
        <pc:picChg chg="mod">
          <ac:chgData name="FoustB" userId="036fd538-e6a0-4478-b832-b99ce6775b9a" providerId="ADAL" clId="{3374150A-3492-4DAF-BEAD-80519FC99E6C}" dt="2023-07-02T16:54:32.865" v="519" actId="1076"/>
          <ac:picMkLst>
            <pc:docMk/>
            <pc:sldMk cId="91369006" sldId="7190"/>
            <ac:picMk id="12292" creationId="{5274EA44-6C01-4426-B74B-5B62DA852275}"/>
          </ac:picMkLst>
        </pc:picChg>
      </pc:sldChg>
      <pc:sldChg chg="addSp delSp modSp add del mod modTransition delAnim modAnim">
        <pc:chgData name="FoustB" userId="036fd538-e6a0-4478-b832-b99ce6775b9a" providerId="ADAL" clId="{3374150A-3492-4DAF-BEAD-80519FC99E6C}" dt="2023-07-08T15:32:22.869" v="11222" actId="47"/>
        <pc:sldMkLst>
          <pc:docMk/>
          <pc:sldMk cId="3831539767" sldId="7191"/>
        </pc:sldMkLst>
        <pc:spChg chg="del">
          <ac:chgData name="FoustB" userId="036fd538-e6a0-4478-b832-b99ce6775b9a" providerId="ADAL" clId="{3374150A-3492-4DAF-BEAD-80519FC99E6C}" dt="2023-07-02T16:57:35.237" v="537" actId="478"/>
          <ac:spMkLst>
            <pc:docMk/>
            <pc:sldMk cId="3831539767" sldId="7191"/>
            <ac:spMk id="2" creationId="{CBFC99C4-2B59-1CEB-6DE0-01EEDAEB52AF}"/>
          </ac:spMkLst>
        </pc:spChg>
        <pc:spChg chg="add del mod">
          <ac:chgData name="FoustB" userId="036fd538-e6a0-4478-b832-b99ce6775b9a" providerId="ADAL" clId="{3374150A-3492-4DAF-BEAD-80519FC99E6C}" dt="2023-07-08T00:53:08.469" v="10993" actId="21"/>
          <ac:spMkLst>
            <pc:docMk/>
            <pc:sldMk cId="3831539767" sldId="7191"/>
            <ac:spMk id="2" creationId="{F88586DA-DC78-6938-C74A-3A33DA7B4EC9}"/>
          </ac:spMkLst>
        </pc:spChg>
        <pc:spChg chg="add del mod">
          <ac:chgData name="FoustB" userId="036fd538-e6a0-4478-b832-b99ce6775b9a" providerId="ADAL" clId="{3374150A-3492-4DAF-BEAD-80519FC99E6C}" dt="2023-07-08T00:51:39.170" v="10940" actId="478"/>
          <ac:spMkLst>
            <pc:docMk/>
            <pc:sldMk cId="3831539767" sldId="7191"/>
            <ac:spMk id="3" creationId="{E87173CA-5834-CC45-5792-B36D012A3E0B}"/>
          </ac:spMkLst>
        </pc:spChg>
        <pc:spChg chg="add mod">
          <ac:chgData name="FoustB" userId="036fd538-e6a0-4478-b832-b99ce6775b9a" providerId="ADAL" clId="{3374150A-3492-4DAF-BEAD-80519FC99E6C}" dt="2023-07-02T17:01:38.353" v="821" actId="1035"/>
          <ac:spMkLst>
            <pc:docMk/>
            <pc:sldMk cId="3831539767" sldId="7191"/>
            <ac:spMk id="4" creationId="{C7C8BB06-5EEC-D95F-B53E-31827D661167}"/>
          </ac:spMkLst>
        </pc:spChg>
        <pc:spChg chg="add mod">
          <ac:chgData name="FoustB" userId="036fd538-e6a0-4478-b832-b99ce6775b9a" providerId="ADAL" clId="{3374150A-3492-4DAF-BEAD-80519FC99E6C}" dt="2023-07-02T17:01:39.672" v="822" actId="1076"/>
          <ac:spMkLst>
            <pc:docMk/>
            <pc:sldMk cId="3831539767" sldId="7191"/>
            <ac:spMk id="5" creationId="{0FA8F034-B1E7-1A95-ADFF-86529D9D0ED1}"/>
          </ac:spMkLst>
        </pc:spChg>
        <pc:spChg chg="add mod">
          <ac:chgData name="FoustB" userId="036fd538-e6a0-4478-b832-b99ce6775b9a" providerId="ADAL" clId="{3374150A-3492-4DAF-BEAD-80519FC99E6C}" dt="2023-07-02T17:02:12.330" v="897" actId="14100"/>
          <ac:spMkLst>
            <pc:docMk/>
            <pc:sldMk cId="3831539767" sldId="7191"/>
            <ac:spMk id="6" creationId="{294939E6-C536-767E-123B-64CB50CF08E0}"/>
          </ac:spMkLst>
        </pc:spChg>
        <pc:spChg chg="del">
          <ac:chgData name="FoustB" userId="036fd538-e6a0-4478-b832-b99ce6775b9a" providerId="ADAL" clId="{3374150A-3492-4DAF-BEAD-80519FC99E6C}" dt="2023-07-02T16:57:33.609" v="536" actId="478"/>
          <ac:spMkLst>
            <pc:docMk/>
            <pc:sldMk cId="3831539767" sldId="7191"/>
            <ac:spMk id="11" creationId="{3FF15B6A-C179-8A50-EF2A-877D1583FEEB}"/>
          </ac:spMkLst>
        </pc:spChg>
        <pc:spChg chg="del">
          <ac:chgData name="FoustB" userId="036fd538-e6a0-4478-b832-b99ce6775b9a" providerId="ADAL" clId="{3374150A-3492-4DAF-BEAD-80519FC99E6C}" dt="2023-07-02T16:57:23.919" v="533" actId="478"/>
          <ac:spMkLst>
            <pc:docMk/>
            <pc:sldMk cId="3831539767" sldId="7191"/>
            <ac:spMk id="12" creationId="{9D884A1E-A9D0-E858-2DAE-8ADB79E848E8}"/>
          </ac:spMkLst>
        </pc:spChg>
        <pc:spChg chg="del">
          <ac:chgData name="FoustB" userId="036fd538-e6a0-4478-b832-b99ce6775b9a" providerId="ADAL" clId="{3374150A-3492-4DAF-BEAD-80519FC99E6C}" dt="2023-07-02T16:57:26.167" v="534" actId="478"/>
          <ac:spMkLst>
            <pc:docMk/>
            <pc:sldMk cId="3831539767" sldId="7191"/>
            <ac:spMk id="13" creationId="{1C92740E-7105-6EB0-21E1-722CE8F31454}"/>
          </ac:spMkLst>
        </pc:spChg>
        <pc:spChg chg="del">
          <ac:chgData name="FoustB" userId="036fd538-e6a0-4478-b832-b99ce6775b9a" providerId="ADAL" clId="{3374150A-3492-4DAF-BEAD-80519FC99E6C}" dt="2023-07-02T16:57:29.346" v="535" actId="478"/>
          <ac:spMkLst>
            <pc:docMk/>
            <pc:sldMk cId="3831539767" sldId="7191"/>
            <ac:spMk id="14" creationId="{804DD211-0A2B-CCD2-E1B1-19CE79BD0679}"/>
          </ac:spMkLst>
        </pc:spChg>
        <pc:spChg chg="del">
          <ac:chgData name="FoustB" userId="036fd538-e6a0-4478-b832-b99ce6775b9a" providerId="ADAL" clId="{3374150A-3492-4DAF-BEAD-80519FC99E6C}" dt="2023-07-08T00:52:02.334" v="10942" actId="478"/>
          <ac:spMkLst>
            <pc:docMk/>
            <pc:sldMk cId="3831539767" sldId="7191"/>
            <ac:spMk id="15" creationId="{A6184F3E-FC1E-00E1-0608-8B5A97789B79}"/>
          </ac:spMkLst>
        </pc:spChg>
        <pc:spChg chg="del">
          <ac:chgData name="FoustB" userId="036fd538-e6a0-4478-b832-b99ce6775b9a" providerId="ADAL" clId="{3374150A-3492-4DAF-BEAD-80519FC99E6C}" dt="2023-07-02T16:57:39.914" v="539" actId="478"/>
          <ac:spMkLst>
            <pc:docMk/>
            <pc:sldMk cId="3831539767" sldId="7191"/>
            <ac:spMk id="16" creationId="{0588D851-C650-7C50-69DD-7E7E6C1CEC77}"/>
          </ac:spMkLst>
        </pc:spChg>
        <pc:spChg chg="del">
          <ac:chgData name="FoustB" userId="036fd538-e6a0-4478-b832-b99ce6775b9a" providerId="ADAL" clId="{3374150A-3492-4DAF-BEAD-80519FC99E6C}" dt="2023-07-02T16:57:37.763" v="538" actId="478"/>
          <ac:spMkLst>
            <pc:docMk/>
            <pc:sldMk cId="3831539767" sldId="7191"/>
            <ac:spMk id="17" creationId="{2047881D-3485-F521-48BF-97C9FD49CB9F}"/>
          </ac:spMkLst>
        </pc:spChg>
        <pc:spChg chg="del">
          <ac:chgData name="FoustB" userId="036fd538-e6a0-4478-b832-b99ce6775b9a" providerId="ADAL" clId="{3374150A-3492-4DAF-BEAD-80519FC99E6C}" dt="2023-07-02T16:57:21.096" v="532" actId="478"/>
          <ac:spMkLst>
            <pc:docMk/>
            <pc:sldMk cId="3831539767" sldId="7191"/>
            <ac:spMk id="19" creationId="{7E6778B0-D687-8100-F24C-D4B8FE1C8D6A}"/>
          </ac:spMkLst>
        </pc:spChg>
        <pc:picChg chg="mod">
          <ac:chgData name="FoustB" userId="036fd538-e6a0-4478-b832-b99ce6775b9a" providerId="ADAL" clId="{3374150A-3492-4DAF-BEAD-80519FC99E6C}" dt="2023-07-02T17:02:33.158" v="898" actId="167"/>
          <ac:picMkLst>
            <pc:docMk/>
            <pc:sldMk cId="3831539767" sldId="7191"/>
            <ac:picMk id="10" creationId="{50CBF701-3B3F-622F-495B-81B8F380B1DF}"/>
          </ac:picMkLst>
        </pc:picChg>
      </pc:sldChg>
      <pc:sldChg chg="new del">
        <pc:chgData name="FoustB" userId="036fd538-e6a0-4478-b832-b99ce6775b9a" providerId="ADAL" clId="{3374150A-3492-4DAF-BEAD-80519FC99E6C}" dt="2023-07-03T22:41:30.325" v="8038" actId="47"/>
        <pc:sldMkLst>
          <pc:docMk/>
          <pc:sldMk cId="162597869" sldId="7192"/>
        </pc:sldMkLst>
      </pc:sldChg>
      <pc:sldChg chg="new del">
        <pc:chgData name="FoustB" userId="036fd538-e6a0-4478-b832-b99ce6775b9a" providerId="ADAL" clId="{3374150A-3492-4DAF-BEAD-80519FC99E6C}" dt="2023-07-03T22:41:33.322" v="8040" actId="47"/>
        <pc:sldMkLst>
          <pc:docMk/>
          <pc:sldMk cId="1794249507" sldId="7193"/>
        </pc:sldMkLst>
      </pc:sldChg>
      <pc:sldChg chg="new del">
        <pc:chgData name="FoustB" userId="036fd538-e6a0-4478-b832-b99ce6775b9a" providerId="ADAL" clId="{3374150A-3492-4DAF-BEAD-80519FC99E6C}" dt="2023-07-03T22:41:34.593" v="8041" actId="47"/>
        <pc:sldMkLst>
          <pc:docMk/>
          <pc:sldMk cId="1883861572" sldId="7194"/>
        </pc:sldMkLst>
      </pc:sldChg>
      <pc:sldChg chg="addSp delSp modSp add mod modTransition delAnim modAnim">
        <pc:chgData name="FoustB" userId="036fd538-e6a0-4478-b832-b99ce6775b9a" providerId="ADAL" clId="{3374150A-3492-4DAF-BEAD-80519FC99E6C}" dt="2023-07-08T15:32:34.599" v="11224"/>
        <pc:sldMkLst>
          <pc:docMk/>
          <pc:sldMk cId="3338339773" sldId="7195"/>
        </pc:sldMkLst>
        <pc:spChg chg="add mod">
          <ac:chgData name="FoustB" userId="036fd538-e6a0-4478-b832-b99ce6775b9a" providerId="ADAL" clId="{3374150A-3492-4DAF-BEAD-80519FC99E6C}" dt="2023-07-08T00:53:11.257" v="10994"/>
          <ac:spMkLst>
            <pc:docMk/>
            <pc:sldMk cId="3338339773" sldId="7195"/>
            <ac:spMk id="2" creationId="{8C712CC5-79ED-7AD9-5806-5226ABE90036}"/>
          </ac:spMkLst>
        </pc:spChg>
        <pc:spChg chg="del mod">
          <ac:chgData name="FoustB" userId="036fd538-e6a0-4478-b832-b99ce6775b9a" providerId="ADAL" clId="{3374150A-3492-4DAF-BEAD-80519FC99E6C}" dt="2023-07-08T00:51:51.600" v="10941" actId="478"/>
          <ac:spMkLst>
            <pc:docMk/>
            <pc:sldMk cId="3338339773" sldId="7195"/>
            <ac:spMk id="3" creationId="{E87173CA-5834-CC45-5792-B36D012A3E0B}"/>
          </ac:spMkLst>
        </pc:spChg>
        <pc:spChg chg="mod">
          <ac:chgData name="FoustB" userId="036fd538-e6a0-4478-b832-b99ce6775b9a" providerId="ADAL" clId="{3374150A-3492-4DAF-BEAD-80519FC99E6C}" dt="2023-07-02T17:49:58.788" v="1336" actId="1076"/>
          <ac:spMkLst>
            <pc:docMk/>
            <pc:sldMk cId="3338339773" sldId="7195"/>
            <ac:spMk id="4" creationId="{C7C8BB06-5EEC-D95F-B53E-31827D661167}"/>
          </ac:spMkLst>
        </pc:spChg>
        <pc:spChg chg="del">
          <ac:chgData name="FoustB" userId="036fd538-e6a0-4478-b832-b99ce6775b9a" providerId="ADAL" clId="{3374150A-3492-4DAF-BEAD-80519FC99E6C}" dt="2023-07-02T17:10:14.632" v="987" actId="478"/>
          <ac:spMkLst>
            <pc:docMk/>
            <pc:sldMk cId="3338339773" sldId="7195"/>
            <ac:spMk id="5" creationId="{0FA8F034-B1E7-1A95-ADFF-86529D9D0ED1}"/>
          </ac:spMkLst>
        </pc:spChg>
        <pc:spChg chg="del">
          <ac:chgData name="FoustB" userId="036fd538-e6a0-4478-b832-b99ce6775b9a" providerId="ADAL" clId="{3374150A-3492-4DAF-BEAD-80519FC99E6C}" dt="2023-07-02T17:10:16.113" v="988" actId="478"/>
          <ac:spMkLst>
            <pc:docMk/>
            <pc:sldMk cId="3338339773" sldId="7195"/>
            <ac:spMk id="6" creationId="{294939E6-C536-767E-123B-64CB50CF08E0}"/>
          </ac:spMkLst>
        </pc:spChg>
        <pc:spChg chg="add del">
          <ac:chgData name="FoustB" userId="036fd538-e6a0-4478-b832-b99ce6775b9a" providerId="ADAL" clId="{3374150A-3492-4DAF-BEAD-80519FC99E6C}" dt="2023-07-02T17:49:36.408" v="1330" actId="478"/>
          <ac:spMkLst>
            <pc:docMk/>
            <pc:sldMk cId="3338339773" sldId="7195"/>
            <ac:spMk id="15" creationId="{A6184F3E-FC1E-00E1-0608-8B5A97789B79}"/>
          </ac:spMkLst>
        </pc:spChg>
      </pc:sldChg>
      <pc:sldChg chg="addSp delSp modSp add mod modAnim">
        <pc:chgData name="FoustB" userId="036fd538-e6a0-4478-b832-b99ce6775b9a" providerId="ADAL" clId="{3374150A-3492-4DAF-BEAD-80519FC99E6C}" dt="2023-07-08T00:53:24.010" v="10997"/>
        <pc:sldMkLst>
          <pc:docMk/>
          <pc:sldMk cId="2703868730" sldId="7196"/>
        </pc:sldMkLst>
        <pc:spChg chg="add mod">
          <ac:chgData name="FoustB" userId="036fd538-e6a0-4478-b832-b99ce6775b9a" providerId="ADAL" clId="{3374150A-3492-4DAF-BEAD-80519FC99E6C}" dt="2023-07-02T17:18:32.428" v="1059" actId="20577"/>
          <ac:spMkLst>
            <pc:docMk/>
            <pc:sldMk cId="2703868730" sldId="7196"/>
            <ac:spMk id="2" creationId="{42A391C2-E30C-A2CA-F71B-D67C23521E7A}"/>
          </ac:spMkLst>
        </pc:spChg>
        <pc:spChg chg="add mod">
          <ac:chgData name="FoustB" userId="036fd538-e6a0-4478-b832-b99ce6775b9a" providerId="ADAL" clId="{3374150A-3492-4DAF-BEAD-80519FC99E6C}" dt="2023-07-08T00:53:24.010" v="10997"/>
          <ac:spMkLst>
            <pc:docMk/>
            <pc:sldMk cId="2703868730" sldId="7196"/>
            <ac:spMk id="3" creationId="{5FB7AD26-70D7-B109-8E76-500A88C1F0D1}"/>
          </ac:spMkLst>
        </pc:spChg>
        <pc:spChg chg="del">
          <ac:chgData name="FoustB" userId="036fd538-e6a0-4478-b832-b99ce6775b9a" providerId="ADAL" clId="{3374150A-3492-4DAF-BEAD-80519FC99E6C}" dt="2023-07-02T17:14:08.140" v="1010" actId="478"/>
          <ac:spMkLst>
            <pc:docMk/>
            <pc:sldMk cId="2703868730" sldId="7196"/>
            <ac:spMk id="3" creationId="{E87173CA-5834-CC45-5792-B36D012A3E0B}"/>
          </ac:spMkLst>
        </pc:spChg>
        <pc:spChg chg="del">
          <ac:chgData name="FoustB" userId="036fd538-e6a0-4478-b832-b99ce6775b9a" providerId="ADAL" clId="{3374150A-3492-4DAF-BEAD-80519FC99E6C}" dt="2023-07-02T17:50:52.781" v="1347" actId="478"/>
          <ac:spMkLst>
            <pc:docMk/>
            <pc:sldMk cId="2703868730" sldId="7196"/>
            <ac:spMk id="4" creationId="{C7C8BB06-5EEC-D95F-B53E-31827D661167}"/>
          </ac:spMkLst>
        </pc:spChg>
        <pc:spChg chg="add del mod">
          <ac:chgData name="FoustB" userId="036fd538-e6a0-4478-b832-b99ce6775b9a" providerId="ADAL" clId="{3374150A-3492-4DAF-BEAD-80519FC99E6C}" dt="2023-07-08T00:53:23.687" v="10996" actId="478"/>
          <ac:spMkLst>
            <pc:docMk/>
            <pc:sldMk cId="2703868730" sldId="7196"/>
            <ac:spMk id="5" creationId="{372BA7A4-FDA5-ADA3-91E4-D268AFB33D29}"/>
          </ac:spMkLst>
        </pc:spChg>
        <pc:spChg chg="add mod">
          <ac:chgData name="FoustB" userId="036fd538-e6a0-4478-b832-b99ce6775b9a" providerId="ADAL" clId="{3374150A-3492-4DAF-BEAD-80519FC99E6C}" dt="2023-07-02T17:50:53.044" v="1348"/>
          <ac:spMkLst>
            <pc:docMk/>
            <pc:sldMk cId="2703868730" sldId="7196"/>
            <ac:spMk id="6" creationId="{ECB7AAFC-9C2F-CBE0-844A-E108533FC28E}"/>
          </ac:spMkLst>
        </pc:spChg>
        <pc:spChg chg="del">
          <ac:chgData name="FoustB" userId="036fd538-e6a0-4478-b832-b99ce6775b9a" providerId="ADAL" clId="{3374150A-3492-4DAF-BEAD-80519FC99E6C}" dt="2023-07-02T17:50:24.169" v="1337" actId="478"/>
          <ac:spMkLst>
            <pc:docMk/>
            <pc:sldMk cId="2703868730" sldId="7196"/>
            <ac:spMk id="15" creationId="{A6184F3E-FC1E-00E1-0608-8B5A97789B79}"/>
          </ac:spMkLst>
        </pc:spChg>
      </pc:sldChg>
      <pc:sldChg chg="addSp delSp modSp add mod delAnim modAnim">
        <pc:chgData name="FoustB" userId="036fd538-e6a0-4478-b832-b99ce6775b9a" providerId="ADAL" clId="{3374150A-3492-4DAF-BEAD-80519FC99E6C}" dt="2023-07-08T00:53:29.715" v="10999"/>
        <pc:sldMkLst>
          <pc:docMk/>
          <pc:sldMk cId="901905114" sldId="7197"/>
        </pc:sldMkLst>
        <pc:spChg chg="mod">
          <ac:chgData name="FoustB" userId="036fd538-e6a0-4478-b832-b99ce6775b9a" providerId="ADAL" clId="{3374150A-3492-4DAF-BEAD-80519FC99E6C}" dt="2023-07-02T17:54:10.154" v="1390" actId="20577"/>
          <ac:spMkLst>
            <pc:docMk/>
            <pc:sldMk cId="901905114" sldId="7197"/>
            <ac:spMk id="2" creationId="{42A391C2-E30C-A2CA-F71B-D67C23521E7A}"/>
          </ac:spMkLst>
        </pc:spChg>
        <pc:spChg chg="add mod">
          <ac:chgData name="FoustB" userId="036fd538-e6a0-4478-b832-b99ce6775b9a" providerId="ADAL" clId="{3374150A-3492-4DAF-BEAD-80519FC99E6C}" dt="2023-07-08T00:53:29.715" v="10999"/>
          <ac:spMkLst>
            <pc:docMk/>
            <pc:sldMk cId="901905114" sldId="7197"/>
            <ac:spMk id="3" creationId="{B411A605-8A21-DC33-3E9C-67F743AB42B9}"/>
          </ac:spMkLst>
        </pc:spChg>
        <pc:spChg chg="add del mod">
          <ac:chgData name="FoustB" userId="036fd538-e6a0-4478-b832-b99ce6775b9a" providerId="ADAL" clId="{3374150A-3492-4DAF-BEAD-80519FC99E6C}" dt="2023-07-02T17:28:41.898" v="1132" actId="478"/>
          <ac:spMkLst>
            <pc:docMk/>
            <pc:sldMk cId="901905114" sldId="7197"/>
            <ac:spMk id="3" creationId="{F1632BB6-BB4B-AB58-9228-FFDA87B6D39A}"/>
          </ac:spMkLst>
        </pc:spChg>
        <pc:spChg chg="del">
          <ac:chgData name="FoustB" userId="036fd538-e6a0-4478-b832-b99ce6775b9a" providerId="ADAL" clId="{3374150A-3492-4DAF-BEAD-80519FC99E6C}" dt="2023-07-02T17:27:37.585" v="1085" actId="478"/>
          <ac:spMkLst>
            <pc:docMk/>
            <pc:sldMk cId="901905114" sldId="7197"/>
            <ac:spMk id="4" creationId="{C7C8BB06-5EEC-D95F-B53E-31827D661167}"/>
          </ac:spMkLst>
        </pc:spChg>
        <pc:spChg chg="add del mod">
          <ac:chgData name="FoustB" userId="036fd538-e6a0-4478-b832-b99ce6775b9a" providerId="ADAL" clId="{3374150A-3492-4DAF-BEAD-80519FC99E6C}" dt="2023-07-08T00:53:29.442" v="10998" actId="478"/>
          <ac:spMkLst>
            <pc:docMk/>
            <pc:sldMk cId="901905114" sldId="7197"/>
            <ac:spMk id="5" creationId="{596D44AC-5B09-107E-693C-99B7E81EE1AF}"/>
          </ac:spMkLst>
        </pc:spChg>
        <pc:spChg chg="del">
          <ac:chgData name="FoustB" userId="036fd538-e6a0-4478-b832-b99ce6775b9a" providerId="ADAL" clId="{3374150A-3492-4DAF-BEAD-80519FC99E6C}" dt="2023-07-02T17:50:28.463" v="1339" actId="478"/>
          <ac:spMkLst>
            <pc:docMk/>
            <pc:sldMk cId="901905114" sldId="7197"/>
            <ac:spMk id="15" creationId="{A6184F3E-FC1E-00E1-0608-8B5A97789B79}"/>
          </ac:spMkLst>
        </pc:spChg>
      </pc:sldChg>
      <pc:sldChg chg="addSp delSp modSp add mod delAnim">
        <pc:chgData name="FoustB" userId="036fd538-e6a0-4478-b832-b99ce6775b9a" providerId="ADAL" clId="{3374150A-3492-4DAF-BEAD-80519FC99E6C}" dt="2023-07-08T15:45:07.706" v="11225" actId="478"/>
        <pc:sldMkLst>
          <pc:docMk/>
          <pc:sldMk cId="3567718444" sldId="7198"/>
        </pc:sldMkLst>
        <pc:spChg chg="mod">
          <ac:chgData name="FoustB" userId="036fd538-e6a0-4478-b832-b99ce6775b9a" providerId="ADAL" clId="{3374150A-3492-4DAF-BEAD-80519FC99E6C}" dt="2023-07-02T17:54:18.063" v="1391" actId="255"/>
          <ac:spMkLst>
            <pc:docMk/>
            <pc:sldMk cId="3567718444" sldId="7198"/>
            <ac:spMk id="2" creationId="{42A391C2-E30C-A2CA-F71B-D67C23521E7A}"/>
          </ac:spMkLst>
        </pc:spChg>
        <pc:spChg chg="del">
          <ac:chgData name="FoustB" userId="036fd538-e6a0-4478-b832-b99ce6775b9a" providerId="ADAL" clId="{3374150A-3492-4DAF-BEAD-80519FC99E6C}" dt="2023-07-08T15:45:07.706" v="11225" actId="478"/>
          <ac:spMkLst>
            <pc:docMk/>
            <pc:sldMk cId="3567718444" sldId="7198"/>
            <ac:spMk id="3" creationId="{F1632BB6-BB4B-AB58-9228-FFDA87B6D39A}"/>
          </ac:spMkLst>
        </pc:spChg>
        <pc:spChg chg="add del mod">
          <ac:chgData name="FoustB" userId="036fd538-e6a0-4478-b832-b99ce6775b9a" providerId="ADAL" clId="{3374150A-3492-4DAF-BEAD-80519FC99E6C}" dt="2023-07-08T00:53:33.059" v="11000" actId="478"/>
          <ac:spMkLst>
            <pc:docMk/>
            <pc:sldMk cId="3567718444" sldId="7198"/>
            <ac:spMk id="4" creationId="{B3C16493-6FDF-1D89-459B-0DAE3DF6F8EF}"/>
          </ac:spMkLst>
        </pc:spChg>
        <pc:spChg chg="add mod">
          <ac:chgData name="FoustB" userId="036fd538-e6a0-4478-b832-b99ce6775b9a" providerId="ADAL" clId="{3374150A-3492-4DAF-BEAD-80519FC99E6C}" dt="2023-07-08T00:53:33.384" v="11001"/>
          <ac:spMkLst>
            <pc:docMk/>
            <pc:sldMk cId="3567718444" sldId="7198"/>
            <ac:spMk id="5" creationId="{90DA445C-27DB-1000-C099-21728998940F}"/>
          </ac:spMkLst>
        </pc:spChg>
        <pc:spChg chg="del">
          <ac:chgData name="FoustB" userId="036fd538-e6a0-4478-b832-b99ce6775b9a" providerId="ADAL" clId="{3374150A-3492-4DAF-BEAD-80519FC99E6C}" dt="2023-07-02T17:50:33.192" v="1341" actId="478"/>
          <ac:spMkLst>
            <pc:docMk/>
            <pc:sldMk cId="3567718444" sldId="7198"/>
            <ac:spMk id="15" creationId="{A6184F3E-FC1E-00E1-0608-8B5A97789B79}"/>
          </ac:spMkLst>
        </pc:spChg>
      </pc:sldChg>
      <pc:sldChg chg="addSp delSp modSp add del mod modAnim">
        <pc:chgData name="FoustB" userId="036fd538-e6a0-4478-b832-b99ce6775b9a" providerId="ADAL" clId="{3374150A-3492-4DAF-BEAD-80519FC99E6C}" dt="2023-07-08T15:45:19.637" v="11227" actId="47"/>
        <pc:sldMkLst>
          <pc:docMk/>
          <pc:sldMk cId="1083413365" sldId="7199"/>
        </pc:sldMkLst>
        <pc:spChg chg="mod">
          <ac:chgData name="FoustB" userId="036fd538-e6a0-4478-b832-b99ce6775b9a" providerId="ADAL" clId="{3374150A-3492-4DAF-BEAD-80519FC99E6C}" dt="2023-07-02T17:54:27.734" v="1394" actId="20577"/>
          <ac:spMkLst>
            <pc:docMk/>
            <pc:sldMk cId="1083413365" sldId="7199"/>
            <ac:spMk id="2" creationId="{42A391C2-E30C-A2CA-F71B-D67C23521E7A}"/>
          </ac:spMkLst>
        </pc:spChg>
        <pc:spChg chg="del">
          <ac:chgData name="FoustB" userId="036fd538-e6a0-4478-b832-b99ce6775b9a" providerId="ADAL" clId="{3374150A-3492-4DAF-BEAD-80519FC99E6C}" dt="2023-07-08T15:45:10.343" v="11226" actId="478"/>
          <ac:spMkLst>
            <pc:docMk/>
            <pc:sldMk cId="1083413365" sldId="7199"/>
            <ac:spMk id="3" creationId="{F1632BB6-BB4B-AB58-9228-FFDA87B6D39A}"/>
          </ac:spMkLst>
        </pc:spChg>
        <pc:spChg chg="add del mod">
          <ac:chgData name="FoustB" userId="036fd538-e6a0-4478-b832-b99ce6775b9a" providerId="ADAL" clId="{3374150A-3492-4DAF-BEAD-80519FC99E6C}" dt="2023-07-08T00:53:37.891" v="11002" actId="478"/>
          <ac:spMkLst>
            <pc:docMk/>
            <pc:sldMk cId="1083413365" sldId="7199"/>
            <ac:spMk id="4" creationId="{EA198871-BE4C-49E7-8663-79969BA3D000}"/>
          </ac:spMkLst>
        </pc:spChg>
        <pc:spChg chg="add mod">
          <ac:chgData name="FoustB" userId="036fd538-e6a0-4478-b832-b99ce6775b9a" providerId="ADAL" clId="{3374150A-3492-4DAF-BEAD-80519FC99E6C}" dt="2023-07-08T00:53:38.362" v="11003"/>
          <ac:spMkLst>
            <pc:docMk/>
            <pc:sldMk cId="1083413365" sldId="7199"/>
            <ac:spMk id="5" creationId="{ED10FE0D-6E87-F015-AEAB-694E1F168AF7}"/>
          </ac:spMkLst>
        </pc:spChg>
        <pc:spChg chg="del">
          <ac:chgData name="FoustB" userId="036fd538-e6a0-4478-b832-b99ce6775b9a" providerId="ADAL" clId="{3374150A-3492-4DAF-BEAD-80519FC99E6C}" dt="2023-07-02T17:50:36.753" v="1343" actId="478"/>
          <ac:spMkLst>
            <pc:docMk/>
            <pc:sldMk cId="1083413365" sldId="7199"/>
            <ac:spMk id="15" creationId="{A6184F3E-FC1E-00E1-0608-8B5A97789B79}"/>
          </ac:spMkLst>
        </pc:spChg>
      </pc:sldChg>
      <pc:sldChg chg="addSp delSp modSp add mod delAnim modAnim">
        <pc:chgData name="FoustB" userId="036fd538-e6a0-4478-b832-b99ce6775b9a" providerId="ADAL" clId="{3374150A-3492-4DAF-BEAD-80519FC99E6C}" dt="2023-07-08T20:58:49.189" v="12259" actId="20577"/>
        <pc:sldMkLst>
          <pc:docMk/>
          <pc:sldMk cId="1811018583" sldId="7200"/>
        </pc:sldMkLst>
        <pc:spChg chg="mod">
          <ac:chgData name="FoustB" userId="036fd538-e6a0-4478-b832-b99ce6775b9a" providerId="ADAL" clId="{3374150A-3492-4DAF-BEAD-80519FC99E6C}" dt="2023-07-02T17:54:34.578" v="1397" actId="20577"/>
          <ac:spMkLst>
            <pc:docMk/>
            <pc:sldMk cId="1811018583" sldId="7200"/>
            <ac:spMk id="2" creationId="{42A391C2-E30C-A2CA-F71B-D67C23521E7A}"/>
          </ac:spMkLst>
        </pc:spChg>
        <pc:spChg chg="add mod">
          <ac:chgData name="FoustB" userId="036fd538-e6a0-4478-b832-b99ce6775b9a" providerId="ADAL" clId="{3374150A-3492-4DAF-BEAD-80519FC99E6C}" dt="2023-07-08T00:53:46.088" v="11005"/>
          <ac:spMkLst>
            <pc:docMk/>
            <pc:sldMk cId="1811018583" sldId="7200"/>
            <ac:spMk id="3" creationId="{A788B072-D1BC-635C-6443-8D044C82EECC}"/>
          </ac:spMkLst>
        </pc:spChg>
        <pc:spChg chg="del">
          <ac:chgData name="FoustB" userId="036fd538-e6a0-4478-b832-b99ce6775b9a" providerId="ADAL" clId="{3374150A-3492-4DAF-BEAD-80519FC99E6C}" dt="2023-07-02T17:34:11.162" v="1327" actId="478"/>
          <ac:spMkLst>
            <pc:docMk/>
            <pc:sldMk cId="1811018583" sldId="7200"/>
            <ac:spMk id="3" creationId="{F1632BB6-BB4B-AB58-9228-FFDA87B6D39A}"/>
          </ac:spMkLst>
        </pc:spChg>
        <pc:spChg chg="add del mod">
          <ac:chgData name="FoustB" userId="036fd538-e6a0-4478-b832-b99ce6775b9a" providerId="ADAL" clId="{3374150A-3492-4DAF-BEAD-80519FC99E6C}" dt="2023-07-08T01:00:18.814" v="11050" actId="478"/>
          <ac:spMkLst>
            <pc:docMk/>
            <pc:sldMk cId="1811018583" sldId="7200"/>
            <ac:spMk id="4" creationId="{3C7CCF6D-A014-A4BF-C30A-1A425E5BD7B0}"/>
          </ac:spMkLst>
        </pc:spChg>
        <pc:spChg chg="add del mod">
          <ac:chgData name="FoustB" userId="036fd538-e6a0-4478-b832-b99ce6775b9a" providerId="ADAL" clId="{3374150A-3492-4DAF-BEAD-80519FC99E6C}" dt="2023-07-08T00:53:45.824" v="11004" actId="478"/>
          <ac:spMkLst>
            <pc:docMk/>
            <pc:sldMk cId="1811018583" sldId="7200"/>
            <ac:spMk id="5" creationId="{1C98232B-13AE-B15B-6D42-B3E755B20964}"/>
          </ac:spMkLst>
        </pc:spChg>
        <pc:spChg chg="add mod">
          <ac:chgData name="FoustB" userId="036fd538-e6a0-4478-b832-b99ce6775b9a" providerId="ADAL" clId="{3374150A-3492-4DAF-BEAD-80519FC99E6C}" dt="2023-07-08T20:58:49.189" v="12259" actId="20577"/>
          <ac:spMkLst>
            <pc:docMk/>
            <pc:sldMk cId="1811018583" sldId="7200"/>
            <ac:spMk id="6" creationId="{DAA288A6-37D0-FB86-6407-41C9ACB7DD55}"/>
          </ac:spMkLst>
        </pc:spChg>
        <pc:spChg chg="del">
          <ac:chgData name="FoustB" userId="036fd538-e6a0-4478-b832-b99ce6775b9a" providerId="ADAL" clId="{3374150A-3492-4DAF-BEAD-80519FC99E6C}" dt="2023-07-02T17:34:09.197" v="1326" actId="478"/>
          <ac:spMkLst>
            <pc:docMk/>
            <pc:sldMk cId="1811018583" sldId="7200"/>
            <ac:spMk id="15" creationId="{A6184F3E-FC1E-00E1-0608-8B5A97789B79}"/>
          </ac:spMkLst>
        </pc:spChg>
      </pc:sldChg>
      <pc:sldChg chg="addSp delSp modSp add mod modAnim">
        <pc:chgData name="FoustB" userId="036fd538-e6a0-4478-b832-b99ce6775b9a" providerId="ADAL" clId="{3374150A-3492-4DAF-BEAD-80519FC99E6C}" dt="2023-07-08T20:58:53.716" v="12262" actId="20577"/>
        <pc:sldMkLst>
          <pc:docMk/>
          <pc:sldMk cId="625147199" sldId="7201"/>
        </pc:sldMkLst>
        <pc:spChg chg="mod">
          <ac:chgData name="FoustB" userId="036fd538-e6a0-4478-b832-b99ce6775b9a" providerId="ADAL" clId="{3374150A-3492-4DAF-BEAD-80519FC99E6C}" dt="2023-07-02T17:54:38.640" v="1398" actId="255"/>
          <ac:spMkLst>
            <pc:docMk/>
            <pc:sldMk cId="625147199" sldId="7201"/>
            <ac:spMk id="2" creationId="{42A391C2-E30C-A2CA-F71B-D67C23521E7A}"/>
          </ac:spMkLst>
        </pc:spChg>
        <pc:spChg chg="add mod">
          <ac:chgData name="FoustB" userId="036fd538-e6a0-4478-b832-b99ce6775b9a" providerId="ADAL" clId="{3374150A-3492-4DAF-BEAD-80519FC99E6C}" dt="2023-07-08T00:53:51.011" v="11007"/>
          <ac:spMkLst>
            <pc:docMk/>
            <pc:sldMk cId="625147199" sldId="7201"/>
            <ac:spMk id="3" creationId="{BD4D65A5-A93D-259B-51F5-175BBB539BB5}"/>
          </ac:spMkLst>
        </pc:spChg>
        <pc:spChg chg="del">
          <ac:chgData name="FoustB" userId="036fd538-e6a0-4478-b832-b99ce6775b9a" providerId="ADAL" clId="{3374150A-3492-4DAF-BEAD-80519FC99E6C}" dt="2023-07-08T01:00:36.171" v="11052" actId="478"/>
          <ac:spMkLst>
            <pc:docMk/>
            <pc:sldMk cId="625147199" sldId="7201"/>
            <ac:spMk id="4" creationId="{3C7CCF6D-A014-A4BF-C30A-1A425E5BD7B0}"/>
          </ac:spMkLst>
        </pc:spChg>
        <pc:spChg chg="del">
          <ac:chgData name="FoustB" userId="036fd538-e6a0-4478-b832-b99ce6775b9a" providerId="ADAL" clId="{3374150A-3492-4DAF-BEAD-80519FC99E6C}" dt="2023-07-08T00:53:50.728" v="11006" actId="478"/>
          <ac:spMkLst>
            <pc:docMk/>
            <pc:sldMk cId="625147199" sldId="7201"/>
            <ac:spMk id="5" creationId="{1C98232B-13AE-B15B-6D42-B3E755B20964}"/>
          </ac:spMkLst>
        </pc:spChg>
        <pc:spChg chg="add mod">
          <ac:chgData name="FoustB" userId="036fd538-e6a0-4478-b832-b99ce6775b9a" providerId="ADAL" clId="{3374150A-3492-4DAF-BEAD-80519FC99E6C}" dt="2023-07-08T20:58:53.716" v="12262" actId="20577"/>
          <ac:spMkLst>
            <pc:docMk/>
            <pc:sldMk cId="625147199" sldId="7201"/>
            <ac:spMk id="6" creationId="{ECF2C149-269B-909D-DA98-D5086A7D3111}"/>
          </ac:spMkLst>
        </pc:spChg>
      </pc:sldChg>
      <pc:sldChg chg="addSp delSp modSp add mod modAnim">
        <pc:chgData name="FoustB" userId="036fd538-e6a0-4478-b832-b99ce6775b9a" providerId="ADAL" clId="{3374150A-3492-4DAF-BEAD-80519FC99E6C}" dt="2023-07-08T20:58:57.139" v="12265" actId="20577"/>
        <pc:sldMkLst>
          <pc:docMk/>
          <pc:sldMk cId="4203194448" sldId="7202"/>
        </pc:sldMkLst>
        <pc:spChg chg="mod">
          <ac:chgData name="FoustB" userId="036fd538-e6a0-4478-b832-b99ce6775b9a" providerId="ADAL" clId="{3374150A-3492-4DAF-BEAD-80519FC99E6C}" dt="2023-07-02T17:54:43.742" v="1399" actId="255"/>
          <ac:spMkLst>
            <pc:docMk/>
            <pc:sldMk cId="4203194448" sldId="7202"/>
            <ac:spMk id="2" creationId="{42A391C2-E30C-A2CA-F71B-D67C23521E7A}"/>
          </ac:spMkLst>
        </pc:spChg>
        <pc:spChg chg="add mod">
          <ac:chgData name="FoustB" userId="036fd538-e6a0-4478-b832-b99ce6775b9a" providerId="ADAL" clId="{3374150A-3492-4DAF-BEAD-80519FC99E6C}" dt="2023-07-08T20:58:57.139" v="12265" actId="20577"/>
          <ac:spMkLst>
            <pc:docMk/>
            <pc:sldMk cId="4203194448" sldId="7202"/>
            <ac:spMk id="3" creationId="{9F3875DF-37C2-5023-5481-C95AEA04A9F3}"/>
          </ac:spMkLst>
        </pc:spChg>
        <pc:spChg chg="del mod">
          <ac:chgData name="FoustB" userId="036fd538-e6a0-4478-b832-b99ce6775b9a" providerId="ADAL" clId="{3374150A-3492-4DAF-BEAD-80519FC99E6C}" dt="2023-07-08T01:00:42.575" v="11053" actId="478"/>
          <ac:spMkLst>
            <pc:docMk/>
            <pc:sldMk cId="4203194448" sldId="7202"/>
            <ac:spMk id="4" creationId="{3C7CCF6D-A014-A4BF-C30A-1A425E5BD7B0}"/>
          </ac:spMkLst>
        </pc:spChg>
        <pc:spChg chg="del mod">
          <ac:chgData name="FoustB" userId="036fd538-e6a0-4478-b832-b99ce6775b9a" providerId="ADAL" clId="{3374150A-3492-4DAF-BEAD-80519FC99E6C}" dt="2023-07-08T00:55:20.915" v="11013" actId="478"/>
          <ac:spMkLst>
            <pc:docMk/>
            <pc:sldMk cId="4203194448" sldId="7202"/>
            <ac:spMk id="5" creationId="{1C98232B-13AE-B15B-6D42-B3E755B20964}"/>
          </ac:spMkLst>
        </pc:spChg>
        <pc:spChg chg="add mod ord">
          <ac:chgData name="FoustB" userId="036fd538-e6a0-4478-b832-b99ce6775b9a" providerId="ADAL" clId="{3374150A-3492-4DAF-BEAD-80519FC99E6C}" dt="2023-07-08T00:55:30.414" v="11015" actId="171"/>
          <ac:spMkLst>
            <pc:docMk/>
            <pc:sldMk cId="4203194448" sldId="7202"/>
            <ac:spMk id="6" creationId="{DCC7D172-9A6D-39A1-FE37-E21CAD8FD87D}"/>
          </ac:spMkLst>
        </pc:spChg>
        <pc:picChg chg="mod">
          <ac:chgData name="FoustB" userId="036fd538-e6a0-4478-b832-b99ce6775b9a" providerId="ADAL" clId="{3374150A-3492-4DAF-BEAD-80519FC99E6C}" dt="2023-07-08T00:55:07.534" v="11012" actId="732"/>
          <ac:picMkLst>
            <pc:docMk/>
            <pc:sldMk cId="4203194448" sldId="7202"/>
            <ac:picMk id="10" creationId="{50CBF701-3B3F-622F-495B-81B8F380B1DF}"/>
          </ac:picMkLst>
        </pc:picChg>
        <pc:picChg chg="del">
          <ac:chgData name="FoustB" userId="036fd538-e6a0-4478-b832-b99ce6775b9a" providerId="ADAL" clId="{3374150A-3492-4DAF-BEAD-80519FC99E6C}" dt="2023-07-03T14:29:19.004" v="1428" actId="478"/>
          <ac:picMkLst>
            <pc:docMk/>
            <pc:sldMk cId="4203194448" sldId="7202"/>
            <ac:picMk id="18" creationId="{127F3BAC-6E7A-B2B2-597D-A2A9A286F072}"/>
          </ac:picMkLst>
        </pc:picChg>
      </pc:sldChg>
      <pc:sldChg chg="addSp delSp modSp add mod modAnim">
        <pc:chgData name="FoustB" userId="036fd538-e6a0-4478-b832-b99ce6775b9a" providerId="ADAL" clId="{3374150A-3492-4DAF-BEAD-80519FC99E6C}" dt="2023-07-08T20:59:00.494" v="12268" actId="20577"/>
        <pc:sldMkLst>
          <pc:docMk/>
          <pc:sldMk cId="4252717308" sldId="7203"/>
        </pc:sldMkLst>
        <pc:spChg chg="mod">
          <ac:chgData name="FoustB" userId="036fd538-e6a0-4478-b832-b99ce6775b9a" providerId="ADAL" clId="{3374150A-3492-4DAF-BEAD-80519FC99E6C}" dt="2023-07-08T16:45:16.083" v="11333" actId="313"/>
          <ac:spMkLst>
            <pc:docMk/>
            <pc:sldMk cId="4252717308" sldId="7203"/>
            <ac:spMk id="2" creationId="{42A391C2-E30C-A2CA-F71B-D67C23521E7A}"/>
          </ac:spMkLst>
        </pc:spChg>
        <pc:spChg chg="del">
          <ac:chgData name="FoustB" userId="036fd538-e6a0-4478-b832-b99ce6775b9a" providerId="ADAL" clId="{3374150A-3492-4DAF-BEAD-80519FC99E6C}" dt="2023-07-08T00:56:02.360" v="11019" actId="478"/>
          <ac:spMkLst>
            <pc:docMk/>
            <pc:sldMk cId="4252717308" sldId="7203"/>
            <ac:spMk id="3" creationId="{9F3875DF-37C2-5023-5481-C95AEA04A9F3}"/>
          </ac:spMkLst>
        </pc:spChg>
        <pc:spChg chg="del">
          <ac:chgData name="FoustB" userId="036fd538-e6a0-4478-b832-b99ce6775b9a" providerId="ADAL" clId="{3374150A-3492-4DAF-BEAD-80519FC99E6C}" dt="2023-07-03T14:39:16.404" v="1452" actId="478"/>
          <ac:spMkLst>
            <pc:docMk/>
            <pc:sldMk cId="4252717308" sldId="7203"/>
            <ac:spMk id="4" creationId="{3C7CCF6D-A014-A4BF-C30A-1A425E5BD7B0}"/>
          </ac:spMkLst>
        </pc:spChg>
        <pc:spChg chg="add mod">
          <ac:chgData name="FoustB" userId="036fd538-e6a0-4478-b832-b99ce6775b9a" providerId="ADAL" clId="{3374150A-3492-4DAF-BEAD-80519FC99E6C}" dt="2023-07-08T00:56:15.865" v="11022"/>
          <ac:spMkLst>
            <pc:docMk/>
            <pc:sldMk cId="4252717308" sldId="7203"/>
            <ac:spMk id="4" creationId="{A5FF1B5B-D535-0876-911B-8243BF825C9C}"/>
          </ac:spMkLst>
        </pc:spChg>
        <pc:spChg chg="del">
          <ac:chgData name="FoustB" userId="036fd538-e6a0-4478-b832-b99ce6775b9a" providerId="ADAL" clId="{3374150A-3492-4DAF-BEAD-80519FC99E6C}" dt="2023-07-08T00:56:04.977" v="11020" actId="478"/>
          <ac:spMkLst>
            <pc:docMk/>
            <pc:sldMk cId="4252717308" sldId="7203"/>
            <ac:spMk id="5" creationId="{1C98232B-13AE-B15B-6D42-B3E755B20964}"/>
          </ac:spMkLst>
        </pc:spChg>
        <pc:spChg chg="add mod">
          <ac:chgData name="FoustB" userId="036fd538-e6a0-4478-b832-b99ce6775b9a" providerId="ADAL" clId="{3374150A-3492-4DAF-BEAD-80519FC99E6C}" dt="2023-07-04T19:53:53.887" v="10654" actId="1037"/>
          <ac:spMkLst>
            <pc:docMk/>
            <pc:sldMk cId="4252717308" sldId="7203"/>
            <ac:spMk id="6" creationId="{13F61F5D-D608-01B8-C07E-3D4306935108}"/>
          </ac:spMkLst>
        </pc:spChg>
        <pc:spChg chg="add mod">
          <ac:chgData name="FoustB" userId="036fd538-e6a0-4478-b832-b99ce6775b9a" providerId="ADAL" clId="{3374150A-3492-4DAF-BEAD-80519FC99E6C}" dt="2023-07-08T20:59:00.494" v="12268" actId="20577"/>
          <ac:spMkLst>
            <pc:docMk/>
            <pc:sldMk cId="4252717308" sldId="7203"/>
            <ac:spMk id="7" creationId="{57A6E311-0221-9D01-E5AA-5017196E872C}"/>
          </ac:spMkLst>
        </pc:spChg>
        <pc:spChg chg="add del mod">
          <ac:chgData name="FoustB" userId="036fd538-e6a0-4478-b832-b99ce6775b9a" providerId="ADAL" clId="{3374150A-3492-4DAF-BEAD-80519FC99E6C}" dt="2023-07-03T14:43:03.721" v="1514" actId="478"/>
          <ac:spMkLst>
            <pc:docMk/>
            <pc:sldMk cId="4252717308" sldId="7203"/>
            <ac:spMk id="7" creationId="{EC465ADF-A403-2540-B8FC-D0FF74DB313C}"/>
          </ac:spMkLst>
        </pc:spChg>
        <pc:picChg chg="mod">
          <ac:chgData name="FoustB" userId="036fd538-e6a0-4478-b832-b99ce6775b9a" providerId="ADAL" clId="{3374150A-3492-4DAF-BEAD-80519FC99E6C}" dt="2023-07-08T00:56:13.216" v="11021" actId="732"/>
          <ac:picMkLst>
            <pc:docMk/>
            <pc:sldMk cId="4252717308" sldId="7203"/>
            <ac:picMk id="10" creationId="{50CBF701-3B3F-622F-495B-81B8F380B1DF}"/>
          </ac:picMkLst>
        </pc:picChg>
      </pc:sldChg>
      <pc:sldChg chg="addSp delSp modSp add mod delAnim modAnim">
        <pc:chgData name="FoustB" userId="036fd538-e6a0-4478-b832-b99ce6775b9a" providerId="ADAL" clId="{3374150A-3492-4DAF-BEAD-80519FC99E6C}" dt="2023-07-08T20:59:03.623" v="12271" actId="20577"/>
        <pc:sldMkLst>
          <pc:docMk/>
          <pc:sldMk cId="1017473728" sldId="7204"/>
        </pc:sldMkLst>
        <pc:spChg chg="mod">
          <ac:chgData name="FoustB" userId="036fd538-e6a0-4478-b832-b99ce6775b9a" providerId="ADAL" clId="{3374150A-3492-4DAF-BEAD-80519FC99E6C}" dt="2023-07-03T14:44:40.464" v="1671" actId="207"/>
          <ac:spMkLst>
            <pc:docMk/>
            <pc:sldMk cId="1017473728" sldId="7204"/>
            <ac:spMk id="2" creationId="{42A391C2-E30C-A2CA-F71B-D67C23521E7A}"/>
          </ac:spMkLst>
        </pc:spChg>
        <pc:spChg chg="del">
          <ac:chgData name="FoustB" userId="036fd538-e6a0-4478-b832-b99ce6775b9a" providerId="ADAL" clId="{3374150A-3492-4DAF-BEAD-80519FC99E6C}" dt="2023-07-08T00:57:00.868" v="11025" actId="478"/>
          <ac:spMkLst>
            <pc:docMk/>
            <pc:sldMk cId="1017473728" sldId="7204"/>
            <ac:spMk id="3" creationId="{9F3875DF-37C2-5023-5481-C95AEA04A9F3}"/>
          </ac:spMkLst>
        </pc:spChg>
        <pc:spChg chg="add del mod">
          <ac:chgData name="FoustB" userId="036fd538-e6a0-4478-b832-b99ce6775b9a" providerId="ADAL" clId="{3374150A-3492-4DAF-BEAD-80519FC99E6C}" dt="2023-07-08T01:01:33.116" v="11055" actId="478"/>
          <ac:spMkLst>
            <pc:docMk/>
            <pc:sldMk cId="1017473728" sldId="7204"/>
            <ac:spMk id="4" creationId="{B646BFE0-CD12-9C31-595A-555C1193FCD5}"/>
          </ac:spMkLst>
        </pc:spChg>
        <pc:spChg chg="del">
          <ac:chgData name="FoustB" userId="036fd538-e6a0-4478-b832-b99ce6775b9a" providerId="ADAL" clId="{3374150A-3492-4DAF-BEAD-80519FC99E6C}" dt="2023-07-08T00:57:03.248" v="11026" actId="478"/>
          <ac:spMkLst>
            <pc:docMk/>
            <pc:sldMk cId="1017473728" sldId="7204"/>
            <ac:spMk id="5" creationId="{1C98232B-13AE-B15B-6D42-B3E755B20964}"/>
          </ac:spMkLst>
        </pc:spChg>
        <pc:spChg chg="del mod">
          <ac:chgData name="FoustB" userId="036fd538-e6a0-4478-b832-b99ce6775b9a" providerId="ADAL" clId="{3374150A-3492-4DAF-BEAD-80519FC99E6C}" dt="2023-07-03T14:46:47.897" v="1698" actId="478"/>
          <ac:spMkLst>
            <pc:docMk/>
            <pc:sldMk cId="1017473728" sldId="7204"/>
            <ac:spMk id="6" creationId="{13F61F5D-D608-01B8-C07E-3D4306935108}"/>
          </ac:spMkLst>
        </pc:spChg>
        <pc:spChg chg="del mod">
          <ac:chgData name="FoustB" userId="036fd538-e6a0-4478-b832-b99ce6775b9a" providerId="ADAL" clId="{3374150A-3492-4DAF-BEAD-80519FC99E6C}" dt="2023-07-08T01:13:52.840" v="11071" actId="478"/>
          <ac:spMkLst>
            <pc:docMk/>
            <pc:sldMk cId="1017473728" sldId="7204"/>
            <ac:spMk id="7" creationId="{EC465ADF-A403-2540-B8FC-D0FF74DB313C}"/>
          </ac:spMkLst>
        </pc:spChg>
        <pc:spChg chg="add mod">
          <ac:chgData name="FoustB" userId="036fd538-e6a0-4478-b832-b99ce6775b9a" providerId="ADAL" clId="{3374150A-3492-4DAF-BEAD-80519FC99E6C}" dt="2023-07-08T00:57:10.375" v="11029" actId="167"/>
          <ac:spMkLst>
            <pc:docMk/>
            <pc:sldMk cId="1017473728" sldId="7204"/>
            <ac:spMk id="8" creationId="{7C70AD59-DD1B-7FB4-1421-4DA093EB3432}"/>
          </ac:spMkLst>
        </pc:spChg>
        <pc:spChg chg="add mod">
          <ac:chgData name="FoustB" userId="036fd538-e6a0-4478-b832-b99ce6775b9a" providerId="ADAL" clId="{3374150A-3492-4DAF-BEAD-80519FC99E6C}" dt="2023-07-08T20:59:03.623" v="12271" actId="20577"/>
          <ac:spMkLst>
            <pc:docMk/>
            <pc:sldMk cId="1017473728" sldId="7204"/>
            <ac:spMk id="9" creationId="{AA06494F-ED50-FE4F-E5D6-CC4B612F92A3}"/>
          </ac:spMkLst>
        </pc:spChg>
        <pc:spChg chg="add mod">
          <ac:chgData name="FoustB" userId="036fd538-e6a0-4478-b832-b99ce6775b9a" providerId="ADAL" clId="{3374150A-3492-4DAF-BEAD-80519FC99E6C}" dt="2023-07-08T01:01:33.452" v="11056"/>
          <ac:spMkLst>
            <pc:docMk/>
            <pc:sldMk cId="1017473728" sldId="7204"/>
            <ac:spMk id="11" creationId="{E3CC18B8-2B62-73FB-7BE2-D3D80A869EEE}"/>
          </ac:spMkLst>
        </pc:spChg>
        <pc:spChg chg="add mod">
          <ac:chgData name="FoustB" userId="036fd538-e6a0-4478-b832-b99ce6775b9a" providerId="ADAL" clId="{3374150A-3492-4DAF-BEAD-80519FC99E6C}" dt="2023-07-08T01:13:53.181" v="11072"/>
          <ac:spMkLst>
            <pc:docMk/>
            <pc:sldMk cId="1017473728" sldId="7204"/>
            <ac:spMk id="12" creationId="{D00DCEAD-35A7-CE9C-84A5-16B6CE7930FB}"/>
          </ac:spMkLst>
        </pc:spChg>
        <pc:picChg chg="add mod">
          <ac:chgData name="FoustB" userId="036fd538-e6a0-4478-b832-b99ce6775b9a" providerId="ADAL" clId="{3374150A-3492-4DAF-BEAD-80519FC99E6C}" dt="2023-07-08T00:57:10.375" v="11029" actId="167"/>
          <ac:picMkLst>
            <pc:docMk/>
            <pc:sldMk cId="1017473728" sldId="7204"/>
            <ac:picMk id="6" creationId="{87F05B6D-8CD8-8563-0376-B7D78D503F9F}"/>
          </ac:picMkLst>
        </pc:picChg>
        <pc:picChg chg="del">
          <ac:chgData name="FoustB" userId="036fd538-e6a0-4478-b832-b99ce6775b9a" providerId="ADAL" clId="{3374150A-3492-4DAF-BEAD-80519FC99E6C}" dt="2023-07-08T00:57:05.617" v="11027" actId="478"/>
          <ac:picMkLst>
            <pc:docMk/>
            <pc:sldMk cId="1017473728" sldId="7204"/>
            <ac:picMk id="10" creationId="{50CBF701-3B3F-622F-495B-81B8F380B1DF}"/>
          </ac:picMkLst>
        </pc:picChg>
      </pc:sldChg>
      <pc:sldChg chg="addSp delSp modSp add del mod modAnim">
        <pc:chgData name="FoustB" userId="036fd538-e6a0-4478-b832-b99ce6775b9a" providerId="ADAL" clId="{3374150A-3492-4DAF-BEAD-80519FC99E6C}" dt="2023-07-08T16:22:39.775" v="11305" actId="47"/>
        <pc:sldMkLst>
          <pc:docMk/>
          <pc:sldMk cId="1663175157" sldId="7205"/>
        </pc:sldMkLst>
        <pc:spChg chg="mod">
          <ac:chgData name="FoustB" userId="036fd538-e6a0-4478-b832-b99ce6775b9a" providerId="ADAL" clId="{3374150A-3492-4DAF-BEAD-80519FC99E6C}" dt="2023-07-03T14:45:17.538" v="1686" actId="115"/>
          <ac:spMkLst>
            <pc:docMk/>
            <pc:sldMk cId="1663175157" sldId="7205"/>
            <ac:spMk id="2" creationId="{42A391C2-E30C-A2CA-F71B-D67C23521E7A}"/>
          </ac:spMkLst>
        </pc:spChg>
        <pc:spChg chg="del">
          <ac:chgData name="FoustB" userId="036fd538-e6a0-4478-b832-b99ce6775b9a" providerId="ADAL" clId="{3374150A-3492-4DAF-BEAD-80519FC99E6C}" dt="2023-07-08T00:57:16.011" v="11030" actId="478"/>
          <ac:spMkLst>
            <pc:docMk/>
            <pc:sldMk cId="1663175157" sldId="7205"/>
            <ac:spMk id="3" creationId="{9F3875DF-37C2-5023-5481-C95AEA04A9F3}"/>
          </ac:spMkLst>
        </pc:spChg>
        <pc:spChg chg="add del mod">
          <ac:chgData name="FoustB" userId="036fd538-e6a0-4478-b832-b99ce6775b9a" providerId="ADAL" clId="{3374150A-3492-4DAF-BEAD-80519FC99E6C}" dt="2023-07-08T01:01:39.489" v="11058" actId="478"/>
          <ac:spMkLst>
            <pc:docMk/>
            <pc:sldMk cId="1663175157" sldId="7205"/>
            <ac:spMk id="4" creationId="{6DB1C75B-A283-5366-CE58-09B0DBCEC57F}"/>
          </ac:spMkLst>
        </pc:spChg>
        <pc:spChg chg="del">
          <ac:chgData name="FoustB" userId="036fd538-e6a0-4478-b832-b99ce6775b9a" providerId="ADAL" clId="{3374150A-3492-4DAF-BEAD-80519FC99E6C}" dt="2023-07-08T00:57:19.145" v="11031" actId="478"/>
          <ac:spMkLst>
            <pc:docMk/>
            <pc:sldMk cId="1663175157" sldId="7205"/>
            <ac:spMk id="5" creationId="{1C98232B-13AE-B15B-6D42-B3E755B20964}"/>
          </ac:spMkLst>
        </pc:spChg>
        <pc:spChg chg="del">
          <ac:chgData name="FoustB" userId="036fd538-e6a0-4478-b832-b99ce6775b9a" providerId="ADAL" clId="{3374150A-3492-4DAF-BEAD-80519FC99E6C}" dt="2023-07-03T14:47:15.632" v="1701" actId="478"/>
          <ac:spMkLst>
            <pc:docMk/>
            <pc:sldMk cId="1663175157" sldId="7205"/>
            <ac:spMk id="6" creationId="{13F61F5D-D608-01B8-C07E-3D4306935108}"/>
          </ac:spMkLst>
        </pc:spChg>
        <pc:spChg chg="add mod">
          <ac:chgData name="FoustB" userId="036fd538-e6a0-4478-b832-b99ce6775b9a" providerId="ADAL" clId="{3374150A-3492-4DAF-BEAD-80519FC99E6C}" dt="2023-07-08T00:57:24.467" v="11034" actId="167"/>
          <ac:spMkLst>
            <pc:docMk/>
            <pc:sldMk cId="1663175157" sldId="7205"/>
            <ac:spMk id="7" creationId="{8FF4F647-06DD-C975-F9E2-5C4558F18A04}"/>
          </ac:spMkLst>
        </pc:spChg>
        <pc:spChg chg="del">
          <ac:chgData name="FoustB" userId="036fd538-e6a0-4478-b832-b99ce6775b9a" providerId="ADAL" clId="{3374150A-3492-4DAF-BEAD-80519FC99E6C}" dt="2023-07-03T15:04:58.341" v="1762" actId="478"/>
          <ac:spMkLst>
            <pc:docMk/>
            <pc:sldMk cId="1663175157" sldId="7205"/>
            <ac:spMk id="7" creationId="{EC465ADF-A403-2540-B8FC-D0FF74DB313C}"/>
          </ac:spMkLst>
        </pc:spChg>
        <pc:spChg chg="add mod">
          <ac:chgData name="FoustB" userId="036fd538-e6a0-4478-b832-b99ce6775b9a" providerId="ADAL" clId="{3374150A-3492-4DAF-BEAD-80519FC99E6C}" dt="2023-07-08T01:13:45.821" v="11070" actId="14100"/>
          <ac:spMkLst>
            <pc:docMk/>
            <pc:sldMk cId="1663175157" sldId="7205"/>
            <ac:spMk id="8" creationId="{713D1508-3190-F7EF-07AF-E9933DA7380A}"/>
          </ac:spMkLst>
        </pc:spChg>
        <pc:spChg chg="add mod">
          <ac:chgData name="FoustB" userId="036fd538-e6a0-4478-b832-b99ce6775b9a" providerId="ADAL" clId="{3374150A-3492-4DAF-BEAD-80519FC99E6C}" dt="2023-07-08T00:57:24.467" v="11034" actId="167"/>
          <ac:spMkLst>
            <pc:docMk/>
            <pc:sldMk cId="1663175157" sldId="7205"/>
            <ac:spMk id="9" creationId="{56A663EE-5C88-C88E-4304-4330DA16DBC7}"/>
          </ac:spMkLst>
        </pc:spChg>
        <pc:spChg chg="add mod">
          <ac:chgData name="FoustB" userId="036fd538-e6a0-4478-b832-b99ce6775b9a" providerId="ADAL" clId="{3374150A-3492-4DAF-BEAD-80519FC99E6C}" dt="2023-07-08T01:01:39.838" v="11059"/>
          <ac:spMkLst>
            <pc:docMk/>
            <pc:sldMk cId="1663175157" sldId="7205"/>
            <ac:spMk id="11" creationId="{096AF19C-24A4-69DE-C1FA-8AEEA5372E36}"/>
          </ac:spMkLst>
        </pc:spChg>
        <pc:picChg chg="add mod">
          <ac:chgData name="FoustB" userId="036fd538-e6a0-4478-b832-b99ce6775b9a" providerId="ADAL" clId="{3374150A-3492-4DAF-BEAD-80519FC99E6C}" dt="2023-07-08T00:57:24.467" v="11034" actId="167"/>
          <ac:picMkLst>
            <pc:docMk/>
            <pc:sldMk cId="1663175157" sldId="7205"/>
            <ac:picMk id="6" creationId="{F5BA303B-76BF-5581-C220-1FFD0788E400}"/>
          </ac:picMkLst>
        </pc:picChg>
        <pc:picChg chg="del">
          <ac:chgData name="FoustB" userId="036fd538-e6a0-4478-b832-b99ce6775b9a" providerId="ADAL" clId="{3374150A-3492-4DAF-BEAD-80519FC99E6C}" dt="2023-07-08T00:57:21.422" v="11032" actId="478"/>
          <ac:picMkLst>
            <pc:docMk/>
            <pc:sldMk cId="1663175157" sldId="7205"/>
            <ac:picMk id="10" creationId="{50CBF701-3B3F-622F-495B-81B8F380B1DF}"/>
          </ac:picMkLst>
        </pc:picChg>
      </pc:sldChg>
      <pc:sldChg chg="addSp delSp modSp add mod">
        <pc:chgData name="FoustB" userId="036fd538-e6a0-4478-b832-b99ce6775b9a" providerId="ADAL" clId="{3374150A-3492-4DAF-BEAD-80519FC99E6C}" dt="2023-07-08T20:59:06.832" v="12274" actId="20577"/>
        <pc:sldMkLst>
          <pc:docMk/>
          <pc:sldMk cId="1372449258" sldId="7206"/>
        </pc:sldMkLst>
        <pc:spChg chg="mod">
          <ac:chgData name="FoustB" userId="036fd538-e6a0-4478-b832-b99ce6775b9a" providerId="ADAL" clId="{3374150A-3492-4DAF-BEAD-80519FC99E6C}" dt="2023-07-03T14:48:45.907" v="1717" actId="14100"/>
          <ac:spMkLst>
            <pc:docMk/>
            <pc:sldMk cId="1372449258" sldId="7206"/>
            <ac:spMk id="2" creationId="{42A391C2-E30C-A2CA-F71B-D67C23521E7A}"/>
          </ac:spMkLst>
        </pc:spChg>
        <pc:spChg chg="del">
          <ac:chgData name="FoustB" userId="036fd538-e6a0-4478-b832-b99ce6775b9a" providerId="ADAL" clId="{3374150A-3492-4DAF-BEAD-80519FC99E6C}" dt="2023-07-08T00:57:31.475" v="11036" actId="478"/>
          <ac:spMkLst>
            <pc:docMk/>
            <pc:sldMk cId="1372449258" sldId="7206"/>
            <ac:spMk id="3" creationId="{9F3875DF-37C2-5023-5481-C95AEA04A9F3}"/>
          </ac:spMkLst>
        </pc:spChg>
        <pc:spChg chg="add del mod">
          <ac:chgData name="FoustB" userId="036fd538-e6a0-4478-b832-b99ce6775b9a" providerId="ADAL" clId="{3374150A-3492-4DAF-BEAD-80519FC99E6C}" dt="2023-07-08T01:01:48.064" v="11061" actId="478"/>
          <ac:spMkLst>
            <pc:docMk/>
            <pc:sldMk cId="1372449258" sldId="7206"/>
            <ac:spMk id="4" creationId="{118B318F-9AF9-2079-AFD9-6E7A3010C84A}"/>
          </ac:spMkLst>
        </pc:spChg>
        <pc:spChg chg="del">
          <ac:chgData name="FoustB" userId="036fd538-e6a0-4478-b832-b99ce6775b9a" providerId="ADAL" clId="{3374150A-3492-4DAF-BEAD-80519FC99E6C}" dt="2023-07-08T00:57:28.950" v="11035" actId="478"/>
          <ac:spMkLst>
            <pc:docMk/>
            <pc:sldMk cId="1372449258" sldId="7206"/>
            <ac:spMk id="5" creationId="{1C98232B-13AE-B15B-6D42-B3E755B20964}"/>
          </ac:spMkLst>
        </pc:spChg>
        <pc:spChg chg="add del">
          <ac:chgData name="FoustB" userId="036fd538-e6a0-4478-b832-b99ce6775b9a" providerId="ADAL" clId="{3374150A-3492-4DAF-BEAD-80519FC99E6C}" dt="2023-07-03T14:47:18.970" v="1703" actId="478"/>
          <ac:spMkLst>
            <pc:docMk/>
            <pc:sldMk cId="1372449258" sldId="7206"/>
            <ac:spMk id="6" creationId="{13F61F5D-D608-01B8-C07E-3D4306935108}"/>
          </ac:spMkLst>
        </pc:spChg>
        <pc:spChg chg="add mod">
          <ac:chgData name="FoustB" userId="036fd538-e6a0-4478-b832-b99ce6775b9a" providerId="ADAL" clId="{3374150A-3492-4DAF-BEAD-80519FC99E6C}" dt="2023-07-08T00:57:37.285" v="11039" actId="167"/>
          <ac:spMkLst>
            <pc:docMk/>
            <pc:sldMk cId="1372449258" sldId="7206"/>
            <ac:spMk id="7" creationId="{010049ED-1A71-ACE1-784C-CAA5ABE07D4D}"/>
          </ac:spMkLst>
        </pc:spChg>
        <pc:spChg chg="del">
          <ac:chgData name="FoustB" userId="036fd538-e6a0-4478-b832-b99ce6775b9a" providerId="ADAL" clId="{3374150A-3492-4DAF-BEAD-80519FC99E6C}" dt="2023-07-03T14:45:39.274" v="1690" actId="478"/>
          <ac:spMkLst>
            <pc:docMk/>
            <pc:sldMk cId="1372449258" sldId="7206"/>
            <ac:spMk id="7" creationId="{EC465ADF-A403-2540-B8FC-D0FF74DB313C}"/>
          </ac:spMkLst>
        </pc:spChg>
        <pc:spChg chg="add mod">
          <ac:chgData name="FoustB" userId="036fd538-e6a0-4478-b832-b99ce6775b9a" providerId="ADAL" clId="{3374150A-3492-4DAF-BEAD-80519FC99E6C}" dt="2023-07-08T20:59:06.832" v="12274" actId="20577"/>
          <ac:spMkLst>
            <pc:docMk/>
            <pc:sldMk cId="1372449258" sldId="7206"/>
            <ac:spMk id="8" creationId="{115D44B1-310E-0E61-CAC0-3265BCCD219E}"/>
          </ac:spMkLst>
        </pc:spChg>
        <pc:spChg chg="add mod">
          <ac:chgData name="FoustB" userId="036fd538-e6a0-4478-b832-b99ce6775b9a" providerId="ADAL" clId="{3374150A-3492-4DAF-BEAD-80519FC99E6C}" dt="2023-07-08T01:01:48.353" v="11062"/>
          <ac:spMkLst>
            <pc:docMk/>
            <pc:sldMk cId="1372449258" sldId="7206"/>
            <ac:spMk id="9" creationId="{696BCEE7-3907-84CE-1294-CAF1596DFE64}"/>
          </ac:spMkLst>
        </pc:spChg>
        <pc:picChg chg="add mod">
          <ac:chgData name="FoustB" userId="036fd538-e6a0-4478-b832-b99ce6775b9a" providerId="ADAL" clId="{3374150A-3492-4DAF-BEAD-80519FC99E6C}" dt="2023-07-08T00:57:37.285" v="11039" actId="167"/>
          <ac:picMkLst>
            <pc:docMk/>
            <pc:sldMk cId="1372449258" sldId="7206"/>
            <ac:picMk id="6" creationId="{CC331CCE-A3E4-41DA-47A2-1FB4DA03A3AA}"/>
          </ac:picMkLst>
        </pc:picChg>
        <pc:picChg chg="del">
          <ac:chgData name="FoustB" userId="036fd538-e6a0-4478-b832-b99ce6775b9a" providerId="ADAL" clId="{3374150A-3492-4DAF-BEAD-80519FC99E6C}" dt="2023-07-08T00:57:33.572" v="11037" actId="478"/>
          <ac:picMkLst>
            <pc:docMk/>
            <pc:sldMk cId="1372449258" sldId="7206"/>
            <ac:picMk id="10" creationId="{50CBF701-3B3F-622F-495B-81B8F380B1DF}"/>
          </ac:picMkLst>
        </pc:picChg>
      </pc:sldChg>
      <pc:sldChg chg="addSp delSp modSp add mod">
        <pc:chgData name="FoustB" userId="036fd538-e6a0-4478-b832-b99ce6775b9a" providerId="ADAL" clId="{3374150A-3492-4DAF-BEAD-80519FC99E6C}" dt="2023-07-08T20:59:10.556" v="12277" actId="20577"/>
        <pc:sldMkLst>
          <pc:docMk/>
          <pc:sldMk cId="4100731501" sldId="7207"/>
        </pc:sldMkLst>
        <pc:spChg chg="mod">
          <ac:chgData name="FoustB" userId="036fd538-e6a0-4478-b832-b99ce6775b9a" providerId="ADAL" clId="{3374150A-3492-4DAF-BEAD-80519FC99E6C}" dt="2023-07-03T14:50:01.650" v="1722" actId="207"/>
          <ac:spMkLst>
            <pc:docMk/>
            <pc:sldMk cId="4100731501" sldId="7207"/>
            <ac:spMk id="2" creationId="{42A391C2-E30C-A2CA-F71B-D67C23521E7A}"/>
          </ac:spMkLst>
        </pc:spChg>
        <pc:spChg chg="del">
          <ac:chgData name="FoustB" userId="036fd538-e6a0-4478-b832-b99ce6775b9a" providerId="ADAL" clId="{3374150A-3492-4DAF-BEAD-80519FC99E6C}" dt="2023-07-08T00:57:46.325" v="11041" actId="478"/>
          <ac:spMkLst>
            <pc:docMk/>
            <pc:sldMk cId="4100731501" sldId="7207"/>
            <ac:spMk id="3" creationId="{9F3875DF-37C2-5023-5481-C95AEA04A9F3}"/>
          </ac:spMkLst>
        </pc:spChg>
        <pc:spChg chg="del">
          <ac:chgData name="FoustB" userId="036fd538-e6a0-4478-b832-b99ce6775b9a" providerId="ADAL" clId="{3374150A-3492-4DAF-BEAD-80519FC99E6C}" dt="2023-07-08T01:01:54.071" v="11063" actId="478"/>
          <ac:spMkLst>
            <pc:docMk/>
            <pc:sldMk cId="4100731501" sldId="7207"/>
            <ac:spMk id="4" creationId="{118B318F-9AF9-2079-AFD9-6E7A3010C84A}"/>
          </ac:spMkLst>
        </pc:spChg>
        <pc:spChg chg="del">
          <ac:chgData name="FoustB" userId="036fd538-e6a0-4478-b832-b99ce6775b9a" providerId="ADAL" clId="{3374150A-3492-4DAF-BEAD-80519FC99E6C}" dt="2023-07-08T00:57:43.694" v="11040" actId="478"/>
          <ac:spMkLst>
            <pc:docMk/>
            <pc:sldMk cId="4100731501" sldId="7207"/>
            <ac:spMk id="5" creationId="{1C98232B-13AE-B15B-6D42-B3E755B20964}"/>
          </ac:spMkLst>
        </pc:spChg>
        <pc:spChg chg="add mod">
          <ac:chgData name="FoustB" userId="036fd538-e6a0-4478-b832-b99ce6775b9a" providerId="ADAL" clId="{3374150A-3492-4DAF-BEAD-80519FC99E6C}" dt="2023-07-08T00:57:51.317" v="11044" actId="167"/>
          <ac:spMkLst>
            <pc:docMk/>
            <pc:sldMk cId="4100731501" sldId="7207"/>
            <ac:spMk id="7" creationId="{E9982224-2BF7-368C-E846-0662DF97CF40}"/>
          </ac:spMkLst>
        </pc:spChg>
        <pc:spChg chg="add mod">
          <ac:chgData name="FoustB" userId="036fd538-e6a0-4478-b832-b99ce6775b9a" providerId="ADAL" clId="{3374150A-3492-4DAF-BEAD-80519FC99E6C}" dt="2023-07-08T20:59:10.556" v="12277" actId="20577"/>
          <ac:spMkLst>
            <pc:docMk/>
            <pc:sldMk cId="4100731501" sldId="7207"/>
            <ac:spMk id="8" creationId="{8534A937-B364-8641-0166-F1C1DFB0E320}"/>
          </ac:spMkLst>
        </pc:spChg>
        <pc:spChg chg="add mod">
          <ac:chgData name="FoustB" userId="036fd538-e6a0-4478-b832-b99ce6775b9a" providerId="ADAL" clId="{3374150A-3492-4DAF-BEAD-80519FC99E6C}" dt="2023-07-08T01:01:54.325" v="11064"/>
          <ac:spMkLst>
            <pc:docMk/>
            <pc:sldMk cId="4100731501" sldId="7207"/>
            <ac:spMk id="9" creationId="{08592AAE-8674-5E24-F5A8-848376645D1F}"/>
          </ac:spMkLst>
        </pc:spChg>
        <pc:picChg chg="add mod">
          <ac:chgData name="FoustB" userId="036fd538-e6a0-4478-b832-b99ce6775b9a" providerId="ADAL" clId="{3374150A-3492-4DAF-BEAD-80519FC99E6C}" dt="2023-07-08T00:57:51.317" v="11044" actId="167"/>
          <ac:picMkLst>
            <pc:docMk/>
            <pc:sldMk cId="4100731501" sldId="7207"/>
            <ac:picMk id="6" creationId="{92CADBE0-0C39-F12D-EA66-86F159609E4E}"/>
          </ac:picMkLst>
        </pc:picChg>
        <pc:picChg chg="del">
          <ac:chgData name="FoustB" userId="036fd538-e6a0-4478-b832-b99ce6775b9a" providerId="ADAL" clId="{3374150A-3492-4DAF-BEAD-80519FC99E6C}" dt="2023-07-08T00:57:47.744" v="11042" actId="478"/>
          <ac:picMkLst>
            <pc:docMk/>
            <pc:sldMk cId="4100731501" sldId="7207"/>
            <ac:picMk id="10" creationId="{50CBF701-3B3F-622F-495B-81B8F380B1DF}"/>
          </ac:picMkLst>
        </pc:picChg>
      </pc:sldChg>
      <pc:sldChg chg="addSp delSp modSp add del mod">
        <pc:chgData name="FoustB" userId="036fd538-e6a0-4478-b832-b99ce6775b9a" providerId="ADAL" clId="{3374150A-3492-4DAF-BEAD-80519FC99E6C}" dt="2023-07-08T16:06:52.566" v="11229" actId="47"/>
        <pc:sldMkLst>
          <pc:docMk/>
          <pc:sldMk cId="3583966466" sldId="7208"/>
        </pc:sldMkLst>
        <pc:spChg chg="del mod">
          <ac:chgData name="FoustB" userId="036fd538-e6a0-4478-b832-b99ce6775b9a" providerId="ADAL" clId="{3374150A-3492-4DAF-BEAD-80519FC99E6C}" dt="2023-07-03T15:01:15.184" v="1742" actId="478"/>
          <ac:spMkLst>
            <pc:docMk/>
            <pc:sldMk cId="3583966466" sldId="7208"/>
            <ac:spMk id="3" creationId="{9F3875DF-37C2-5023-5481-C95AEA04A9F3}"/>
          </ac:spMkLst>
        </pc:spChg>
        <pc:spChg chg="del">
          <ac:chgData name="FoustB" userId="036fd538-e6a0-4478-b832-b99ce6775b9a" providerId="ADAL" clId="{3374150A-3492-4DAF-BEAD-80519FC99E6C}" dt="2023-07-03T15:01:13.418" v="1741" actId="478"/>
          <ac:spMkLst>
            <pc:docMk/>
            <pc:sldMk cId="3583966466" sldId="7208"/>
            <ac:spMk id="4" creationId="{118B318F-9AF9-2079-AFD9-6E7A3010C84A}"/>
          </ac:spMkLst>
        </pc:spChg>
        <pc:spChg chg="del mod">
          <ac:chgData name="FoustB" userId="036fd538-e6a0-4478-b832-b99ce6775b9a" providerId="ADAL" clId="{3374150A-3492-4DAF-BEAD-80519FC99E6C}" dt="2023-07-03T15:01:16.408" v="1743" actId="478"/>
          <ac:spMkLst>
            <pc:docMk/>
            <pc:sldMk cId="3583966466" sldId="7208"/>
            <ac:spMk id="5" creationId="{1C98232B-13AE-B15B-6D42-B3E755B20964}"/>
          </ac:spMkLst>
        </pc:spChg>
        <pc:picChg chg="add mod ord">
          <ac:chgData name="FoustB" userId="036fd538-e6a0-4478-b832-b99ce6775b9a" providerId="ADAL" clId="{3374150A-3492-4DAF-BEAD-80519FC99E6C}" dt="2023-07-03T15:42:48.144" v="2158" actId="1076"/>
          <ac:picMkLst>
            <pc:docMk/>
            <pc:sldMk cId="3583966466" sldId="7208"/>
            <ac:picMk id="7" creationId="{3288C30D-4F88-26CB-3893-A6F05561A33C}"/>
          </ac:picMkLst>
        </pc:picChg>
        <pc:picChg chg="del mod">
          <ac:chgData name="FoustB" userId="036fd538-e6a0-4478-b832-b99ce6775b9a" providerId="ADAL" clId="{3374150A-3492-4DAF-BEAD-80519FC99E6C}" dt="2023-07-03T15:42:24.883" v="2152" actId="478"/>
          <ac:picMkLst>
            <pc:docMk/>
            <pc:sldMk cId="3583966466" sldId="7208"/>
            <ac:picMk id="10" creationId="{50CBF701-3B3F-622F-495B-81B8F380B1DF}"/>
          </ac:picMkLst>
        </pc:picChg>
        <pc:picChg chg="add del mod">
          <ac:chgData name="FoustB" userId="036fd538-e6a0-4478-b832-b99ce6775b9a" providerId="ADAL" clId="{3374150A-3492-4DAF-BEAD-80519FC99E6C}" dt="2023-07-03T14:58:24.176" v="1729" actId="478"/>
          <ac:picMkLst>
            <pc:docMk/>
            <pc:sldMk cId="3583966466" sldId="7208"/>
            <ac:picMk id="1026" creationId="{584EAF7B-C927-1FB8-A4ED-F85E3887915D}"/>
          </ac:picMkLst>
        </pc:picChg>
        <pc:picChg chg="add del mod">
          <ac:chgData name="FoustB" userId="036fd538-e6a0-4478-b832-b99ce6775b9a" providerId="ADAL" clId="{3374150A-3492-4DAF-BEAD-80519FC99E6C}" dt="2023-07-03T15:29:32.616" v="2150" actId="478"/>
          <ac:picMkLst>
            <pc:docMk/>
            <pc:sldMk cId="3583966466" sldId="7208"/>
            <ac:picMk id="1028" creationId="{7C761BE3-97FB-9FE0-9F6D-A3CBCFCAE8CA}"/>
          </ac:picMkLst>
        </pc:picChg>
      </pc:sldChg>
      <pc:sldChg chg="addSp delSp modSp add mod">
        <pc:chgData name="FoustB" userId="036fd538-e6a0-4478-b832-b99ce6775b9a" providerId="ADAL" clId="{3374150A-3492-4DAF-BEAD-80519FC99E6C}" dt="2023-07-03T15:09:16.048" v="1981" actId="207"/>
        <pc:sldMkLst>
          <pc:docMk/>
          <pc:sldMk cId="3223768236" sldId="7209"/>
        </pc:sldMkLst>
        <pc:spChg chg="mod">
          <ac:chgData name="FoustB" userId="036fd538-e6a0-4478-b832-b99ce6775b9a" providerId="ADAL" clId="{3374150A-3492-4DAF-BEAD-80519FC99E6C}" dt="2023-07-03T15:09:16.048" v="1981" actId="207"/>
          <ac:spMkLst>
            <pc:docMk/>
            <pc:sldMk cId="3223768236" sldId="7209"/>
            <ac:spMk id="2" creationId="{42A391C2-E30C-A2CA-F71B-D67C23521E7A}"/>
          </ac:spMkLst>
        </pc:spChg>
        <pc:spChg chg="add del mod">
          <ac:chgData name="FoustB" userId="036fd538-e6a0-4478-b832-b99ce6775b9a" providerId="ADAL" clId="{3374150A-3492-4DAF-BEAD-80519FC99E6C}" dt="2023-07-03T15:06:55.157" v="1831" actId="478"/>
          <ac:spMkLst>
            <pc:docMk/>
            <pc:sldMk cId="3223768236" sldId="7209"/>
            <ac:spMk id="3" creationId="{71482515-E9FC-5E0A-17F4-5F641AC1756D}"/>
          </ac:spMkLst>
        </pc:spChg>
        <pc:spChg chg="add del mod">
          <ac:chgData name="FoustB" userId="036fd538-e6a0-4478-b832-b99ce6775b9a" providerId="ADAL" clId="{3374150A-3492-4DAF-BEAD-80519FC99E6C}" dt="2023-07-03T15:07:20.560" v="1869" actId="478"/>
          <ac:spMkLst>
            <pc:docMk/>
            <pc:sldMk cId="3223768236" sldId="7209"/>
            <ac:spMk id="4" creationId="{1A8BCDC4-24E9-0171-AC04-A04CA8433110}"/>
          </ac:spMkLst>
        </pc:spChg>
        <pc:spChg chg="add del mod">
          <ac:chgData name="FoustB" userId="036fd538-e6a0-4478-b832-b99ce6775b9a" providerId="ADAL" clId="{3374150A-3492-4DAF-BEAD-80519FC99E6C}" dt="2023-07-03T15:08:43.991" v="1977" actId="478"/>
          <ac:spMkLst>
            <pc:docMk/>
            <pc:sldMk cId="3223768236" sldId="7209"/>
            <ac:spMk id="5" creationId="{4C3C2AA5-31EF-0970-F337-5EC52C08B4A3}"/>
          </ac:spMkLst>
        </pc:spChg>
        <pc:spChg chg="add del mod">
          <ac:chgData name="FoustB" userId="036fd538-e6a0-4478-b832-b99ce6775b9a" providerId="ADAL" clId="{3374150A-3492-4DAF-BEAD-80519FC99E6C}" dt="2023-07-03T15:08:45.318" v="1978" actId="478"/>
          <ac:spMkLst>
            <pc:docMk/>
            <pc:sldMk cId="3223768236" sldId="7209"/>
            <ac:spMk id="6" creationId="{1A563022-9209-36C2-EDE3-EC9FEC9A9F04}"/>
          </ac:spMkLst>
        </pc:spChg>
        <pc:picChg chg="mod">
          <ac:chgData name="FoustB" userId="036fd538-e6a0-4478-b832-b99ce6775b9a" providerId="ADAL" clId="{3374150A-3492-4DAF-BEAD-80519FC99E6C}" dt="2023-07-03T15:05:57.246" v="1771" actId="1076"/>
          <ac:picMkLst>
            <pc:docMk/>
            <pc:sldMk cId="3223768236" sldId="7209"/>
            <ac:picMk id="1028" creationId="{7C761BE3-97FB-9FE0-9F6D-A3CBCFCAE8CA}"/>
          </ac:picMkLst>
        </pc:picChg>
      </pc:sldChg>
      <pc:sldChg chg="addSp delSp modSp add mod modAnim">
        <pc:chgData name="FoustB" userId="036fd538-e6a0-4478-b832-b99ce6775b9a" providerId="ADAL" clId="{3374150A-3492-4DAF-BEAD-80519FC99E6C}" dt="2023-07-03T15:09:48.144" v="1990"/>
        <pc:sldMkLst>
          <pc:docMk/>
          <pc:sldMk cId="4171567201" sldId="7210"/>
        </pc:sldMkLst>
        <pc:spChg chg="del">
          <ac:chgData name="FoustB" userId="036fd538-e6a0-4478-b832-b99ce6775b9a" providerId="ADAL" clId="{3374150A-3492-4DAF-BEAD-80519FC99E6C}" dt="2023-07-03T15:09:36.670" v="1986" actId="478"/>
          <ac:spMkLst>
            <pc:docMk/>
            <pc:sldMk cId="4171567201" sldId="7210"/>
            <ac:spMk id="2" creationId="{42A391C2-E30C-A2CA-F71B-D67C23521E7A}"/>
          </ac:spMkLst>
        </pc:spChg>
        <pc:spChg chg="add mod">
          <ac:chgData name="FoustB" userId="036fd538-e6a0-4478-b832-b99ce6775b9a" providerId="ADAL" clId="{3374150A-3492-4DAF-BEAD-80519FC99E6C}" dt="2023-07-03T15:09:37.014" v="1987"/>
          <ac:spMkLst>
            <pc:docMk/>
            <pc:sldMk cId="4171567201" sldId="7210"/>
            <ac:spMk id="3" creationId="{EBA4FEC9-AC8B-65ED-6F6B-CC4DC2D15D94}"/>
          </ac:spMkLst>
        </pc:spChg>
      </pc:sldChg>
      <pc:sldChg chg="modSp add del mod">
        <pc:chgData name="FoustB" userId="036fd538-e6a0-4478-b832-b99ce6775b9a" providerId="ADAL" clId="{3374150A-3492-4DAF-BEAD-80519FC99E6C}" dt="2023-07-03T15:09:51.175" v="1991" actId="47"/>
        <pc:sldMkLst>
          <pc:docMk/>
          <pc:sldMk cId="714614971" sldId="7211"/>
        </pc:sldMkLst>
        <pc:spChg chg="mod">
          <ac:chgData name="FoustB" userId="036fd538-e6a0-4478-b832-b99ce6775b9a" providerId="ADAL" clId="{3374150A-3492-4DAF-BEAD-80519FC99E6C}" dt="2023-07-03T15:09:29.338" v="1985" actId="207"/>
          <ac:spMkLst>
            <pc:docMk/>
            <pc:sldMk cId="714614971" sldId="7211"/>
            <ac:spMk id="2" creationId="{42A391C2-E30C-A2CA-F71B-D67C23521E7A}"/>
          </ac:spMkLst>
        </pc:spChg>
      </pc:sldChg>
      <pc:sldChg chg="modSp add mod modAnim">
        <pc:chgData name="FoustB" userId="036fd538-e6a0-4478-b832-b99ce6775b9a" providerId="ADAL" clId="{3374150A-3492-4DAF-BEAD-80519FC99E6C}" dt="2023-07-03T15:10:44.792" v="2015"/>
        <pc:sldMkLst>
          <pc:docMk/>
          <pc:sldMk cId="795656743" sldId="7211"/>
        </pc:sldMkLst>
        <pc:spChg chg="mod">
          <ac:chgData name="FoustB" userId="036fd538-e6a0-4478-b832-b99ce6775b9a" providerId="ADAL" clId="{3374150A-3492-4DAF-BEAD-80519FC99E6C}" dt="2023-07-03T15:10:24.285" v="2004" actId="207"/>
          <ac:spMkLst>
            <pc:docMk/>
            <pc:sldMk cId="795656743" sldId="7211"/>
            <ac:spMk id="3" creationId="{EBA4FEC9-AC8B-65ED-6F6B-CC4DC2D15D94}"/>
          </ac:spMkLst>
        </pc:spChg>
      </pc:sldChg>
      <pc:sldChg chg="addSp delSp modSp add mod delAnim modAnim">
        <pc:chgData name="FoustB" userId="036fd538-e6a0-4478-b832-b99ce6775b9a" providerId="ADAL" clId="{3374150A-3492-4DAF-BEAD-80519FC99E6C}" dt="2023-07-09T13:08:00.674" v="13141" actId="478"/>
        <pc:sldMkLst>
          <pc:docMk/>
          <pc:sldMk cId="3448470464" sldId="7212"/>
        </pc:sldMkLst>
        <pc:spChg chg="add del mod">
          <ac:chgData name="FoustB" userId="036fd538-e6a0-4478-b832-b99ce6775b9a" providerId="ADAL" clId="{3374150A-3492-4DAF-BEAD-80519FC99E6C}" dt="2023-07-09T13:08:00.674" v="13141" actId="478"/>
          <ac:spMkLst>
            <pc:docMk/>
            <pc:sldMk cId="3448470464" sldId="7212"/>
            <ac:spMk id="2" creationId="{FCF22D3A-47C3-E995-ECDE-43D7EC1822DC}"/>
          </ac:spMkLst>
        </pc:spChg>
        <pc:spChg chg="mod">
          <ac:chgData name="FoustB" userId="036fd538-e6a0-4478-b832-b99ce6775b9a" providerId="ADAL" clId="{3374150A-3492-4DAF-BEAD-80519FC99E6C}" dt="2023-07-03T15:10:41.777" v="2013" actId="207"/>
          <ac:spMkLst>
            <pc:docMk/>
            <pc:sldMk cId="3448470464" sldId="7212"/>
            <ac:spMk id="3" creationId="{EBA4FEC9-AC8B-65ED-6F6B-CC4DC2D15D94}"/>
          </ac:spMkLst>
        </pc:spChg>
      </pc:sldChg>
      <pc:sldChg chg="delSp modSp add mod delAnim">
        <pc:chgData name="FoustB" userId="036fd538-e6a0-4478-b832-b99ce6775b9a" providerId="ADAL" clId="{3374150A-3492-4DAF-BEAD-80519FC99E6C}" dt="2023-07-03T15:16:11.419" v="2069" actId="207"/>
        <pc:sldMkLst>
          <pc:docMk/>
          <pc:sldMk cId="1721304062" sldId="7213"/>
        </pc:sldMkLst>
        <pc:spChg chg="del">
          <ac:chgData name="FoustB" userId="036fd538-e6a0-4478-b832-b99ce6775b9a" providerId="ADAL" clId="{3374150A-3492-4DAF-BEAD-80519FC99E6C}" dt="2023-07-03T15:13:57.678" v="2038" actId="478"/>
          <ac:spMkLst>
            <pc:docMk/>
            <pc:sldMk cId="1721304062" sldId="7213"/>
            <ac:spMk id="2" creationId="{FCF22D3A-47C3-E995-ECDE-43D7EC1822DC}"/>
          </ac:spMkLst>
        </pc:spChg>
        <pc:spChg chg="mod">
          <ac:chgData name="FoustB" userId="036fd538-e6a0-4478-b832-b99ce6775b9a" providerId="ADAL" clId="{3374150A-3492-4DAF-BEAD-80519FC99E6C}" dt="2023-07-03T15:16:11.419" v="2069" actId="207"/>
          <ac:spMkLst>
            <pc:docMk/>
            <pc:sldMk cId="1721304062" sldId="7213"/>
            <ac:spMk id="3" creationId="{EBA4FEC9-AC8B-65ED-6F6B-CC4DC2D15D94}"/>
          </ac:spMkLst>
        </pc:spChg>
      </pc:sldChg>
      <pc:sldChg chg="addSp delSp modSp add mod modAnim">
        <pc:chgData name="FoustB" userId="036fd538-e6a0-4478-b832-b99ce6775b9a" providerId="ADAL" clId="{3374150A-3492-4DAF-BEAD-80519FC99E6C}" dt="2023-07-08T21:04:17.505" v="12326" actId="1035"/>
        <pc:sldMkLst>
          <pc:docMk/>
          <pc:sldMk cId="3069178484" sldId="7214"/>
        </pc:sldMkLst>
        <pc:spChg chg="add mod">
          <ac:chgData name="FoustB" userId="036fd538-e6a0-4478-b832-b99ce6775b9a" providerId="ADAL" clId="{3374150A-3492-4DAF-BEAD-80519FC99E6C}" dt="2023-07-04T17:29:34.544" v="8466" actId="1036"/>
          <ac:spMkLst>
            <pc:docMk/>
            <pc:sldMk cId="3069178484" sldId="7214"/>
            <ac:spMk id="2" creationId="{FD4FEB5A-A2B4-A630-AB90-21507F60CB69}"/>
          </ac:spMkLst>
        </pc:spChg>
        <pc:spChg chg="mod">
          <ac:chgData name="FoustB" userId="036fd538-e6a0-4478-b832-b99ce6775b9a" providerId="ADAL" clId="{3374150A-3492-4DAF-BEAD-80519FC99E6C}" dt="2023-07-08T21:04:17.505" v="12326" actId="1035"/>
          <ac:spMkLst>
            <pc:docMk/>
            <pc:sldMk cId="3069178484" sldId="7214"/>
            <ac:spMk id="3" creationId="{EBA4FEC9-AC8B-65ED-6F6B-CC4DC2D15D94}"/>
          </ac:spMkLst>
        </pc:spChg>
        <pc:spChg chg="add mod">
          <ac:chgData name="FoustB" userId="036fd538-e6a0-4478-b832-b99ce6775b9a" providerId="ADAL" clId="{3374150A-3492-4DAF-BEAD-80519FC99E6C}" dt="2023-07-04T17:40:35.933" v="9188" actId="20578"/>
          <ac:spMkLst>
            <pc:docMk/>
            <pc:sldMk cId="3069178484" sldId="7214"/>
            <ac:spMk id="4" creationId="{18967B93-54E3-1577-644F-E46A55966E69}"/>
          </ac:spMkLst>
        </pc:spChg>
        <pc:spChg chg="del">
          <ac:chgData name="FoustB" userId="036fd538-e6a0-4478-b832-b99ce6775b9a" providerId="ADAL" clId="{3374150A-3492-4DAF-BEAD-80519FC99E6C}" dt="2023-07-03T20:43:20.875" v="5063" actId="478"/>
          <ac:spMkLst>
            <pc:docMk/>
            <pc:sldMk cId="3069178484" sldId="7214"/>
            <ac:spMk id="5" creationId="{4C3C2AA5-31EF-0970-F337-5EC52C08B4A3}"/>
          </ac:spMkLst>
        </pc:spChg>
        <pc:picChg chg="add mod">
          <ac:chgData name="FoustB" userId="036fd538-e6a0-4478-b832-b99ce6775b9a" providerId="ADAL" clId="{3374150A-3492-4DAF-BEAD-80519FC99E6C}" dt="2023-07-03T16:35:35.226" v="3041" actId="167"/>
          <ac:picMkLst>
            <pc:docMk/>
            <pc:sldMk cId="3069178484" sldId="7214"/>
            <ac:picMk id="7" creationId="{FE94C02C-01AB-5462-3280-0D3093F3CD8F}"/>
          </ac:picMkLst>
        </pc:picChg>
        <pc:picChg chg="del">
          <ac:chgData name="FoustB" userId="036fd538-e6a0-4478-b832-b99ce6775b9a" providerId="ADAL" clId="{3374150A-3492-4DAF-BEAD-80519FC99E6C}" dt="2023-07-03T16:35:31.204" v="3038" actId="478"/>
          <ac:picMkLst>
            <pc:docMk/>
            <pc:sldMk cId="3069178484" sldId="7214"/>
            <ac:picMk id="10" creationId="{50CBF701-3B3F-622F-495B-81B8F380B1DF}"/>
          </ac:picMkLst>
        </pc:picChg>
        <pc:picChg chg="del">
          <ac:chgData name="FoustB" userId="036fd538-e6a0-4478-b832-b99ce6775b9a" providerId="ADAL" clId="{3374150A-3492-4DAF-BEAD-80519FC99E6C}" dt="2023-07-03T16:35:32.868" v="3039" actId="478"/>
          <ac:picMkLst>
            <pc:docMk/>
            <pc:sldMk cId="3069178484" sldId="7214"/>
            <ac:picMk id="1028" creationId="{7C761BE3-97FB-9FE0-9F6D-A3CBCFCAE8CA}"/>
          </ac:picMkLst>
        </pc:picChg>
      </pc:sldChg>
      <pc:sldChg chg="modSp add mod">
        <pc:chgData name="FoustB" userId="036fd538-e6a0-4478-b832-b99ce6775b9a" providerId="ADAL" clId="{3374150A-3492-4DAF-BEAD-80519FC99E6C}" dt="2023-07-03T15:16:26.523" v="2076" actId="207"/>
        <pc:sldMkLst>
          <pc:docMk/>
          <pc:sldMk cId="1024527366" sldId="7215"/>
        </pc:sldMkLst>
        <pc:spChg chg="mod">
          <ac:chgData name="FoustB" userId="036fd538-e6a0-4478-b832-b99ce6775b9a" providerId="ADAL" clId="{3374150A-3492-4DAF-BEAD-80519FC99E6C}" dt="2023-07-03T15:16:26.523" v="2076" actId="207"/>
          <ac:spMkLst>
            <pc:docMk/>
            <pc:sldMk cId="1024527366" sldId="7215"/>
            <ac:spMk id="3" creationId="{EBA4FEC9-AC8B-65ED-6F6B-CC4DC2D15D94}"/>
          </ac:spMkLst>
        </pc:spChg>
      </pc:sldChg>
      <pc:sldChg chg="modSp add del mod ord">
        <pc:chgData name="FoustB" userId="036fd538-e6a0-4478-b832-b99ce6775b9a" providerId="ADAL" clId="{3374150A-3492-4DAF-BEAD-80519FC99E6C}" dt="2023-07-03T22:41:32.358" v="8039" actId="47"/>
        <pc:sldMkLst>
          <pc:docMk/>
          <pc:sldMk cId="4007716936" sldId="7216"/>
        </pc:sldMkLst>
        <pc:spChg chg="mod">
          <ac:chgData name="FoustB" userId="036fd538-e6a0-4478-b832-b99ce6775b9a" providerId="ADAL" clId="{3374150A-3492-4DAF-BEAD-80519FC99E6C}" dt="2023-07-03T15:17:17.661" v="2142" actId="20577"/>
          <ac:spMkLst>
            <pc:docMk/>
            <pc:sldMk cId="4007716936" sldId="7216"/>
            <ac:spMk id="5" creationId="{4C3C2AA5-31EF-0970-F337-5EC52C08B4A3}"/>
          </ac:spMkLst>
        </pc:spChg>
      </pc:sldChg>
      <pc:sldChg chg="modSp add del mod">
        <pc:chgData name="FoustB" userId="036fd538-e6a0-4478-b832-b99ce6775b9a" providerId="ADAL" clId="{3374150A-3492-4DAF-BEAD-80519FC99E6C}" dt="2023-07-03T15:43:41.476" v="2169" actId="47"/>
        <pc:sldMkLst>
          <pc:docMk/>
          <pc:sldMk cId="571851609" sldId="7217"/>
        </pc:sldMkLst>
        <pc:spChg chg="mod">
          <ac:chgData name="FoustB" userId="036fd538-e6a0-4478-b832-b99ce6775b9a" providerId="ADAL" clId="{3374150A-3492-4DAF-BEAD-80519FC99E6C}" dt="2023-07-03T15:29:29.609" v="2149" actId="207"/>
          <ac:spMkLst>
            <pc:docMk/>
            <pc:sldMk cId="571851609" sldId="7217"/>
            <ac:spMk id="2" creationId="{42A391C2-E30C-A2CA-F71B-D67C23521E7A}"/>
          </ac:spMkLst>
        </pc:spChg>
      </pc:sldChg>
      <pc:sldChg chg="addSp delSp modSp add mod modAnim">
        <pc:chgData name="FoustB" userId="036fd538-e6a0-4478-b832-b99ce6775b9a" providerId="ADAL" clId="{3374150A-3492-4DAF-BEAD-80519FC99E6C}" dt="2023-07-08T21:00:10.680" v="12303" actId="1035"/>
        <pc:sldMkLst>
          <pc:docMk/>
          <pc:sldMk cId="3350597936" sldId="7218"/>
        </pc:sldMkLst>
        <pc:spChg chg="del">
          <ac:chgData name="FoustB" userId="036fd538-e6a0-4478-b832-b99ce6775b9a" providerId="ADAL" clId="{3374150A-3492-4DAF-BEAD-80519FC99E6C}" dt="2023-07-03T15:43:25.685" v="2165" actId="478"/>
          <ac:spMkLst>
            <pc:docMk/>
            <pc:sldMk cId="3350597936" sldId="7218"/>
            <ac:spMk id="2" creationId="{42A391C2-E30C-A2CA-F71B-D67C23521E7A}"/>
          </ac:spMkLst>
        </pc:spChg>
        <pc:spChg chg="add mod ord">
          <ac:chgData name="FoustB" userId="036fd538-e6a0-4478-b832-b99ce6775b9a" providerId="ADAL" clId="{3374150A-3492-4DAF-BEAD-80519FC99E6C}" dt="2023-07-08T16:11:00.167" v="11245" actId="166"/>
          <ac:spMkLst>
            <pc:docMk/>
            <pc:sldMk cId="3350597936" sldId="7218"/>
            <ac:spMk id="3" creationId="{41D10350-494D-21D9-59EF-CE77A4F4F469}"/>
          </ac:spMkLst>
        </pc:spChg>
        <pc:spChg chg="add mod">
          <ac:chgData name="FoustB" userId="036fd538-e6a0-4478-b832-b99ce6775b9a" providerId="ADAL" clId="{3374150A-3492-4DAF-BEAD-80519FC99E6C}" dt="2023-07-08T16:10:17.054" v="11236"/>
          <ac:spMkLst>
            <pc:docMk/>
            <pc:sldMk cId="3350597936" sldId="7218"/>
            <ac:spMk id="5" creationId="{AEA22A23-87CF-D05A-F496-1B22E18B7504}"/>
          </ac:spMkLst>
        </pc:spChg>
        <pc:spChg chg="add mod">
          <ac:chgData name="FoustB" userId="036fd538-e6a0-4478-b832-b99ce6775b9a" providerId="ADAL" clId="{3374150A-3492-4DAF-BEAD-80519FC99E6C}" dt="2023-07-08T16:10:17.054" v="11236"/>
          <ac:spMkLst>
            <pc:docMk/>
            <pc:sldMk cId="3350597936" sldId="7218"/>
            <ac:spMk id="6" creationId="{43FF7D44-56ED-2480-5D7D-51F3A2E8B2DD}"/>
          </ac:spMkLst>
        </pc:spChg>
        <pc:spChg chg="add mod">
          <ac:chgData name="FoustB" userId="036fd538-e6a0-4478-b832-b99ce6775b9a" providerId="ADAL" clId="{3374150A-3492-4DAF-BEAD-80519FC99E6C}" dt="2023-07-08T21:00:06.508" v="12293" actId="20577"/>
          <ac:spMkLst>
            <pc:docMk/>
            <pc:sldMk cId="3350597936" sldId="7218"/>
            <ac:spMk id="8" creationId="{12D917A7-5813-F672-3F34-E8A08EB41A64}"/>
          </ac:spMkLst>
        </pc:spChg>
        <pc:picChg chg="add mod">
          <ac:chgData name="FoustB" userId="036fd538-e6a0-4478-b832-b99ce6775b9a" providerId="ADAL" clId="{3374150A-3492-4DAF-BEAD-80519FC99E6C}" dt="2023-07-08T16:07:28.118" v="11235" actId="167"/>
          <ac:picMkLst>
            <pc:docMk/>
            <pc:sldMk cId="3350597936" sldId="7218"/>
            <ac:picMk id="2" creationId="{978A80F8-DD3E-4954-8829-FCF2B48F8F7F}"/>
          </ac:picMkLst>
        </pc:picChg>
        <pc:picChg chg="add mod">
          <ac:chgData name="FoustB" userId="036fd538-e6a0-4478-b832-b99ce6775b9a" providerId="ADAL" clId="{3374150A-3492-4DAF-BEAD-80519FC99E6C}" dt="2023-07-08T21:00:10.680" v="12303" actId="1035"/>
          <ac:picMkLst>
            <pc:docMk/>
            <pc:sldMk cId="3350597936" sldId="7218"/>
            <ac:picMk id="4" creationId="{566D1EA1-E77C-BA57-2A7C-DB10466C03CF}"/>
          </ac:picMkLst>
        </pc:picChg>
        <pc:picChg chg="del ord">
          <ac:chgData name="FoustB" userId="036fd538-e6a0-4478-b832-b99ce6775b9a" providerId="ADAL" clId="{3374150A-3492-4DAF-BEAD-80519FC99E6C}" dt="2023-07-08T16:07:00.781" v="11230" actId="478"/>
          <ac:picMkLst>
            <pc:docMk/>
            <pc:sldMk cId="3350597936" sldId="7218"/>
            <ac:picMk id="7" creationId="{3288C30D-4F88-26CB-3893-A6F05561A33C}"/>
          </ac:picMkLst>
        </pc:picChg>
      </pc:sldChg>
      <pc:sldChg chg="addSp delSp modSp add mod delAnim modAnim">
        <pc:chgData name="FoustB" userId="036fd538-e6a0-4478-b832-b99ce6775b9a" providerId="ADAL" clId="{3374150A-3492-4DAF-BEAD-80519FC99E6C}" dt="2023-07-08T16:40:06.595" v="11319"/>
        <pc:sldMkLst>
          <pc:docMk/>
          <pc:sldMk cId="3951560198" sldId="7219"/>
        </pc:sldMkLst>
        <pc:spChg chg="del">
          <ac:chgData name="FoustB" userId="036fd538-e6a0-4478-b832-b99ce6775b9a" providerId="ADAL" clId="{3374150A-3492-4DAF-BEAD-80519FC99E6C}" dt="2023-07-03T15:58:12.663" v="2339" actId="478"/>
          <ac:spMkLst>
            <pc:docMk/>
            <pc:sldMk cId="3951560198" sldId="7219"/>
            <ac:spMk id="2" creationId="{FD4FEB5A-A2B4-A630-AB90-21507F60CB69}"/>
          </ac:spMkLst>
        </pc:spChg>
        <pc:spChg chg="del">
          <ac:chgData name="FoustB" userId="036fd538-e6a0-4478-b832-b99ce6775b9a" providerId="ADAL" clId="{3374150A-3492-4DAF-BEAD-80519FC99E6C}" dt="2023-07-03T16:05:41.826" v="2551" actId="478"/>
          <ac:spMkLst>
            <pc:docMk/>
            <pc:sldMk cId="3951560198" sldId="7219"/>
            <ac:spMk id="3" creationId="{EBA4FEC9-AC8B-65ED-6F6B-CC4DC2D15D94}"/>
          </ac:spMkLst>
        </pc:spChg>
        <pc:spChg chg="del mod">
          <ac:chgData name="FoustB" userId="036fd538-e6a0-4478-b832-b99ce6775b9a" providerId="ADAL" clId="{3374150A-3492-4DAF-BEAD-80519FC99E6C}" dt="2023-07-03T16:01:19.338" v="2416" actId="478"/>
          <ac:spMkLst>
            <pc:docMk/>
            <pc:sldMk cId="3951560198" sldId="7219"/>
            <ac:spMk id="4" creationId="{18967B93-54E3-1577-644F-E46A55966E69}"/>
          </ac:spMkLst>
        </pc:spChg>
        <pc:spChg chg="add mod">
          <ac:chgData name="FoustB" userId="036fd538-e6a0-4478-b832-b99ce6775b9a" providerId="ADAL" clId="{3374150A-3492-4DAF-BEAD-80519FC99E6C}" dt="2023-07-03T16:02:10.615" v="2493" actId="14100"/>
          <ac:spMkLst>
            <pc:docMk/>
            <pc:sldMk cId="3951560198" sldId="7219"/>
            <ac:spMk id="7" creationId="{EF0FA143-2B46-CCF2-3A4F-D8F9E86BCA5B}"/>
          </ac:spMkLst>
        </pc:spChg>
        <pc:spChg chg="add mod">
          <ac:chgData name="FoustB" userId="036fd538-e6a0-4478-b832-b99ce6775b9a" providerId="ADAL" clId="{3374150A-3492-4DAF-BEAD-80519FC99E6C}" dt="2023-07-03T16:05:42.133" v="2552"/>
          <ac:spMkLst>
            <pc:docMk/>
            <pc:sldMk cId="3951560198" sldId="7219"/>
            <ac:spMk id="8" creationId="{E7291F0C-2D39-3F29-EEC5-0F390E1BCFC4}"/>
          </ac:spMkLst>
        </pc:spChg>
        <pc:spChg chg="add del mod">
          <ac:chgData name="FoustB" userId="036fd538-e6a0-4478-b832-b99ce6775b9a" providerId="ADAL" clId="{3374150A-3492-4DAF-BEAD-80519FC99E6C}" dt="2023-07-03T16:18:24.037" v="2957" actId="478"/>
          <ac:spMkLst>
            <pc:docMk/>
            <pc:sldMk cId="3951560198" sldId="7219"/>
            <ac:spMk id="9" creationId="{10256F77-367C-0B37-8462-2C9ECA2CA3AA}"/>
          </ac:spMkLst>
        </pc:spChg>
      </pc:sldChg>
      <pc:sldChg chg="addSp delSp modSp add del mod modAnim">
        <pc:chgData name="FoustB" userId="036fd538-e6a0-4478-b832-b99ce6775b9a" providerId="ADAL" clId="{3374150A-3492-4DAF-BEAD-80519FC99E6C}" dt="2023-07-04T17:33:49.902" v="8740" actId="47"/>
        <pc:sldMkLst>
          <pc:docMk/>
          <pc:sldMk cId="2105568914" sldId="7220"/>
        </pc:sldMkLst>
        <pc:spChg chg="del">
          <ac:chgData name="FoustB" userId="036fd538-e6a0-4478-b832-b99ce6775b9a" providerId="ADAL" clId="{3374150A-3492-4DAF-BEAD-80519FC99E6C}" dt="2023-07-03T15:59:43.468" v="2355" actId="478"/>
          <ac:spMkLst>
            <pc:docMk/>
            <pc:sldMk cId="2105568914" sldId="7220"/>
            <ac:spMk id="2" creationId="{FD4FEB5A-A2B4-A630-AB90-21507F60CB69}"/>
          </ac:spMkLst>
        </pc:spChg>
        <pc:spChg chg="del">
          <ac:chgData name="FoustB" userId="036fd538-e6a0-4478-b832-b99ce6775b9a" providerId="ADAL" clId="{3374150A-3492-4DAF-BEAD-80519FC99E6C}" dt="2023-07-03T15:59:44.949" v="2356" actId="478"/>
          <ac:spMkLst>
            <pc:docMk/>
            <pc:sldMk cId="2105568914" sldId="7220"/>
            <ac:spMk id="5" creationId="{4C3C2AA5-31EF-0970-F337-5EC52C08B4A3}"/>
          </ac:spMkLst>
        </pc:spChg>
        <pc:spChg chg="add mod">
          <ac:chgData name="FoustB" userId="036fd538-e6a0-4478-b832-b99ce6775b9a" providerId="ADAL" clId="{3374150A-3492-4DAF-BEAD-80519FC99E6C}" dt="2023-07-03T16:00:21.735" v="2411" actId="1076"/>
          <ac:spMkLst>
            <pc:docMk/>
            <pc:sldMk cId="2105568914" sldId="7220"/>
            <ac:spMk id="7" creationId="{C3F3E867-856A-E979-B7E3-9CFF93D9DD07}"/>
          </ac:spMkLst>
        </pc:spChg>
        <pc:picChg chg="add mod">
          <ac:chgData name="FoustB" userId="036fd538-e6a0-4478-b832-b99ce6775b9a" providerId="ADAL" clId="{3374150A-3492-4DAF-BEAD-80519FC99E6C}" dt="2023-07-03T16:35:44.345" v="3045" actId="167"/>
          <ac:picMkLst>
            <pc:docMk/>
            <pc:sldMk cId="2105568914" sldId="7220"/>
            <ac:picMk id="8" creationId="{03685642-C821-9711-4C97-7D029E7925C8}"/>
          </ac:picMkLst>
        </pc:picChg>
        <pc:picChg chg="del">
          <ac:chgData name="FoustB" userId="036fd538-e6a0-4478-b832-b99ce6775b9a" providerId="ADAL" clId="{3374150A-3492-4DAF-BEAD-80519FC99E6C}" dt="2023-07-03T16:35:45.665" v="3046" actId="478"/>
          <ac:picMkLst>
            <pc:docMk/>
            <pc:sldMk cId="2105568914" sldId="7220"/>
            <ac:picMk id="10" creationId="{50CBF701-3B3F-622F-495B-81B8F380B1DF}"/>
          </ac:picMkLst>
        </pc:picChg>
        <pc:picChg chg="del mod">
          <ac:chgData name="FoustB" userId="036fd538-e6a0-4478-b832-b99ce6775b9a" providerId="ADAL" clId="{3374150A-3492-4DAF-BEAD-80519FC99E6C}" dt="2023-07-03T16:35:41.199" v="3043" actId="478"/>
          <ac:picMkLst>
            <pc:docMk/>
            <pc:sldMk cId="2105568914" sldId="7220"/>
            <ac:picMk id="1028" creationId="{7C761BE3-97FB-9FE0-9F6D-A3CBCFCAE8CA}"/>
          </ac:picMkLst>
        </pc:picChg>
      </pc:sldChg>
      <pc:sldChg chg="addSp delSp modSp add del mod modAnim">
        <pc:chgData name="FoustB" userId="036fd538-e6a0-4478-b832-b99ce6775b9a" providerId="ADAL" clId="{3374150A-3492-4DAF-BEAD-80519FC99E6C}" dt="2023-07-04T17:34:44.026" v="8752" actId="47"/>
        <pc:sldMkLst>
          <pc:docMk/>
          <pc:sldMk cId="3832335036" sldId="7221"/>
        </pc:sldMkLst>
        <pc:spChg chg="mod">
          <ac:chgData name="FoustB" userId="036fd538-e6a0-4478-b832-b99ce6775b9a" providerId="ADAL" clId="{3374150A-3492-4DAF-BEAD-80519FC99E6C}" dt="2023-07-03T16:04:02.553" v="2524" actId="207"/>
          <ac:spMkLst>
            <pc:docMk/>
            <pc:sldMk cId="3832335036" sldId="7221"/>
            <ac:spMk id="3" creationId="{EBA4FEC9-AC8B-65ED-6F6B-CC4DC2D15D94}"/>
          </ac:spMkLst>
        </pc:spChg>
        <pc:picChg chg="add mod">
          <ac:chgData name="FoustB" userId="036fd538-e6a0-4478-b832-b99ce6775b9a" providerId="ADAL" clId="{3374150A-3492-4DAF-BEAD-80519FC99E6C}" dt="2023-07-03T16:35:51.466" v="3050" actId="167"/>
          <ac:picMkLst>
            <pc:docMk/>
            <pc:sldMk cId="3832335036" sldId="7221"/>
            <ac:picMk id="2" creationId="{D4184F99-C39E-FC40-AD0E-BA765695D2FF}"/>
          </ac:picMkLst>
        </pc:picChg>
        <pc:picChg chg="del">
          <ac:chgData name="FoustB" userId="036fd538-e6a0-4478-b832-b99ce6775b9a" providerId="ADAL" clId="{3374150A-3492-4DAF-BEAD-80519FC99E6C}" dt="2023-07-03T16:35:49.456" v="3048" actId="478"/>
          <ac:picMkLst>
            <pc:docMk/>
            <pc:sldMk cId="3832335036" sldId="7221"/>
            <ac:picMk id="10" creationId="{50CBF701-3B3F-622F-495B-81B8F380B1DF}"/>
          </ac:picMkLst>
        </pc:picChg>
        <pc:picChg chg="del">
          <ac:chgData name="FoustB" userId="036fd538-e6a0-4478-b832-b99ce6775b9a" providerId="ADAL" clId="{3374150A-3492-4DAF-BEAD-80519FC99E6C}" dt="2023-07-03T16:35:48.453" v="3047" actId="478"/>
          <ac:picMkLst>
            <pc:docMk/>
            <pc:sldMk cId="3832335036" sldId="7221"/>
            <ac:picMk id="1028" creationId="{7C761BE3-97FB-9FE0-9F6D-A3CBCFCAE8CA}"/>
          </ac:picMkLst>
        </pc:picChg>
      </pc:sldChg>
      <pc:sldChg chg="addSp delSp modSp add del mod modAnim">
        <pc:chgData name="FoustB" userId="036fd538-e6a0-4478-b832-b99ce6775b9a" providerId="ADAL" clId="{3374150A-3492-4DAF-BEAD-80519FC99E6C}" dt="2023-07-04T17:34:53.238" v="8756" actId="47"/>
        <pc:sldMkLst>
          <pc:docMk/>
          <pc:sldMk cId="1320413531" sldId="7222"/>
        </pc:sldMkLst>
        <pc:spChg chg="mod">
          <ac:chgData name="FoustB" userId="036fd538-e6a0-4478-b832-b99ce6775b9a" providerId="ADAL" clId="{3374150A-3492-4DAF-BEAD-80519FC99E6C}" dt="2023-07-03T16:04:35.481" v="2537" actId="207"/>
          <ac:spMkLst>
            <pc:docMk/>
            <pc:sldMk cId="1320413531" sldId="7222"/>
            <ac:spMk id="3" creationId="{EBA4FEC9-AC8B-65ED-6F6B-CC4DC2D15D94}"/>
          </ac:spMkLst>
        </pc:spChg>
        <pc:picChg chg="add mod">
          <ac:chgData name="FoustB" userId="036fd538-e6a0-4478-b832-b99ce6775b9a" providerId="ADAL" clId="{3374150A-3492-4DAF-BEAD-80519FC99E6C}" dt="2023-07-03T16:35:56.954" v="3054" actId="167"/>
          <ac:picMkLst>
            <pc:docMk/>
            <pc:sldMk cId="1320413531" sldId="7222"/>
            <ac:picMk id="2" creationId="{648B87AA-AFB5-550F-44B9-761CE32D6329}"/>
          </ac:picMkLst>
        </pc:picChg>
        <pc:picChg chg="del">
          <ac:chgData name="FoustB" userId="036fd538-e6a0-4478-b832-b99ce6775b9a" providerId="ADAL" clId="{3374150A-3492-4DAF-BEAD-80519FC99E6C}" dt="2023-07-03T16:35:54.943" v="3052" actId="478"/>
          <ac:picMkLst>
            <pc:docMk/>
            <pc:sldMk cId="1320413531" sldId="7222"/>
            <ac:picMk id="10" creationId="{50CBF701-3B3F-622F-495B-81B8F380B1DF}"/>
          </ac:picMkLst>
        </pc:picChg>
        <pc:picChg chg="del">
          <ac:chgData name="FoustB" userId="036fd538-e6a0-4478-b832-b99ce6775b9a" providerId="ADAL" clId="{3374150A-3492-4DAF-BEAD-80519FC99E6C}" dt="2023-07-03T16:35:53.802" v="3051" actId="478"/>
          <ac:picMkLst>
            <pc:docMk/>
            <pc:sldMk cId="1320413531" sldId="7222"/>
            <ac:picMk id="1028" creationId="{7C761BE3-97FB-9FE0-9F6D-A3CBCFCAE8CA}"/>
          </ac:picMkLst>
        </pc:picChg>
      </pc:sldChg>
      <pc:sldChg chg="addSp delSp modSp add del mod modAnim">
        <pc:chgData name="FoustB" userId="036fd538-e6a0-4478-b832-b99ce6775b9a" providerId="ADAL" clId="{3374150A-3492-4DAF-BEAD-80519FC99E6C}" dt="2023-07-04T17:36:32.533" v="8825" actId="47"/>
        <pc:sldMkLst>
          <pc:docMk/>
          <pc:sldMk cId="598576737" sldId="7223"/>
        </pc:sldMkLst>
        <pc:spChg chg="add mod">
          <ac:chgData name="FoustB" userId="036fd538-e6a0-4478-b832-b99ce6775b9a" providerId="ADAL" clId="{3374150A-3492-4DAF-BEAD-80519FC99E6C}" dt="2023-07-03T16:06:50.927" v="2700" actId="1076"/>
          <ac:spMkLst>
            <pc:docMk/>
            <pc:sldMk cId="598576737" sldId="7223"/>
            <ac:spMk id="2" creationId="{C8498AC7-4370-E89D-687D-848C992961BB}"/>
          </ac:spMkLst>
        </pc:spChg>
        <pc:spChg chg="mod">
          <ac:chgData name="FoustB" userId="036fd538-e6a0-4478-b832-b99ce6775b9a" providerId="ADAL" clId="{3374150A-3492-4DAF-BEAD-80519FC99E6C}" dt="2023-07-03T16:05:32.384" v="2550" actId="115"/>
          <ac:spMkLst>
            <pc:docMk/>
            <pc:sldMk cId="598576737" sldId="7223"/>
            <ac:spMk id="3" creationId="{EBA4FEC9-AC8B-65ED-6F6B-CC4DC2D15D94}"/>
          </ac:spMkLst>
        </pc:spChg>
        <pc:picChg chg="add mod">
          <ac:chgData name="FoustB" userId="036fd538-e6a0-4478-b832-b99ce6775b9a" providerId="ADAL" clId="{3374150A-3492-4DAF-BEAD-80519FC99E6C}" dt="2023-07-03T16:36:03.394" v="3058" actId="167"/>
          <ac:picMkLst>
            <pc:docMk/>
            <pc:sldMk cId="598576737" sldId="7223"/>
            <ac:picMk id="5" creationId="{591D8CB7-D33A-90E4-ABA3-A9558FA68AFF}"/>
          </ac:picMkLst>
        </pc:picChg>
        <pc:picChg chg="del">
          <ac:chgData name="FoustB" userId="036fd538-e6a0-4478-b832-b99ce6775b9a" providerId="ADAL" clId="{3374150A-3492-4DAF-BEAD-80519FC99E6C}" dt="2023-07-03T16:36:01.017" v="3056" actId="478"/>
          <ac:picMkLst>
            <pc:docMk/>
            <pc:sldMk cId="598576737" sldId="7223"/>
            <ac:picMk id="10" creationId="{50CBF701-3B3F-622F-495B-81B8F380B1DF}"/>
          </ac:picMkLst>
        </pc:picChg>
        <pc:picChg chg="del">
          <ac:chgData name="FoustB" userId="036fd538-e6a0-4478-b832-b99ce6775b9a" providerId="ADAL" clId="{3374150A-3492-4DAF-BEAD-80519FC99E6C}" dt="2023-07-03T16:36:00.007" v="3055" actId="478"/>
          <ac:picMkLst>
            <pc:docMk/>
            <pc:sldMk cId="598576737" sldId="7223"/>
            <ac:picMk id="1028" creationId="{7C761BE3-97FB-9FE0-9F6D-A3CBCFCAE8CA}"/>
          </ac:picMkLst>
        </pc:picChg>
      </pc:sldChg>
      <pc:sldChg chg="add del">
        <pc:chgData name="FoustB" userId="036fd538-e6a0-4478-b832-b99ce6775b9a" providerId="ADAL" clId="{3374150A-3492-4DAF-BEAD-80519FC99E6C}" dt="2023-07-03T16:19:52.582" v="2974" actId="47"/>
        <pc:sldMkLst>
          <pc:docMk/>
          <pc:sldMk cId="3490147574" sldId="7224"/>
        </pc:sldMkLst>
      </pc:sldChg>
      <pc:sldChg chg="addSp delSp modSp add mod modAnim">
        <pc:chgData name="FoustB" userId="036fd538-e6a0-4478-b832-b99ce6775b9a" providerId="ADAL" clId="{3374150A-3492-4DAF-BEAD-80519FC99E6C}" dt="2023-07-03T16:36:18.254" v="3062" actId="167"/>
        <pc:sldMkLst>
          <pc:docMk/>
          <pc:sldMk cId="641118288" sldId="7225"/>
        </pc:sldMkLst>
        <pc:spChg chg="del">
          <ac:chgData name="FoustB" userId="036fd538-e6a0-4478-b832-b99ce6775b9a" providerId="ADAL" clId="{3374150A-3492-4DAF-BEAD-80519FC99E6C}" dt="2023-07-03T16:18:50.645" v="2960" actId="478"/>
          <ac:spMkLst>
            <pc:docMk/>
            <pc:sldMk cId="641118288" sldId="7225"/>
            <ac:spMk id="2" creationId="{C8498AC7-4370-E89D-687D-848C992961BB}"/>
          </ac:spMkLst>
        </pc:spChg>
        <pc:spChg chg="mod">
          <ac:chgData name="FoustB" userId="036fd538-e6a0-4478-b832-b99ce6775b9a" providerId="ADAL" clId="{3374150A-3492-4DAF-BEAD-80519FC99E6C}" dt="2023-07-03T16:11:10.870" v="2765" actId="14100"/>
          <ac:spMkLst>
            <pc:docMk/>
            <pc:sldMk cId="641118288" sldId="7225"/>
            <ac:spMk id="3" creationId="{EBA4FEC9-AC8B-65ED-6F6B-CC4DC2D15D94}"/>
          </ac:spMkLst>
        </pc:spChg>
        <pc:spChg chg="del">
          <ac:chgData name="FoustB" userId="036fd538-e6a0-4478-b832-b99ce6775b9a" providerId="ADAL" clId="{3374150A-3492-4DAF-BEAD-80519FC99E6C}" dt="2023-07-03T16:18:47.280" v="2958" actId="478"/>
          <ac:spMkLst>
            <pc:docMk/>
            <pc:sldMk cId="641118288" sldId="7225"/>
            <ac:spMk id="4" creationId="{18967B93-54E3-1577-644F-E46A55966E69}"/>
          </ac:spMkLst>
        </pc:spChg>
        <pc:spChg chg="add mod">
          <ac:chgData name="FoustB" userId="036fd538-e6a0-4478-b832-b99ce6775b9a" providerId="ADAL" clId="{3374150A-3492-4DAF-BEAD-80519FC99E6C}" dt="2023-07-03T16:18:51.032" v="2961"/>
          <ac:spMkLst>
            <pc:docMk/>
            <pc:sldMk cId="641118288" sldId="7225"/>
            <ac:spMk id="5" creationId="{D285757C-D298-8C6E-0B22-AF2628423690}"/>
          </ac:spMkLst>
        </pc:spChg>
        <pc:spChg chg="del">
          <ac:chgData name="FoustB" userId="036fd538-e6a0-4478-b832-b99ce6775b9a" providerId="ADAL" clId="{3374150A-3492-4DAF-BEAD-80519FC99E6C}" dt="2023-07-03T16:18:48.885" v="2959" actId="478"/>
          <ac:spMkLst>
            <pc:docMk/>
            <pc:sldMk cId="641118288" sldId="7225"/>
            <ac:spMk id="7" creationId="{C3F3E867-856A-E979-B7E3-9CFF93D9DD07}"/>
          </ac:spMkLst>
        </pc:spChg>
        <pc:spChg chg="add mod">
          <ac:chgData name="FoustB" userId="036fd538-e6a0-4478-b832-b99ce6775b9a" providerId="ADAL" clId="{3374150A-3492-4DAF-BEAD-80519FC99E6C}" dt="2023-07-03T16:18:51.032" v="2961"/>
          <ac:spMkLst>
            <pc:docMk/>
            <pc:sldMk cId="641118288" sldId="7225"/>
            <ac:spMk id="8" creationId="{7FA774E4-C745-CB81-CA64-FAA738874710}"/>
          </ac:spMkLst>
        </pc:spChg>
        <pc:picChg chg="add mod">
          <ac:chgData name="FoustB" userId="036fd538-e6a0-4478-b832-b99ce6775b9a" providerId="ADAL" clId="{3374150A-3492-4DAF-BEAD-80519FC99E6C}" dt="2023-07-03T16:36:18.254" v="3062" actId="167"/>
          <ac:picMkLst>
            <pc:docMk/>
            <pc:sldMk cId="641118288" sldId="7225"/>
            <ac:picMk id="9" creationId="{43F60121-7D98-9BAD-A563-8E7F40541425}"/>
          </ac:picMkLst>
        </pc:picChg>
        <pc:picChg chg="del">
          <ac:chgData name="FoustB" userId="036fd538-e6a0-4478-b832-b99ce6775b9a" providerId="ADAL" clId="{3374150A-3492-4DAF-BEAD-80519FC99E6C}" dt="2023-07-03T16:36:15.359" v="3060" actId="478"/>
          <ac:picMkLst>
            <pc:docMk/>
            <pc:sldMk cId="641118288" sldId="7225"/>
            <ac:picMk id="10" creationId="{50CBF701-3B3F-622F-495B-81B8F380B1DF}"/>
          </ac:picMkLst>
        </pc:picChg>
        <pc:picChg chg="del">
          <ac:chgData name="FoustB" userId="036fd538-e6a0-4478-b832-b99ce6775b9a" providerId="ADAL" clId="{3374150A-3492-4DAF-BEAD-80519FC99E6C}" dt="2023-07-03T16:36:14.181" v="3059" actId="478"/>
          <ac:picMkLst>
            <pc:docMk/>
            <pc:sldMk cId="641118288" sldId="7225"/>
            <ac:picMk id="1028" creationId="{7C761BE3-97FB-9FE0-9F6D-A3CBCFCAE8CA}"/>
          </ac:picMkLst>
        </pc:picChg>
      </pc:sldChg>
      <pc:sldChg chg="addSp delSp modSp add mod modAnim">
        <pc:chgData name="FoustB" userId="036fd538-e6a0-4478-b832-b99ce6775b9a" providerId="ADAL" clId="{3374150A-3492-4DAF-BEAD-80519FC99E6C}" dt="2023-07-03T16:36:24.543" v="3066" actId="167"/>
        <pc:sldMkLst>
          <pc:docMk/>
          <pc:sldMk cId="2615515833" sldId="7226"/>
        </pc:sldMkLst>
        <pc:spChg chg="mod">
          <ac:chgData name="FoustB" userId="036fd538-e6a0-4478-b832-b99ce6775b9a" providerId="ADAL" clId="{3374150A-3492-4DAF-BEAD-80519FC99E6C}" dt="2023-07-03T16:19:28.516" v="2967" actId="1076"/>
          <ac:spMkLst>
            <pc:docMk/>
            <pc:sldMk cId="2615515833" sldId="7226"/>
            <ac:spMk id="2" creationId="{C8498AC7-4370-E89D-687D-848C992961BB}"/>
          </ac:spMkLst>
        </pc:spChg>
        <pc:spChg chg="mod">
          <ac:chgData name="FoustB" userId="036fd538-e6a0-4478-b832-b99ce6775b9a" providerId="ADAL" clId="{3374150A-3492-4DAF-BEAD-80519FC99E6C}" dt="2023-07-03T16:12:22.607" v="2818" actId="20577"/>
          <ac:spMkLst>
            <pc:docMk/>
            <pc:sldMk cId="2615515833" sldId="7226"/>
            <ac:spMk id="3" creationId="{EBA4FEC9-AC8B-65ED-6F6B-CC4DC2D15D94}"/>
          </ac:spMkLst>
        </pc:spChg>
        <pc:spChg chg="del">
          <ac:chgData name="FoustB" userId="036fd538-e6a0-4478-b832-b99ce6775b9a" providerId="ADAL" clId="{3374150A-3492-4DAF-BEAD-80519FC99E6C}" dt="2023-07-03T16:14:01.839" v="2822" actId="478"/>
          <ac:spMkLst>
            <pc:docMk/>
            <pc:sldMk cId="2615515833" sldId="7226"/>
            <ac:spMk id="4" creationId="{18967B93-54E3-1577-644F-E46A55966E69}"/>
          </ac:spMkLst>
        </pc:spChg>
        <pc:spChg chg="del">
          <ac:chgData name="FoustB" userId="036fd538-e6a0-4478-b832-b99ce6775b9a" providerId="ADAL" clId="{3374150A-3492-4DAF-BEAD-80519FC99E6C}" dt="2023-07-03T16:14:03.656" v="2823" actId="478"/>
          <ac:spMkLst>
            <pc:docMk/>
            <pc:sldMk cId="2615515833" sldId="7226"/>
            <ac:spMk id="6" creationId="{1A563022-9209-36C2-EDE3-EC9FEC9A9F04}"/>
          </ac:spMkLst>
        </pc:spChg>
        <pc:spChg chg="del">
          <ac:chgData name="FoustB" userId="036fd538-e6a0-4478-b832-b99ce6775b9a" providerId="ADAL" clId="{3374150A-3492-4DAF-BEAD-80519FC99E6C}" dt="2023-07-03T16:14:01.221" v="2821" actId="478"/>
          <ac:spMkLst>
            <pc:docMk/>
            <pc:sldMk cId="2615515833" sldId="7226"/>
            <ac:spMk id="7" creationId="{C3F3E867-856A-E979-B7E3-9CFF93D9DD07}"/>
          </ac:spMkLst>
        </pc:spChg>
        <pc:spChg chg="add del">
          <ac:chgData name="FoustB" userId="036fd538-e6a0-4478-b832-b99ce6775b9a" providerId="ADAL" clId="{3374150A-3492-4DAF-BEAD-80519FC99E6C}" dt="2023-07-03T16:13:43.241" v="2820" actId="22"/>
          <ac:spMkLst>
            <pc:docMk/>
            <pc:sldMk cId="2615515833" sldId="7226"/>
            <ac:spMk id="8" creationId="{0829121B-FE6B-D6E8-499B-0A6D006E43F5}"/>
          </ac:spMkLst>
        </pc:spChg>
        <pc:spChg chg="add mod">
          <ac:chgData name="FoustB" userId="036fd538-e6a0-4478-b832-b99ce6775b9a" providerId="ADAL" clId="{3374150A-3492-4DAF-BEAD-80519FC99E6C}" dt="2023-07-03T16:19:19.249" v="2963"/>
          <ac:spMkLst>
            <pc:docMk/>
            <pc:sldMk cId="2615515833" sldId="7226"/>
            <ac:spMk id="9" creationId="{E492B7EC-C3A4-5641-DA17-13AE50FB3459}"/>
          </ac:spMkLst>
        </pc:spChg>
        <pc:spChg chg="add mod">
          <ac:chgData name="FoustB" userId="036fd538-e6a0-4478-b832-b99ce6775b9a" providerId="ADAL" clId="{3374150A-3492-4DAF-BEAD-80519FC99E6C}" dt="2023-07-03T16:19:19.249" v="2963"/>
          <ac:spMkLst>
            <pc:docMk/>
            <pc:sldMk cId="2615515833" sldId="7226"/>
            <ac:spMk id="11" creationId="{2DB416CD-653F-F7F6-BF98-94EADCD1F8D6}"/>
          </ac:spMkLst>
        </pc:spChg>
        <pc:spChg chg="add mod">
          <ac:chgData name="FoustB" userId="036fd538-e6a0-4478-b832-b99ce6775b9a" providerId="ADAL" clId="{3374150A-3492-4DAF-BEAD-80519FC99E6C}" dt="2023-07-03T16:19:19.249" v="2963"/>
          <ac:spMkLst>
            <pc:docMk/>
            <pc:sldMk cId="2615515833" sldId="7226"/>
            <ac:spMk id="12" creationId="{E58664DF-D12D-4880-B71F-F24629550050}"/>
          </ac:spMkLst>
        </pc:spChg>
        <pc:picChg chg="del">
          <ac:chgData name="FoustB" userId="036fd538-e6a0-4478-b832-b99ce6775b9a" providerId="ADAL" clId="{3374150A-3492-4DAF-BEAD-80519FC99E6C}" dt="2023-07-03T16:36:22.476" v="3064" actId="478"/>
          <ac:picMkLst>
            <pc:docMk/>
            <pc:sldMk cId="2615515833" sldId="7226"/>
            <ac:picMk id="10" creationId="{50CBF701-3B3F-622F-495B-81B8F380B1DF}"/>
          </ac:picMkLst>
        </pc:picChg>
        <pc:picChg chg="add mod">
          <ac:chgData name="FoustB" userId="036fd538-e6a0-4478-b832-b99ce6775b9a" providerId="ADAL" clId="{3374150A-3492-4DAF-BEAD-80519FC99E6C}" dt="2023-07-03T16:36:24.543" v="3066" actId="167"/>
          <ac:picMkLst>
            <pc:docMk/>
            <pc:sldMk cId="2615515833" sldId="7226"/>
            <ac:picMk id="13" creationId="{08B5BECD-5069-9400-4F76-952EBADB1AD8}"/>
          </ac:picMkLst>
        </pc:picChg>
        <pc:picChg chg="del">
          <ac:chgData name="FoustB" userId="036fd538-e6a0-4478-b832-b99ce6775b9a" providerId="ADAL" clId="{3374150A-3492-4DAF-BEAD-80519FC99E6C}" dt="2023-07-03T16:36:21.211" v="3063" actId="478"/>
          <ac:picMkLst>
            <pc:docMk/>
            <pc:sldMk cId="2615515833" sldId="7226"/>
            <ac:picMk id="1028" creationId="{7C761BE3-97FB-9FE0-9F6D-A3CBCFCAE8CA}"/>
          </ac:picMkLst>
        </pc:picChg>
      </pc:sldChg>
      <pc:sldChg chg="addSp delSp modSp add mod modAnim">
        <pc:chgData name="FoustB" userId="036fd538-e6a0-4478-b832-b99ce6775b9a" providerId="ADAL" clId="{3374150A-3492-4DAF-BEAD-80519FC99E6C}" dt="2023-07-03T16:36:30.104" v="3070" actId="167"/>
        <pc:sldMkLst>
          <pc:docMk/>
          <pc:sldMk cId="2619462151" sldId="7227"/>
        </pc:sldMkLst>
        <pc:spChg chg="del">
          <ac:chgData name="FoustB" userId="036fd538-e6a0-4478-b832-b99ce6775b9a" providerId="ADAL" clId="{3374150A-3492-4DAF-BEAD-80519FC99E6C}" dt="2023-07-03T16:19:36.988" v="2968" actId="478"/>
          <ac:spMkLst>
            <pc:docMk/>
            <pc:sldMk cId="2619462151" sldId="7227"/>
            <ac:spMk id="2" creationId="{C8498AC7-4370-E89D-687D-848C992961BB}"/>
          </ac:spMkLst>
        </pc:spChg>
        <pc:spChg chg="mod">
          <ac:chgData name="FoustB" userId="036fd538-e6a0-4478-b832-b99ce6775b9a" providerId="ADAL" clId="{3374150A-3492-4DAF-BEAD-80519FC99E6C}" dt="2023-07-03T16:15:28.499" v="2942" actId="255"/>
          <ac:spMkLst>
            <pc:docMk/>
            <pc:sldMk cId="2619462151" sldId="7227"/>
            <ac:spMk id="3" creationId="{EBA4FEC9-AC8B-65ED-6F6B-CC4DC2D15D94}"/>
          </ac:spMkLst>
        </pc:spChg>
        <pc:spChg chg="add mod">
          <ac:chgData name="FoustB" userId="036fd538-e6a0-4478-b832-b99ce6775b9a" providerId="ADAL" clId="{3374150A-3492-4DAF-BEAD-80519FC99E6C}" dt="2023-07-03T16:19:37.308" v="2969"/>
          <ac:spMkLst>
            <pc:docMk/>
            <pc:sldMk cId="2619462151" sldId="7227"/>
            <ac:spMk id="4" creationId="{8A573D50-FB43-EDF0-A342-39AEF749700A}"/>
          </ac:spMkLst>
        </pc:spChg>
        <pc:spChg chg="add mod">
          <ac:chgData name="FoustB" userId="036fd538-e6a0-4478-b832-b99ce6775b9a" providerId="ADAL" clId="{3374150A-3492-4DAF-BEAD-80519FC99E6C}" dt="2023-07-03T16:19:37.308" v="2969"/>
          <ac:spMkLst>
            <pc:docMk/>
            <pc:sldMk cId="2619462151" sldId="7227"/>
            <ac:spMk id="5" creationId="{7526CD9A-E565-FC75-DFAF-209DD706800F}"/>
          </ac:spMkLst>
        </pc:spChg>
        <pc:spChg chg="add mod">
          <ac:chgData name="FoustB" userId="036fd538-e6a0-4478-b832-b99ce6775b9a" providerId="ADAL" clId="{3374150A-3492-4DAF-BEAD-80519FC99E6C}" dt="2023-07-03T16:19:37.308" v="2969"/>
          <ac:spMkLst>
            <pc:docMk/>
            <pc:sldMk cId="2619462151" sldId="7227"/>
            <ac:spMk id="6" creationId="{D79A03AC-3904-2DE9-7FC5-52194C8668D2}"/>
          </ac:spMkLst>
        </pc:spChg>
        <pc:spChg chg="add mod">
          <ac:chgData name="FoustB" userId="036fd538-e6a0-4478-b832-b99ce6775b9a" providerId="ADAL" clId="{3374150A-3492-4DAF-BEAD-80519FC99E6C}" dt="2023-07-03T16:19:37.308" v="2969"/>
          <ac:spMkLst>
            <pc:docMk/>
            <pc:sldMk cId="2619462151" sldId="7227"/>
            <ac:spMk id="7" creationId="{EFF8FBD6-74C8-2ED0-ED30-FB7FC3488BAB}"/>
          </ac:spMkLst>
        </pc:spChg>
        <pc:picChg chg="add mod">
          <ac:chgData name="FoustB" userId="036fd538-e6a0-4478-b832-b99ce6775b9a" providerId="ADAL" clId="{3374150A-3492-4DAF-BEAD-80519FC99E6C}" dt="2023-07-03T16:36:30.104" v="3070" actId="167"/>
          <ac:picMkLst>
            <pc:docMk/>
            <pc:sldMk cId="2619462151" sldId="7227"/>
            <ac:picMk id="8" creationId="{791CEC0F-24F4-4DCB-809C-BBAA6F4BDF07}"/>
          </ac:picMkLst>
        </pc:picChg>
        <pc:picChg chg="del">
          <ac:chgData name="FoustB" userId="036fd538-e6a0-4478-b832-b99ce6775b9a" providerId="ADAL" clId="{3374150A-3492-4DAF-BEAD-80519FC99E6C}" dt="2023-07-03T16:36:28.137" v="3068" actId="478"/>
          <ac:picMkLst>
            <pc:docMk/>
            <pc:sldMk cId="2619462151" sldId="7227"/>
            <ac:picMk id="10" creationId="{50CBF701-3B3F-622F-495B-81B8F380B1DF}"/>
          </ac:picMkLst>
        </pc:picChg>
        <pc:picChg chg="del">
          <ac:chgData name="FoustB" userId="036fd538-e6a0-4478-b832-b99ce6775b9a" providerId="ADAL" clId="{3374150A-3492-4DAF-BEAD-80519FC99E6C}" dt="2023-07-03T16:36:27.071" v="3067" actId="478"/>
          <ac:picMkLst>
            <pc:docMk/>
            <pc:sldMk cId="2619462151" sldId="7227"/>
            <ac:picMk id="1028" creationId="{7C761BE3-97FB-9FE0-9F6D-A3CBCFCAE8CA}"/>
          </ac:picMkLst>
        </pc:picChg>
      </pc:sldChg>
      <pc:sldChg chg="addSp delSp modSp add mod modAnim">
        <pc:chgData name="FoustB" userId="036fd538-e6a0-4478-b832-b99ce6775b9a" providerId="ADAL" clId="{3374150A-3492-4DAF-BEAD-80519FC99E6C}" dt="2023-07-08T16:49:49.053" v="11335" actId="478"/>
        <pc:sldMkLst>
          <pc:docMk/>
          <pc:sldMk cId="31660499" sldId="7228"/>
        </pc:sldMkLst>
        <pc:spChg chg="del">
          <ac:chgData name="FoustB" userId="036fd538-e6a0-4478-b832-b99ce6775b9a" providerId="ADAL" clId="{3374150A-3492-4DAF-BEAD-80519FC99E6C}" dt="2023-07-03T16:19:40.582" v="2970" actId="478"/>
          <ac:spMkLst>
            <pc:docMk/>
            <pc:sldMk cId="31660499" sldId="7228"/>
            <ac:spMk id="2" creationId="{C8498AC7-4370-E89D-687D-848C992961BB}"/>
          </ac:spMkLst>
        </pc:spChg>
        <pc:spChg chg="add del mod">
          <ac:chgData name="FoustB" userId="036fd538-e6a0-4478-b832-b99ce6775b9a" providerId="ADAL" clId="{3374150A-3492-4DAF-BEAD-80519FC99E6C}" dt="2023-07-08T16:49:49.053" v="11335" actId="478"/>
          <ac:spMkLst>
            <pc:docMk/>
            <pc:sldMk cId="31660499" sldId="7228"/>
            <ac:spMk id="2" creationId="{E5B4CB79-C222-67AA-FBFD-F1B39F438188}"/>
          </ac:spMkLst>
        </pc:spChg>
        <pc:spChg chg="mod">
          <ac:chgData name="FoustB" userId="036fd538-e6a0-4478-b832-b99ce6775b9a" providerId="ADAL" clId="{3374150A-3492-4DAF-BEAD-80519FC99E6C}" dt="2023-07-03T16:16:05.059" v="2956" actId="207"/>
          <ac:spMkLst>
            <pc:docMk/>
            <pc:sldMk cId="31660499" sldId="7228"/>
            <ac:spMk id="3" creationId="{EBA4FEC9-AC8B-65ED-6F6B-CC4DC2D15D94}"/>
          </ac:spMkLst>
        </pc:spChg>
        <pc:spChg chg="add mod">
          <ac:chgData name="FoustB" userId="036fd538-e6a0-4478-b832-b99ce6775b9a" providerId="ADAL" clId="{3374150A-3492-4DAF-BEAD-80519FC99E6C}" dt="2023-07-03T16:19:40.963" v="2971"/>
          <ac:spMkLst>
            <pc:docMk/>
            <pc:sldMk cId="31660499" sldId="7228"/>
            <ac:spMk id="4" creationId="{A9942016-DB49-1590-EEED-28B69122AF7B}"/>
          </ac:spMkLst>
        </pc:spChg>
        <pc:spChg chg="add mod">
          <ac:chgData name="FoustB" userId="036fd538-e6a0-4478-b832-b99ce6775b9a" providerId="ADAL" clId="{3374150A-3492-4DAF-BEAD-80519FC99E6C}" dt="2023-07-03T16:19:40.963" v="2971"/>
          <ac:spMkLst>
            <pc:docMk/>
            <pc:sldMk cId="31660499" sldId="7228"/>
            <ac:spMk id="5" creationId="{C5CC21D3-82C6-784E-35B3-66BC97D6D220}"/>
          </ac:spMkLst>
        </pc:spChg>
        <pc:spChg chg="add mod">
          <ac:chgData name="FoustB" userId="036fd538-e6a0-4478-b832-b99ce6775b9a" providerId="ADAL" clId="{3374150A-3492-4DAF-BEAD-80519FC99E6C}" dt="2023-07-03T16:19:40.963" v="2971"/>
          <ac:spMkLst>
            <pc:docMk/>
            <pc:sldMk cId="31660499" sldId="7228"/>
            <ac:spMk id="6" creationId="{DC98E2CD-81A6-2A5C-7D88-429FB49BD593}"/>
          </ac:spMkLst>
        </pc:spChg>
        <pc:spChg chg="add mod">
          <ac:chgData name="FoustB" userId="036fd538-e6a0-4478-b832-b99ce6775b9a" providerId="ADAL" clId="{3374150A-3492-4DAF-BEAD-80519FC99E6C}" dt="2023-07-03T16:19:40.963" v="2971"/>
          <ac:spMkLst>
            <pc:docMk/>
            <pc:sldMk cId="31660499" sldId="7228"/>
            <ac:spMk id="7" creationId="{30CE570D-C009-3077-EC5C-350404C71EB6}"/>
          </ac:spMkLst>
        </pc:spChg>
        <pc:picChg chg="add mod">
          <ac:chgData name="FoustB" userId="036fd538-e6a0-4478-b832-b99ce6775b9a" providerId="ADAL" clId="{3374150A-3492-4DAF-BEAD-80519FC99E6C}" dt="2023-07-03T16:36:35.400" v="3074" actId="167"/>
          <ac:picMkLst>
            <pc:docMk/>
            <pc:sldMk cId="31660499" sldId="7228"/>
            <ac:picMk id="8" creationId="{1FC86DFD-8C30-8179-0851-7A403F11A642}"/>
          </ac:picMkLst>
        </pc:picChg>
        <pc:picChg chg="del">
          <ac:chgData name="FoustB" userId="036fd538-e6a0-4478-b832-b99ce6775b9a" providerId="ADAL" clId="{3374150A-3492-4DAF-BEAD-80519FC99E6C}" dt="2023-07-03T16:36:33.529" v="3072" actId="478"/>
          <ac:picMkLst>
            <pc:docMk/>
            <pc:sldMk cId="31660499" sldId="7228"/>
            <ac:picMk id="10" creationId="{50CBF701-3B3F-622F-495B-81B8F380B1DF}"/>
          </ac:picMkLst>
        </pc:picChg>
        <pc:picChg chg="del">
          <ac:chgData name="FoustB" userId="036fd538-e6a0-4478-b832-b99ce6775b9a" providerId="ADAL" clId="{3374150A-3492-4DAF-BEAD-80519FC99E6C}" dt="2023-07-03T16:36:32.365" v="3071" actId="478"/>
          <ac:picMkLst>
            <pc:docMk/>
            <pc:sldMk cId="31660499" sldId="7228"/>
            <ac:picMk id="1028" creationId="{7C761BE3-97FB-9FE0-9F6D-A3CBCFCAE8CA}"/>
          </ac:picMkLst>
        </pc:picChg>
      </pc:sldChg>
      <pc:sldChg chg="addSp delSp modSp add mod">
        <pc:chgData name="FoustB" userId="036fd538-e6a0-4478-b832-b99ce6775b9a" providerId="ADAL" clId="{3374150A-3492-4DAF-BEAD-80519FC99E6C}" dt="2023-07-03T16:36:40.631" v="3078" actId="167"/>
        <pc:sldMkLst>
          <pc:docMk/>
          <pc:sldMk cId="1096026544" sldId="7229"/>
        </pc:sldMkLst>
        <pc:spChg chg="mod">
          <ac:chgData name="FoustB" userId="036fd538-e6a0-4478-b832-b99ce6775b9a" providerId="ADAL" clId="{3374150A-3492-4DAF-BEAD-80519FC99E6C}" dt="2023-07-03T16:20:15.965" v="2984" actId="207"/>
          <ac:spMkLst>
            <pc:docMk/>
            <pc:sldMk cId="1096026544" sldId="7229"/>
            <ac:spMk id="3" creationId="{EBA4FEC9-AC8B-65ED-6F6B-CC4DC2D15D94}"/>
          </ac:spMkLst>
        </pc:spChg>
        <pc:picChg chg="add mod">
          <ac:chgData name="FoustB" userId="036fd538-e6a0-4478-b832-b99ce6775b9a" providerId="ADAL" clId="{3374150A-3492-4DAF-BEAD-80519FC99E6C}" dt="2023-07-03T16:36:40.631" v="3078" actId="167"/>
          <ac:picMkLst>
            <pc:docMk/>
            <pc:sldMk cId="1096026544" sldId="7229"/>
            <ac:picMk id="2" creationId="{15878C94-B378-9E76-59F9-9C74E9E22555}"/>
          </ac:picMkLst>
        </pc:picChg>
        <pc:picChg chg="del">
          <ac:chgData name="FoustB" userId="036fd538-e6a0-4478-b832-b99ce6775b9a" providerId="ADAL" clId="{3374150A-3492-4DAF-BEAD-80519FC99E6C}" dt="2023-07-03T16:36:38.795" v="3076" actId="478"/>
          <ac:picMkLst>
            <pc:docMk/>
            <pc:sldMk cId="1096026544" sldId="7229"/>
            <ac:picMk id="10" creationId="{50CBF701-3B3F-622F-495B-81B8F380B1DF}"/>
          </ac:picMkLst>
        </pc:picChg>
        <pc:picChg chg="del">
          <ac:chgData name="FoustB" userId="036fd538-e6a0-4478-b832-b99ce6775b9a" providerId="ADAL" clId="{3374150A-3492-4DAF-BEAD-80519FC99E6C}" dt="2023-07-03T16:36:37.732" v="3075" actId="478"/>
          <ac:picMkLst>
            <pc:docMk/>
            <pc:sldMk cId="1096026544" sldId="7229"/>
            <ac:picMk id="1028" creationId="{7C761BE3-97FB-9FE0-9F6D-A3CBCFCAE8CA}"/>
          </ac:picMkLst>
        </pc:picChg>
      </pc:sldChg>
      <pc:sldChg chg="addSp delSp modSp add mod modAnim">
        <pc:chgData name="FoustB" userId="036fd538-e6a0-4478-b832-b99ce6775b9a" providerId="ADAL" clId="{3374150A-3492-4DAF-BEAD-80519FC99E6C}" dt="2023-07-04T17:57:56.304" v="9592"/>
        <pc:sldMkLst>
          <pc:docMk/>
          <pc:sldMk cId="985219972" sldId="7230"/>
        </pc:sldMkLst>
        <pc:spChg chg="mod">
          <ac:chgData name="FoustB" userId="036fd538-e6a0-4478-b832-b99ce6775b9a" providerId="ADAL" clId="{3374150A-3492-4DAF-BEAD-80519FC99E6C}" dt="2023-07-04T17:57:36.853" v="9519" actId="207"/>
          <ac:spMkLst>
            <pc:docMk/>
            <pc:sldMk cId="985219972" sldId="7230"/>
            <ac:spMk id="3" creationId="{EBA4FEC9-AC8B-65ED-6F6B-CC4DC2D15D94}"/>
          </ac:spMkLst>
        </pc:spChg>
        <pc:spChg chg="add mod">
          <ac:chgData name="FoustB" userId="036fd538-e6a0-4478-b832-b99ce6775b9a" providerId="ADAL" clId="{3374150A-3492-4DAF-BEAD-80519FC99E6C}" dt="2023-07-04T17:57:55.271" v="9591" actId="1076"/>
          <ac:spMkLst>
            <pc:docMk/>
            <pc:sldMk cId="985219972" sldId="7230"/>
            <ac:spMk id="8" creationId="{7FA918C7-A074-C62C-AE76-B7A0F2BBCFDE}"/>
          </ac:spMkLst>
        </pc:spChg>
        <pc:picChg chg="add mod">
          <ac:chgData name="FoustB" userId="036fd538-e6a0-4478-b832-b99ce6775b9a" providerId="ADAL" clId="{3374150A-3492-4DAF-BEAD-80519FC99E6C}" dt="2023-07-03T16:36:46.080" v="3082" actId="167"/>
          <ac:picMkLst>
            <pc:docMk/>
            <pc:sldMk cId="985219972" sldId="7230"/>
            <ac:picMk id="2" creationId="{B7519B75-CBF7-7413-2600-1BA1B042681B}"/>
          </ac:picMkLst>
        </pc:picChg>
        <pc:picChg chg="del">
          <ac:chgData name="FoustB" userId="036fd538-e6a0-4478-b832-b99ce6775b9a" providerId="ADAL" clId="{3374150A-3492-4DAF-BEAD-80519FC99E6C}" dt="2023-07-03T16:36:44.162" v="3080" actId="478"/>
          <ac:picMkLst>
            <pc:docMk/>
            <pc:sldMk cId="985219972" sldId="7230"/>
            <ac:picMk id="10" creationId="{50CBF701-3B3F-622F-495B-81B8F380B1DF}"/>
          </ac:picMkLst>
        </pc:picChg>
        <pc:picChg chg="del">
          <ac:chgData name="FoustB" userId="036fd538-e6a0-4478-b832-b99ce6775b9a" providerId="ADAL" clId="{3374150A-3492-4DAF-BEAD-80519FC99E6C}" dt="2023-07-03T16:36:43.096" v="3079" actId="478"/>
          <ac:picMkLst>
            <pc:docMk/>
            <pc:sldMk cId="985219972" sldId="7230"/>
            <ac:picMk id="1028" creationId="{7C761BE3-97FB-9FE0-9F6D-A3CBCFCAE8CA}"/>
          </ac:picMkLst>
        </pc:picChg>
      </pc:sldChg>
      <pc:sldChg chg="addSp delSp modSp add mod modAnim">
        <pc:chgData name="FoustB" userId="036fd538-e6a0-4478-b832-b99ce6775b9a" providerId="ADAL" clId="{3374150A-3492-4DAF-BEAD-80519FC99E6C}" dt="2023-07-03T17:57:33.839" v="3304"/>
        <pc:sldMkLst>
          <pc:docMk/>
          <pc:sldMk cId="2750473162" sldId="7231"/>
        </pc:sldMkLst>
        <pc:spChg chg="mod">
          <ac:chgData name="FoustB" userId="036fd538-e6a0-4478-b832-b99ce6775b9a" providerId="ADAL" clId="{3374150A-3492-4DAF-BEAD-80519FC99E6C}" dt="2023-07-03T16:33:49.246" v="3036" actId="14100"/>
          <ac:spMkLst>
            <pc:docMk/>
            <pc:sldMk cId="2750473162" sldId="7231"/>
            <ac:spMk id="3" creationId="{EBA4FEC9-AC8B-65ED-6F6B-CC4DC2D15D94}"/>
          </ac:spMkLst>
        </pc:spChg>
        <pc:spChg chg="del">
          <ac:chgData name="FoustB" userId="036fd538-e6a0-4478-b832-b99ce6775b9a" providerId="ADAL" clId="{3374150A-3492-4DAF-BEAD-80519FC99E6C}" dt="2023-07-03T16:33:28.988" v="3018" actId="478"/>
          <ac:spMkLst>
            <pc:docMk/>
            <pc:sldMk cId="2750473162" sldId="7231"/>
            <ac:spMk id="4" creationId="{A9942016-DB49-1590-EEED-28B69122AF7B}"/>
          </ac:spMkLst>
        </pc:spChg>
        <pc:spChg chg="del">
          <ac:chgData name="FoustB" userId="036fd538-e6a0-4478-b832-b99ce6775b9a" providerId="ADAL" clId="{3374150A-3492-4DAF-BEAD-80519FC99E6C}" dt="2023-07-03T16:39:13.629" v="3087" actId="478"/>
          <ac:spMkLst>
            <pc:docMk/>
            <pc:sldMk cId="2750473162" sldId="7231"/>
            <ac:spMk id="6" creationId="{DC98E2CD-81A6-2A5C-7D88-429FB49BD593}"/>
          </ac:spMkLst>
        </pc:spChg>
        <pc:spChg chg="del">
          <ac:chgData name="FoustB" userId="036fd538-e6a0-4478-b832-b99ce6775b9a" providerId="ADAL" clId="{3374150A-3492-4DAF-BEAD-80519FC99E6C}" dt="2023-07-03T16:33:32.052" v="3019" actId="478"/>
          <ac:spMkLst>
            <pc:docMk/>
            <pc:sldMk cId="2750473162" sldId="7231"/>
            <ac:spMk id="7" creationId="{30CE570D-C009-3077-EC5C-350404C71EB6}"/>
          </ac:spMkLst>
        </pc:spChg>
        <pc:spChg chg="add mod">
          <ac:chgData name="FoustB" userId="036fd538-e6a0-4478-b832-b99ce6775b9a" providerId="ADAL" clId="{3374150A-3492-4DAF-BEAD-80519FC99E6C}" dt="2023-07-03T16:40:08.806" v="3153" actId="20577"/>
          <ac:spMkLst>
            <pc:docMk/>
            <pc:sldMk cId="2750473162" sldId="7231"/>
            <ac:spMk id="8" creationId="{C3970B25-5DBA-E60F-71FF-1BB6889BBE1D}"/>
          </ac:spMkLst>
        </pc:spChg>
        <pc:spChg chg="add del mod">
          <ac:chgData name="FoustB" userId="036fd538-e6a0-4478-b832-b99ce6775b9a" providerId="ADAL" clId="{3374150A-3492-4DAF-BEAD-80519FC99E6C}" dt="2023-07-03T16:41:45.677" v="3163" actId="478"/>
          <ac:spMkLst>
            <pc:docMk/>
            <pc:sldMk cId="2750473162" sldId="7231"/>
            <ac:spMk id="9" creationId="{D82666D5-0AF3-D154-A01C-260631DCE44F}"/>
          </ac:spMkLst>
        </pc:spChg>
        <pc:spChg chg="add mod">
          <ac:chgData name="FoustB" userId="036fd538-e6a0-4478-b832-b99ce6775b9a" providerId="ADAL" clId="{3374150A-3492-4DAF-BEAD-80519FC99E6C}" dt="2023-07-03T17:57:32.392" v="3303"/>
          <ac:spMkLst>
            <pc:docMk/>
            <pc:sldMk cId="2750473162" sldId="7231"/>
            <ac:spMk id="11" creationId="{FCF557DC-BE8A-16F3-49A0-F4DA3FCD3214}"/>
          </ac:spMkLst>
        </pc:spChg>
        <pc:picChg chg="add mod">
          <ac:chgData name="FoustB" userId="036fd538-e6a0-4478-b832-b99ce6775b9a" providerId="ADAL" clId="{3374150A-3492-4DAF-BEAD-80519FC99E6C}" dt="2023-07-03T16:36:51.577" v="3086" actId="167"/>
          <ac:picMkLst>
            <pc:docMk/>
            <pc:sldMk cId="2750473162" sldId="7231"/>
            <ac:picMk id="2" creationId="{BB66EDCF-8123-C841-3ABB-93FE5051AA68}"/>
          </ac:picMkLst>
        </pc:picChg>
        <pc:picChg chg="del">
          <ac:chgData name="FoustB" userId="036fd538-e6a0-4478-b832-b99ce6775b9a" providerId="ADAL" clId="{3374150A-3492-4DAF-BEAD-80519FC99E6C}" dt="2023-07-03T16:36:49.739" v="3084" actId="478"/>
          <ac:picMkLst>
            <pc:docMk/>
            <pc:sldMk cId="2750473162" sldId="7231"/>
            <ac:picMk id="10" creationId="{50CBF701-3B3F-622F-495B-81B8F380B1DF}"/>
          </ac:picMkLst>
        </pc:picChg>
        <pc:picChg chg="del">
          <ac:chgData name="FoustB" userId="036fd538-e6a0-4478-b832-b99ce6775b9a" providerId="ADAL" clId="{3374150A-3492-4DAF-BEAD-80519FC99E6C}" dt="2023-07-03T16:36:48.455" v="3083" actId="478"/>
          <ac:picMkLst>
            <pc:docMk/>
            <pc:sldMk cId="2750473162" sldId="7231"/>
            <ac:picMk id="1028" creationId="{7C761BE3-97FB-9FE0-9F6D-A3CBCFCAE8CA}"/>
          </ac:picMkLst>
        </pc:picChg>
      </pc:sldChg>
      <pc:sldChg chg="addSp delSp modSp add del mod delAnim modAnim">
        <pc:chgData name="FoustB" userId="036fd538-e6a0-4478-b832-b99ce6775b9a" providerId="ADAL" clId="{3374150A-3492-4DAF-BEAD-80519FC99E6C}" dt="2023-07-03T17:57:35.196" v="3305" actId="47"/>
        <pc:sldMkLst>
          <pc:docMk/>
          <pc:sldMk cId="2892082650" sldId="7232"/>
        </pc:sldMkLst>
        <pc:spChg chg="add del mod">
          <ac:chgData name="FoustB" userId="036fd538-e6a0-4478-b832-b99ce6775b9a" providerId="ADAL" clId="{3374150A-3492-4DAF-BEAD-80519FC99E6C}" dt="2023-07-03T17:57:26.264" v="3302" actId="478"/>
          <ac:spMkLst>
            <pc:docMk/>
            <pc:sldMk cId="2892082650" sldId="7232"/>
            <ac:spMk id="4" creationId="{2B939721-8934-9479-11BE-707645F0C5E8}"/>
          </ac:spMkLst>
        </pc:spChg>
        <pc:spChg chg="mod">
          <ac:chgData name="FoustB" userId="036fd538-e6a0-4478-b832-b99ce6775b9a" providerId="ADAL" clId="{3374150A-3492-4DAF-BEAD-80519FC99E6C}" dt="2023-07-03T17:31:01.215" v="3239" actId="1076"/>
          <ac:spMkLst>
            <pc:docMk/>
            <pc:sldMk cId="2892082650" sldId="7232"/>
            <ac:spMk id="9" creationId="{D82666D5-0AF3-D154-A01C-260631DCE44F}"/>
          </ac:spMkLst>
        </pc:spChg>
      </pc:sldChg>
      <pc:sldChg chg="add del">
        <pc:chgData name="FoustB" userId="036fd538-e6a0-4478-b832-b99ce6775b9a" providerId="ADAL" clId="{3374150A-3492-4DAF-BEAD-80519FC99E6C}" dt="2023-07-03T17:57:08.104" v="3298" actId="47"/>
        <pc:sldMkLst>
          <pc:docMk/>
          <pc:sldMk cId="4022125939" sldId="7233"/>
        </pc:sldMkLst>
      </pc:sldChg>
      <pc:sldChg chg="addSp delSp modSp add mod ord delAnim modAnim">
        <pc:chgData name="FoustB" userId="036fd538-e6a0-4478-b832-b99ce6775b9a" providerId="ADAL" clId="{3374150A-3492-4DAF-BEAD-80519FC99E6C}" dt="2023-07-08T21:11:24.411" v="12411" actId="478"/>
        <pc:sldMkLst>
          <pc:docMk/>
          <pc:sldMk cId="3319041113" sldId="7234"/>
        </pc:sldMkLst>
        <pc:spChg chg="mod">
          <ac:chgData name="FoustB" userId="036fd538-e6a0-4478-b832-b99ce6775b9a" providerId="ADAL" clId="{3374150A-3492-4DAF-BEAD-80519FC99E6C}" dt="2023-07-03T17:42:21.526" v="3296" actId="255"/>
          <ac:spMkLst>
            <pc:docMk/>
            <pc:sldMk cId="3319041113" sldId="7234"/>
            <ac:spMk id="3" creationId="{EBA4FEC9-AC8B-65ED-6F6B-CC4DC2D15D94}"/>
          </ac:spMkLst>
        </pc:spChg>
        <pc:spChg chg="del">
          <ac:chgData name="FoustB" userId="036fd538-e6a0-4478-b832-b99ce6775b9a" providerId="ADAL" clId="{3374150A-3492-4DAF-BEAD-80519FC99E6C}" dt="2023-07-03T17:57:37.378" v="3306" actId="478"/>
          <ac:spMkLst>
            <pc:docMk/>
            <pc:sldMk cId="3319041113" sldId="7234"/>
            <ac:spMk id="4" creationId="{2B939721-8934-9479-11BE-707645F0C5E8}"/>
          </ac:spMkLst>
        </pc:spChg>
        <pc:spChg chg="add del mod">
          <ac:chgData name="FoustB" userId="036fd538-e6a0-4478-b832-b99ce6775b9a" providerId="ADAL" clId="{3374150A-3492-4DAF-BEAD-80519FC99E6C}" dt="2023-07-08T21:11:24.411" v="12411" actId="478"/>
          <ac:spMkLst>
            <pc:docMk/>
            <pc:sldMk cId="3319041113" sldId="7234"/>
            <ac:spMk id="4" creationId="{484B05B1-2F5B-1364-4F2A-E28AE5FDCEDD}"/>
          </ac:spMkLst>
        </pc:spChg>
        <pc:spChg chg="add del mod ord">
          <ac:chgData name="FoustB" userId="036fd538-e6a0-4478-b832-b99ce6775b9a" providerId="ADAL" clId="{3374150A-3492-4DAF-BEAD-80519FC99E6C}" dt="2023-07-08T17:19:02.153" v="11481" actId="478"/>
          <ac:spMkLst>
            <pc:docMk/>
            <pc:sldMk cId="3319041113" sldId="7234"/>
            <ac:spMk id="4" creationId="{87ECD7D6-DD2D-B651-2180-833952E7FE3D}"/>
          </ac:spMkLst>
        </pc:spChg>
        <pc:spChg chg="add del mod">
          <ac:chgData name="FoustB" userId="036fd538-e6a0-4478-b832-b99ce6775b9a" providerId="ADAL" clId="{3374150A-3492-4DAF-BEAD-80519FC99E6C}" dt="2023-07-03T17:57:14.417" v="3300" actId="478"/>
          <ac:spMkLst>
            <pc:docMk/>
            <pc:sldMk cId="3319041113" sldId="7234"/>
            <ac:spMk id="6" creationId="{384DED55-00D9-9759-0BA2-972270833FDA}"/>
          </ac:spMkLst>
        </pc:spChg>
        <pc:spChg chg="add mod">
          <ac:chgData name="FoustB" userId="036fd538-e6a0-4478-b832-b99ce6775b9a" providerId="ADAL" clId="{3374150A-3492-4DAF-BEAD-80519FC99E6C}" dt="2023-07-08T17:09:43.475" v="11378" actId="14100"/>
          <ac:spMkLst>
            <pc:docMk/>
            <pc:sldMk cId="3319041113" sldId="7234"/>
            <ac:spMk id="6" creationId="{49336C81-C8D2-5198-AA56-241557F033D3}"/>
          </ac:spMkLst>
        </pc:spChg>
        <pc:spChg chg="add del mod">
          <ac:chgData name="FoustB" userId="036fd538-e6a0-4478-b832-b99ce6775b9a" providerId="ADAL" clId="{3374150A-3492-4DAF-BEAD-80519FC99E6C}" dt="2023-07-04T19:58:03.091" v="10667" actId="478"/>
          <ac:spMkLst>
            <pc:docMk/>
            <pc:sldMk cId="3319041113" sldId="7234"/>
            <ac:spMk id="6" creationId="{600A391F-3B75-9844-0582-09EAEE504C51}"/>
          </ac:spMkLst>
        </pc:spChg>
        <pc:spChg chg="add del mod">
          <ac:chgData name="FoustB" userId="036fd538-e6a0-4478-b832-b99ce6775b9a" providerId="ADAL" clId="{3374150A-3492-4DAF-BEAD-80519FC99E6C}" dt="2023-07-08T17:19:00.353" v="11480" actId="478"/>
          <ac:spMkLst>
            <pc:docMk/>
            <pc:sldMk cId="3319041113" sldId="7234"/>
            <ac:spMk id="7" creationId="{40A53223-4B2D-7C71-CC36-FA7732FA2144}"/>
          </ac:spMkLst>
        </pc:spChg>
      </pc:sldChg>
      <pc:sldChg chg="addSp delSp modSp add del mod delAnim modAnim">
        <pc:chgData name="FoustB" userId="036fd538-e6a0-4478-b832-b99ce6775b9a" providerId="ADAL" clId="{3374150A-3492-4DAF-BEAD-80519FC99E6C}" dt="2023-07-08T17:16:12.189" v="11408" actId="47"/>
        <pc:sldMkLst>
          <pc:docMk/>
          <pc:sldMk cId="2895985398" sldId="7235"/>
        </pc:sldMkLst>
        <pc:spChg chg="add mod">
          <ac:chgData name="FoustB" userId="036fd538-e6a0-4478-b832-b99ce6775b9a" providerId="ADAL" clId="{3374150A-3492-4DAF-BEAD-80519FC99E6C}" dt="2023-07-08T17:10:18.708" v="11385"/>
          <ac:spMkLst>
            <pc:docMk/>
            <pc:sldMk cId="2895985398" sldId="7235"/>
            <ac:spMk id="3" creationId="{86C75973-B7C7-B7AC-EF67-EBC8542F702F}"/>
          </ac:spMkLst>
        </pc:spChg>
        <pc:spChg chg="del">
          <ac:chgData name="FoustB" userId="036fd538-e6a0-4478-b832-b99ce6775b9a" providerId="ADAL" clId="{3374150A-3492-4DAF-BEAD-80519FC99E6C}" dt="2023-07-03T17:57:49.496" v="3307" actId="478"/>
          <ac:spMkLst>
            <pc:docMk/>
            <pc:sldMk cId="2895985398" sldId="7235"/>
            <ac:spMk id="3" creationId="{EBA4FEC9-AC8B-65ED-6F6B-CC4DC2D15D94}"/>
          </ac:spMkLst>
        </pc:spChg>
        <pc:spChg chg="del mod ord">
          <ac:chgData name="FoustB" userId="036fd538-e6a0-4478-b832-b99ce6775b9a" providerId="ADAL" clId="{3374150A-3492-4DAF-BEAD-80519FC99E6C}" dt="2023-07-08T17:10:18.423" v="11384" actId="478"/>
          <ac:spMkLst>
            <pc:docMk/>
            <pc:sldMk cId="2895985398" sldId="7235"/>
            <ac:spMk id="4" creationId="{2B939721-8934-9479-11BE-707645F0C5E8}"/>
          </ac:spMkLst>
        </pc:spChg>
        <pc:spChg chg="add mod">
          <ac:chgData name="FoustB" userId="036fd538-e6a0-4478-b832-b99ce6775b9a" providerId="ADAL" clId="{3374150A-3492-4DAF-BEAD-80519FC99E6C}" dt="2023-07-03T17:57:49.834" v="3308"/>
          <ac:spMkLst>
            <pc:docMk/>
            <pc:sldMk cId="2895985398" sldId="7235"/>
            <ac:spMk id="6" creationId="{8DF3638D-5B67-C7C0-5A07-4C9AEDC304F1}"/>
          </ac:spMkLst>
        </pc:spChg>
      </pc:sldChg>
      <pc:sldChg chg="addSp delSp modSp add mod delAnim modAnim">
        <pc:chgData name="FoustB" userId="036fd538-e6a0-4478-b832-b99ce6775b9a" providerId="ADAL" clId="{3374150A-3492-4DAF-BEAD-80519FC99E6C}" dt="2023-07-09T02:27:12.467" v="13073"/>
        <pc:sldMkLst>
          <pc:docMk/>
          <pc:sldMk cId="3651700793" sldId="7236"/>
        </pc:sldMkLst>
        <pc:spChg chg="add mod">
          <ac:chgData name="FoustB" userId="036fd538-e6a0-4478-b832-b99ce6775b9a" providerId="ADAL" clId="{3374150A-3492-4DAF-BEAD-80519FC99E6C}" dt="2023-07-08T17:10:25.915" v="11388"/>
          <ac:spMkLst>
            <pc:docMk/>
            <pc:sldMk cId="3651700793" sldId="7236"/>
            <ac:spMk id="3" creationId="{E2B7CBC5-A3FA-239B-656A-E29A5192FCBC}"/>
          </ac:spMkLst>
        </pc:spChg>
        <pc:spChg chg="add del mod">
          <ac:chgData name="FoustB" userId="036fd538-e6a0-4478-b832-b99ce6775b9a" providerId="ADAL" clId="{3374150A-3492-4DAF-BEAD-80519FC99E6C}" dt="2023-07-04T19:58:36.370" v="10673" actId="478"/>
          <ac:spMkLst>
            <pc:docMk/>
            <pc:sldMk cId="3651700793" sldId="7236"/>
            <ac:spMk id="3" creationId="{FE4683A9-7FF7-2865-6AD5-BCF681B73775}"/>
          </ac:spMkLst>
        </pc:spChg>
        <pc:spChg chg="del">
          <ac:chgData name="FoustB" userId="036fd538-e6a0-4478-b832-b99ce6775b9a" providerId="ADAL" clId="{3374150A-3492-4DAF-BEAD-80519FC99E6C}" dt="2023-07-08T17:10:25.630" v="11387" actId="478"/>
          <ac:spMkLst>
            <pc:docMk/>
            <pc:sldMk cId="3651700793" sldId="7236"/>
            <ac:spMk id="4" creationId="{2B939721-8934-9479-11BE-707645F0C5E8}"/>
          </ac:spMkLst>
        </pc:spChg>
        <pc:spChg chg="add mod">
          <ac:chgData name="FoustB" userId="036fd538-e6a0-4478-b832-b99ce6775b9a" providerId="ADAL" clId="{3374150A-3492-4DAF-BEAD-80519FC99E6C}" dt="2023-07-09T02:27:04.529" v="13071" actId="1076"/>
          <ac:spMkLst>
            <pc:docMk/>
            <pc:sldMk cId="3651700793" sldId="7236"/>
            <ac:spMk id="4" creationId="{D248CFEF-5B19-320D-C45F-87C9B194BC4D}"/>
          </ac:spMkLst>
        </pc:spChg>
        <pc:spChg chg="mod">
          <ac:chgData name="FoustB" userId="036fd538-e6a0-4478-b832-b99ce6775b9a" providerId="ADAL" clId="{3374150A-3492-4DAF-BEAD-80519FC99E6C}" dt="2023-07-03T17:59:09.095" v="3319" actId="14100"/>
          <ac:spMkLst>
            <pc:docMk/>
            <pc:sldMk cId="3651700793" sldId="7236"/>
            <ac:spMk id="6" creationId="{8DF3638D-5B67-C7C0-5A07-4C9AEDC304F1}"/>
          </ac:spMkLst>
        </pc:spChg>
        <pc:spChg chg="add del mod">
          <ac:chgData name="FoustB" userId="036fd538-e6a0-4478-b832-b99ce6775b9a" providerId="ADAL" clId="{3374150A-3492-4DAF-BEAD-80519FC99E6C}" dt="2023-07-03T18:00:03.941" v="3334" actId="478"/>
          <ac:spMkLst>
            <pc:docMk/>
            <pc:sldMk cId="3651700793" sldId="7236"/>
            <ac:spMk id="7" creationId="{0675A688-C620-EDD8-4EDE-5A3C94286632}"/>
          </ac:spMkLst>
        </pc:spChg>
        <pc:spChg chg="add mod">
          <ac:chgData name="FoustB" userId="036fd538-e6a0-4478-b832-b99ce6775b9a" providerId="ADAL" clId="{3374150A-3492-4DAF-BEAD-80519FC99E6C}" dt="2023-07-08T21:13:09.743" v="12446" actId="14100"/>
          <ac:spMkLst>
            <pc:docMk/>
            <pc:sldMk cId="3651700793" sldId="7236"/>
            <ac:spMk id="7" creationId="{1BB76BE5-9B42-A039-C440-9AD306036C38}"/>
          </ac:spMkLst>
        </pc:spChg>
        <pc:cxnChg chg="add mod">
          <ac:chgData name="FoustB" userId="036fd538-e6a0-4478-b832-b99ce6775b9a" providerId="ADAL" clId="{3374150A-3492-4DAF-BEAD-80519FC99E6C}" dt="2023-07-03T18:01:09.223" v="3384" actId="1076"/>
          <ac:cxnSpMkLst>
            <pc:docMk/>
            <pc:sldMk cId="3651700793" sldId="7236"/>
            <ac:cxnSpMk id="11" creationId="{725FA8EF-4FE7-7DA7-1BAA-F61FD5993D75}"/>
          </ac:cxnSpMkLst>
        </pc:cxnChg>
        <pc:cxnChg chg="add mod">
          <ac:chgData name="FoustB" userId="036fd538-e6a0-4478-b832-b99ce6775b9a" providerId="ADAL" clId="{3374150A-3492-4DAF-BEAD-80519FC99E6C}" dt="2023-07-03T18:00:45.655" v="3377" actId="14100"/>
          <ac:cxnSpMkLst>
            <pc:docMk/>
            <pc:sldMk cId="3651700793" sldId="7236"/>
            <ac:cxnSpMk id="12" creationId="{FEB1CC25-F342-D850-A2A9-248321DC38E9}"/>
          </ac:cxnSpMkLst>
        </pc:cxnChg>
      </pc:sldChg>
      <pc:sldChg chg="addSp delSp modSp add mod addAnim delAnim modAnim">
        <pc:chgData name="FoustB" userId="036fd538-e6a0-4478-b832-b99ce6775b9a" providerId="ADAL" clId="{3374150A-3492-4DAF-BEAD-80519FC99E6C}" dt="2023-07-09T02:28:08.874" v="13076" actId="1076"/>
        <pc:sldMkLst>
          <pc:docMk/>
          <pc:sldMk cId="860002743" sldId="7237"/>
        </pc:sldMkLst>
        <pc:spChg chg="add mod">
          <ac:chgData name="FoustB" userId="036fd538-e6a0-4478-b832-b99ce6775b9a" providerId="ADAL" clId="{3374150A-3492-4DAF-BEAD-80519FC99E6C}" dt="2023-07-08T17:22:19.723" v="11489"/>
          <ac:spMkLst>
            <pc:docMk/>
            <pc:sldMk cId="860002743" sldId="7237"/>
            <ac:spMk id="3" creationId="{71D5DC11-43A8-C9C4-2E45-D41536B0B1B5}"/>
          </ac:spMkLst>
        </pc:spChg>
        <pc:spChg chg="del">
          <ac:chgData name="FoustB" userId="036fd538-e6a0-4478-b832-b99ce6775b9a" providerId="ADAL" clId="{3374150A-3492-4DAF-BEAD-80519FC99E6C}" dt="2023-07-03T18:02:27.545" v="3399" actId="478"/>
          <ac:spMkLst>
            <pc:docMk/>
            <pc:sldMk cId="860002743" sldId="7237"/>
            <ac:spMk id="3" creationId="{FE4683A9-7FF7-2865-6AD5-BCF681B73775}"/>
          </ac:spMkLst>
        </pc:spChg>
        <pc:spChg chg="del">
          <ac:chgData name="FoustB" userId="036fd538-e6a0-4478-b832-b99ce6775b9a" providerId="ADAL" clId="{3374150A-3492-4DAF-BEAD-80519FC99E6C}" dt="2023-07-08T17:22:19.428" v="11488" actId="478"/>
          <ac:spMkLst>
            <pc:docMk/>
            <pc:sldMk cId="860002743" sldId="7237"/>
            <ac:spMk id="4" creationId="{2B939721-8934-9479-11BE-707645F0C5E8}"/>
          </ac:spMkLst>
        </pc:spChg>
        <pc:spChg chg="mod">
          <ac:chgData name="FoustB" userId="036fd538-e6a0-4478-b832-b99ce6775b9a" providerId="ADAL" clId="{3374150A-3492-4DAF-BEAD-80519FC99E6C}" dt="2023-07-03T18:02:48.001" v="3411" actId="14100"/>
          <ac:spMkLst>
            <pc:docMk/>
            <pc:sldMk cId="860002743" sldId="7237"/>
            <ac:spMk id="6" creationId="{8DF3638D-5B67-C7C0-5A07-4C9AEDC304F1}"/>
          </ac:spMkLst>
        </pc:spChg>
        <pc:spChg chg="add del mod">
          <ac:chgData name="FoustB" userId="036fd538-e6a0-4478-b832-b99ce6775b9a" providerId="ADAL" clId="{3374150A-3492-4DAF-BEAD-80519FC99E6C}" dt="2023-07-09T02:28:08.874" v="13076" actId="1076"/>
          <ac:spMkLst>
            <pc:docMk/>
            <pc:sldMk cId="860002743" sldId="7237"/>
            <ac:spMk id="7" creationId="{B4848903-083C-5991-C2B7-C25ADCE0400F}"/>
          </ac:spMkLst>
        </pc:spChg>
        <pc:spChg chg="del">
          <ac:chgData name="FoustB" userId="036fd538-e6a0-4478-b832-b99ce6775b9a" providerId="ADAL" clId="{3374150A-3492-4DAF-BEAD-80519FC99E6C}" dt="2023-07-03T18:08:53.494" v="3554" actId="478"/>
          <ac:spMkLst>
            <pc:docMk/>
            <pc:sldMk cId="860002743" sldId="7237"/>
            <ac:spMk id="8" creationId="{C3970B25-5DBA-E60F-71FF-1BB6889BBE1D}"/>
          </ac:spMkLst>
        </pc:spChg>
        <pc:spChg chg="add mod">
          <ac:chgData name="FoustB" userId="036fd538-e6a0-4478-b832-b99ce6775b9a" providerId="ADAL" clId="{3374150A-3492-4DAF-BEAD-80519FC99E6C}" dt="2023-07-03T18:08:53.795" v="3555"/>
          <ac:spMkLst>
            <pc:docMk/>
            <pc:sldMk cId="860002743" sldId="7237"/>
            <ac:spMk id="10" creationId="{28031B01-6088-43A9-FB15-C9951D0B5CDC}"/>
          </ac:spMkLst>
        </pc:spChg>
      </pc:sldChg>
      <pc:sldChg chg="addSp delSp modSp add mod ord modAnim">
        <pc:chgData name="FoustB" userId="036fd538-e6a0-4478-b832-b99ce6775b9a" providerId="ADAL" clId="{3374150A-3492-4DAF-BEAD-80519FC99E6C}" dt="2023-07-08T17:22:14.799" v="11487" actId="166"/>
        <pc:sldMkLst>
          <pc:docMk/>
          <pc:sldMk cId="2642458059" sldId="7238"/>
        </pc:sldMkLst>
        <pc:spChg chg="add mod">
          <ac:chgData name="FoustB" userId="036fd538-e6a0-4478-b832-b99ce6775b9a" providerId="ADAL" clId="{3374150A-3492-4DAF-BEAD-80519FC99E6C}" dt="2023-07-03T18:06:28.107" v="3539"/>
          <ac:spMkLst>
            <pc:docMk/>
            <pc:sldMk cId="2642458059" sldId="7238"/>
            <ac:spMk id="3" creationId="{3D51CA3A-1E39-DC03-6ADC-2FBC593C1805}"/>
          </ac:spMkLst>
        </pc:spChg>
        <pc:spChg chg="del">
          <ac:chgData name="FoustB" userId="036fd538-e6a0-4478-b832-b99ce6775b9a" providerId="ADAL" clId="{3374150A-3492-4DAF-BEAD-80519FC99E6C}" dt="2023-07-08T17:22:11.326" v="11485" actId="478"/>
          <ac:spMkLst>
            <pc:docMk/>
            <pc:sldMk cId="2642458059" sldId="7238"/>
            <ac:spMk id="4" creationId="{2B939721-8934-9479-11BE-707645F0C5E8}"/>
          </ac:spMkLst>
        </pc:spChg>
        <pc:spChg chg="mod">
          <ac:chgData name="FoustB" userId="036fd538-e6a0-4478-b832-b99ce6775b9a" providerId="ADAL" clId="{3374150A-3492-4DAF-BEAD-80519FC99E6C}" dt="2023-07-03T18:03:13.128" v="3413" actId="6549"/>
          <ac:spMkLst>
            <pc:docMk/>
            <pc:sldMk cId="2642458059" sldId="7238"/>
            <ac:spMk id="6" creationId="{8DF3638D-5B67-C7C0-5A07-4C9AEDC304F1}"/>
          </ac:spMkLst>
        </pc:spChg>
        <pc:spChg chg="add mod ord">
          <ac:chgData name="FoustB" userId="036fd538-e6a0-4478-b832-b99ce6775b9a" providerId="ADAL" clId="{3374150A-3492-4DAF-BEAD-80519FC99E6C}" dt="2023-07-08T17:22:14.799" v="11487" actId="166"/>
          <ac:spMkLst>
            <pc:docMk/>
            <pc:sldMk cId="2642458059" sldId="7238"/>
            <ac:spMk id="7" creationId="{24C1B515-7D3A-6434-E538-50B8102A5F20}"/>
          </ac:spMkLst>
        </pc:spChg>
        <pc:spChg chg="del">
          <ac:chgData name="FoustB" userId="036fd538-e6a0-4478-b832-b99ce6775b9a" providerId="ADAL" clId="{3374150A-3492-4DAF-BEAD-80519FC99E6C}" dt="2023-07-03T18:06:27.838" v="3538" actId="478"/>
          <ac:spMkLst>
            <pc:docMk/>
            <pc:sldMk cId="2642458059" sldId="7238"/>
            <ac:spMk id="8" creationId="{C3970B25-5DBA-E60F-71FF-1BB6889BBE1D}"/>
          </ac:spMkLst>
        </pc:spChg>
        <pc:spChg chg="add mod">
          <ac:chgData name="FoustB" userId="036fd538-e6a0-4478-b832-b99ce6775b9a" providerId="ADAL" clId="{3374150A-3492-4DAF-BEAD-80519FC99E6C}" dt="2023-07-08T17:22:11.691" v="11486"/>
          <ac:spMkLst>
            <pc:docMk/>
            <pc:sldMk cId="2642458059" sldId="7238"/>
            <ac:spMk id="8" creationId="{F8635FF0-066C-3B07-39CD-4BCD777BF842}"/>
          </ac:spMkLst>
        </pc:spChg>
      </pc:sldChg>
      <pc:sldChg chg="addSp delSp modSp add mod delAnim modAnim">
        <pc:chgData name="FoustB" userId="036fd538-e6a0-4478-b832-b99ce6775b9a" providerId="ADAL" clId="{3374150A-3492-4DAF-BEAD-80519FC99E6C}" dt="2023-07-08T17:10:29.578" v="11390"/>
        <pc:sldMkLst>
          <pc:docMk/>
          <pc:sldMk cId="2612753639" sldId="7239"/>
        </pc:sldMkLst>
        <pc:spChg chg="add mod">
          <ac:chgData name="FoustB" userId="036fd538-e6a0-4478-b832-b99ce6775b9a" providerId="ADAL" clId="{3374150A-3492-4DAF-BEAD-80519FC99E6C}" dt="2023-07-08T17:10:29.578" v="11390"/>
          <ac:spMkLst>
            <pc:docMk/>
            <pc:sldMk cId="2612753639" sldId="7239"/>
            <ac:spMk id="3" creationId="{E9B2B777-1B9B-69CF-C3AD-3F38D204CBE9}"/>
          </ac:spMkLst>
        </pc:spChg>
        <pc:spChg chg="del">
          <ac:chgData name="FoustB" userId="036fd538-e6a0-4478-b832-b99ce6775b9a" providerId="ADAL" clId="{3374150A-3492-4DAF-BEAD-80519FC99E6C}" dt="2023-07-03T18:05:32.945" v="3427" actId="478"/>
          <ac:spMkLst>
            <pc:docMk/>
            <pc:sldMk cId="2612753639" sldId="7239"/>
            <ac:spMk id="3" creationId="{FE4683A9-7FF7-2865-6AD5-BCF681B73775}"/>
          </ac:spMkLst>
        </pc:spChg>
        <pc:spChg chg="del">
          <ac:chgData name="FoustB" userId="036fd538-e6a0-4478-b832-b99ce6775b9a" providerId="ADAL" clId="{3374150A-3492-4DAF-BEAD-80519FC99E6C}" dt="2023-07-08T17:10:29.356" v="11389" actId="478"/>
          <ac:spMkLst>
            <pc:docMk/>
            <pc:sldMk cId="2612753639" sldId="7239"/>
            <ac:spMk id="4" creationId="{2B939721-8934-9479-11BE-707645F0C5E8}"/>
          </ac:spMkLst>
        </pc:spChg>
        <pc:spChg chg="add mod">
          <ac:chgData name="FoustB" userId="036fd538-e6a0-4478-b832-b99ce6775b9a" providerId="ADAL" clId="{3374150A-3492-4DAF-BEAD-80519FC99E6C}" dt="2023-07-03T18:06:08.712" v="3534" actId="115"/>
          <ac:spMkLst>
            <pc:docMk/>
            <pc:sldMk cId="2612753639" sldId="7239"/>
            <ac:spMk id="7" creationId="{BF95015D-2CB4-F94B-0C30-CA2578E808D3}"/>
          </ac:spMkLst>
        </pc:spChg>
        <pc:spChg chg="del">
          <ac:chgData name="FoustB" userId="036fd538-e6a0-4478-b832-b99ce6775b9a" providerId="ADAL" clId="{3374150A-3492-4DAF-BEAD-80519FC99E6C}" dt="2023-07-03T18:05:44.125" v="3430" actId="478"/>
          <ac:spMkLst>
            <pc:docMk/>
            <pc:sldMk cId="2612753639" sldId="7239"/>
            <ac:spMk id="8" creationId="{C3970B25-5DBA-E60F-71FF-1BB6889BBE1D}"/>
          </ac:spMkLst>
        </pc:spChg>
      </pc:sldChg>
      <pc:sldChg chg="addSp delSp modSp add mod delAnim">
        <pc:chgData name="FoustB" userId="036fd538-e6a0-4478-b832-b99ce6775b9a" providerId="ADAL" clId="{3374150A-3492-4DAF-BEAD-80519FC99E6C}" dt="2023-07-08T17:22:23.360" v="11491"/>
        <pc:sldMkLst>
          <pc:docMk/>
          <pc:sldMk cId="692379103" sldId="7240"/>
        </pc:sldMkLst>
        <pc:spChg chg="add mod">
          <ac:chgData name="FoustB" userId="036fd538-e6a0-4478-b832-b99ce6775b9a" providerId="ADAL" clId="{3374150A-3492-4DAF-BEAD-80519FC99E6C}" dt="2023-07-08T17:22:23.360" v="11491"/>
          <ac:spMkLst>
            <pc:docMk/>
            <pc:sldMk cId="692379103" sldId="7240"/>
            <ac:spMk id="3" creationId="{96E6B8CD-FA28-5745-EEC9-C36CC3C9D1B4}"/>
          </ac:spMkLst>
        </pc:spChg>
        <pc:spChg chg="del">
          <ac:chgData name="FoustB" userId="036fd538-e6a0-4478-b832-b99ce6775b9a" providerId="ADAL" clId="{3374150A-3492-4DAF-BEAD-80519FC99E6C}" dt="2023-07-08T17:22:23.113" v="11490" actId="478"/>
          <ac:spMkLst>
            <pc:docMk/>
            <pc:sldMk cId="692379103" sldId="7240"/>
            <ac:spMk id="4" creationId="{2B939721-8934-9479-11BE-707645F0C5E8}"/>
          </ac:spMkLst>
        </pc:spChg>
        <pc:spChg chg="mod">
          <ac:chgData name="FoustB" userId="036fd538-e6a0-4478-b832-b99ce6775b9a" providerId="ADAL" clId="{3374150A-3492-4DAF-BEAD-80519FC99E6C}" dt="2023-07-03T18:11:59.567" v="3576" actId="20577"/>
          <ac:spMkLst>
            <pc:docMk/>
            <pc:sldMk cId="692379103" sldId="7240"/>
            <ac:spMk id="6" creationId="{8DF3638D-5B67-C7C0-5A07-4C9AEDC304F1}"/>
          </ac:spMkLst>
        </pc:spChg>
        <pc:spChg chg="del">
          <ac:chgData name="FoustB" userId="036fd538-e6a0-4478-b832-b99ce6775b9a" providerId="ADAL" clId="{3374150A-3492-4DAF-BEAD-80519FC99E6C}" dt="2023-07-03T18:09:22.872" v="3557" actId="478"/>
          <ac:spMkLst>
            <pc:docMk/>
            <pc:sldMk cId="692379103" sldId="7240"/>
            <ac:spMk id="7" creationId="{B4848903-083C-5991-C2B7-C25ADCE0400F}"/>
          </ac:spMkLst>
        </pc:spChg>
      </pc:sldChg>
      <pc:sldChg chg="addSp delSp modSp add mod modAnim">
        <pc:chgData name="FoustB" userId="036fd538-e6a0-4478-b832-b99ce6775b9a" providerId="ADAL" clId="{3374150A-3492-4DAF-BEAD-80519FC99E6C}" dt="2023-07-08T21:16:25.529" v="12486"/>
        <pc:sldMkLst>
          <pc:docMk/>
          <pc:sldMk cId="2143004103" sldId="7241"/>
        </pc:sldMkLst>
        <pc:spChg chg="add mod">
          <ac:chgData name="FoustB" userId="036fd538-e6a0-4478-b832-b99ce6775b9a" providerId="ADAL" clId="{3374150A-3492-4DAF-BEAD-80519FC99E6C}" dt="2023-07-04T18:12:03.715" v="9910" actId="1076"/>
          <ac:spMkLst>
            <pc:docMk/>
            <pc:sldMk cId="2143004103" sldId="7241"/>
            <ac:spMk id="3" creationId="{7F93448A-AF24-8CB9-9B83-11F0D13A89AD}"/>
          </ac:spMkLst>
        </pc:spChg>
        <pc:spChg chg="del">
          <ac:chgData name="FoustB" userId="036fd538-e6a0-4478-b832-b99ce6775b9a" providerId="ADAL" clId="{3374150A-3492-4DAF-BEAD-80519FC99E6C}" dt="2023-07-08T17:10:34.609" v="11391" actId="478"/>
          <ac:spMkLst>
            <pc:docMk/>
            <pc:sldMk cId="2143004103" sldId="7241"/>
            <ac:spMk id="4" creationId="{2B939721-8934-9479-11BE-707645F0C5E8}"/>
          </ac:spMkLst>
        </pc:spChg>
        <pc:spChg chg="add mod">
          <ac:chgData name="FoustB" userId="036fd538-e6a0-4478-b832-b99ce6775b9a" providerId="ADAL" clId="{3374150A-3492-4DAF-BEAD-80519FC99E6C}" dt="2023-07-08T21:16:11.507" v="12484" actId="14100"/>
          <ac:spMkLst>
            <pc:docMk/>
            <pc:sldMk cId="2143004103" sldId="7241"/>
            <ac:spMk id="4" creationId="{E11BEFEF-2629-3D77-6AA0-DC93DFD21FE8}"/>
          </ac:spMkLst>
        </pc:spChg>
        <pc:spChg chg="add mod">
          <ac:chgData name="FoustB" userId="036fd538-e6a0-4478-b832-b99ce6775b9a" providerId="ADAL" clId="{3374150A-3492-4DAF-BEAD-80519FC99E6C}" dt="2023-07-08T17:10:35.010" v="11392"/>
          <ac:spMkLst>
            <pc:docMk/>
            <pc:sldMk cId="2143004103" sldId="7241"/>
            <ac:spMk id="7" creationId="{81BA2AD0-DA14-A492-759D-7FE3773571A5}"/>
          </ac:spMkLst>
        </pc:spChg>
      </pc:sldChg>
      <pc:sldChg chg="addSp delSp modSp add mod modAnim">
        <pc:chgData name="FoustB" userId="036fd538-e6a0-4478-b832-b99ce6775b9a" providerId="ADAL" clId="{3374150A-3492-4DAF-BEAD-80519FC99E6C}" dt="2023-07-08T21:19:19.686" v="12515"/>
        <pc:sldMkLst>
          <pc:docMk/>
          <pc:sldMk cId="4074501648" sldId="7242"/>
        </pc:sldMkLst>
        <pc:spChg chg="mod">
          <ac:chgData name="FoustB" userId="036fd538-e6a0-4478-b832-b99ce6775b9a" providerId="ADAL" clId="{3374150A-3492-4DAF-BEAD-80519FC99E6C}" dt="2023-07-08T21:18:11.126" v="12505" actId="207"/>
          <ac:spMkLst>
            <pc:docMk/>
            <pc:sldMk cId="4074501648" sldId="7242"/>
            <ac:spMk id="3" creationId="{7F93448A-AF24-8CB9-9B83-11F0D13A89AD}"/>
          </ac:spMkLst>
        </pc:spChg>
        <pc:spChg chg="del">
          <ac:chgData name="FoustB" userId="036fd538-e6a0-4478-b832-b99ce6775b9a" providerId="ADAL" clId="{3374150A-3492-4DAF-BEAD-80519FC99E6C}" dt="2023-07-03T18:17:47.318" v="3955" actId="478"/>
          <ac:spMkLst>
            <pc:docMk/>
            <pc:sldMk cId="4074501648" sldId="7242"/>
            <ac:spMk id="4" creationId="{2B939721-8934-9479-11BE-707645F0C5E8}"/>
          </ac:spMkLst>
        </pc:spChg>
        <pc:spChg chg="add mod">
          <ac:chgData name="FoustB" userId="036fd538-e6a0-4478-b832-b99ce6775b9a" providerId="ADAL" clId="{3374150A-3492-4DAF-BEAD-80519FC99E6C}" dt="2023-07-08T21:19:17.614" v="12514"/>
          <ac:spMkLst>
            <pc:docMk/>
            <pc:sldMk cId="4074501648" sldId="7242"/>
            <ac:spMk id="4" creationId="{A91648EE-B58D-212D-6CF4-5564A39B3288}"/>
          </ac:spMkLst>
        </pc:spChg>
        <pc:spChg chg="mod">
          <ac:chgData name="FoustB" userId="036fd538-e6a0-4478-b832-b99ce6775b9a" providerId="ADAL" clId="{3374150A-3492-4DAF-BEAD-80519FC99E6C}" dt="2023-07-03T18:16:12.564" v="3777" actId="14100"/>
          <ac:spMkLst>
            <pc:docMk/>
            <pc:sldMk cId="4074501648" sldId="7242"/>
            <ac:spMk id="6" creationId="{8DF3638D-5B67-C7C0-5A07-4C9AEDC304F1}"/>
          </ac:spMkLst>
        </pc:spChg>
        <pc:spChg chg="del">
          <ac:chgData name="FoustB" userId="036fd538-e6a0-4478-b832-b99ce6775b9a" providerId="ADAL" clId="{3374150A-3492-4DAF-BEAD-80519FC99E6C}" dt="2023-07-03T18:17:49.004" v="3956" actId="478"/>
          <ac:spMkLst>
            <pc:docMk/>
            <pc:sldMk cId="4074501648" sldId="7242"/>
            <ac:spMk id="9" creationId="{D82666D5-0AF3-D154-A01C-260631DCE44F}"/>
          </ac:spMkLst>
        </pc:spChg>
      </pc:sldChg>
      <pc:sldChg chg="addSp delSp modSp add mod ord modAnim">
        <pc:chgData name="FoustB" userId="036fd538-e6a0-4478-b832-b99ce6775b9a" providerId="ADAL" clId="{3374150A-3492-4DAF-BEAD-80519FC99E6C}" dt="2023-07-08T21:17:50.121" v="12504" actId="14100"/>
        <pc:sldMkLst>
          <pc:docMk/>
          <pc:sldMk cId="1266045434" sldId="7243"/>
        </pc:sldMkLst>
        <pc:spChg chg="add mod">
          <ac:chgData name="FoustB" userId="036fd538-e6a0-4478-b832-b99ce6775b9a" providerId="ADAL" clId="{3374150A-3492-4DAF-BEAD-80519FC99E6C}" dt="2023-07-08T17:10:38.797" v="11394"/>
          <ac:spMkLst>
            <pc:docMk/>
            <pc:sldMk cId="1266045434" sldId="7243"/>
            <ac:spMk id="3" creationId="{3D42B1AD-A290-899A-2A3B-552A0AA19099}"/>
          </ac:spMkLst>
        </pc:spChg>
        <pc:spChg chg="del">
          <ac:chgData name="FoustB" userId="036fd538-e6a0-4478-b832-b99ce6775b9a" providerId="ADAL" clId="{3374150A-3492-4DAF-BEAD-80519FC99E6C}" dt="2023-07-03T18:17:54.616" v="3959" actId="478"/>
          <ac:spMkLst>
            <pc:docMk/>
            <pc:sldMk cId="1266045434" sldId="7243"/>
            <ac:spMk id="3" creationId="{7F93448A-AF24-8CB9-9B83-11F0D13A89AD}"/>
          </ac:spMkLst>
        </pc:spChg>
        <pc:spChg chg="del">
          <ac:chgData name="FoustB" userId="036fd538-e6a0-4478-b832-b99ce6775b9a" providerId="ADAL" clId="{3374150A-3492-4DAF-BEAD-80519FC99E6C}" dt="2023-07-08T17:10:38.496" v="11393" actId="478"/>
          <ac:spMkLst>
            <pc:docMk/>
            <pc:sldMk cId="1266045434" sldId="7243"/>
            <ac:spMk id="4" creationId="{2B939721-8934-9479-11BE-707645F0C5E8}"/>
          </ac:spMkLst>
        </pc:spChg>
        <pc:spChg chg="add mod">
          <ac:chgData name="FoustB" userId="036fd538-e6a0-4478-b832-b99ce6775b9a" providerId="ADAL" clId="{3374150A-3492-4DAF-BEAD-80519FC99E6C}" dt="2023-07-08T21:17:50.121" v="12504" actId="14100"/>
          <ac:spMkLst>
            <pc:docMk/>
            <pc:sldMk cId="1266045434" sldId="7243"/>
            <ac:spMk id="4" creationId="{CCEF38B6-F568-4068-1617-29AB5A58404B}"/>
          </ac:spMkLst>
        </pc:spChg>
      </pc:sldChg>
      <pc:sldChg chg="addSp delSp modSp add mod modAnim">
        <pc:chgData name="FoustB" userId="036fd538-e6a0-4478-b832-b99ce6775b9a" providerId="ADAL" clId="{3374150A-3492-4DAF-BEAD-80519FC99E6C}" dt="2023-07-08T21:19:40.059" v="12516"/>
        <pc:sldMkLst>
          <pc:docMk/>
          <pc:sldMk cId="229484011" sldId="7244"/>
        </pc:sldMkLst>
        <pc:spChg chg="add del">
          <ac:chgData name="FoustB" userId="036fd538-e6a0-4478-b832-b99ce6775b9a" providerId="ADAL" clId="{3374150A-3492-4DAF-BEAD-80519FC99E6C}" dt="2023-07-08T21:18:21.701" v="12506" actId="478"/>
          <ac:spMkLst>
            <pc:docMk/>
            <pc:sldMk cId="229484011" sldId="7244"/>
            <ac:spMk id="3" creationId="{7F93448A-AF24-8CB9-9B83-11F0D13A89AD}"/>
          </ac:spMkLst>
        </pc:spChg>
        <pc:spChg chg="add mod">
          <ac:chgData name="FoustB" userId="036fd538-e6a0-4478-b832-b99ce6775b9a" providerId="ADAL" clId="{3374150A-3492-4DAF-BEAD-80519FC99E6C}" dt="2023-07-08T21:18:22.086" v="12507"/>
          <ac:spMkLst>
            <pc:docMk/>
            <pc:sldMk cId="229484011" sldId="7244"/>
            <ac:spMk id="4" creationId="{E0FF92FA-D70C-139F-1145-C74F80FA4AF9}"/>
          </ac:spMkLst>
        </pc:spChg>
        <pc:spChg chg="mod">
          <ac:chgData name="FoustB" userId="036fd538-e6a0-4478-b832-b99ce6775b9a" providerId="ADAL" clId="{3374150A-3492-4DAF-BEAD-80519FC99E6C}" dt="2023-07-03T18:25:09.251" v="3980" actId="14100"/>
          <ac:spMkLst>
            <pc:docMk/>
            <pc:sldMk cId="229484011" sldId="7244"/>
            <ac:spMk id="6" creationId="{8DF3638D-5B67-C7C0-5A07-4C9AEDC304F1}"/>
          </ac:spMkLst>
        </pc:spChg>
        <pc:spChg chg="add mod">
          <ac:chgData name="FoustB" userId="036fd538-e6a0-4478-b832-b99ce6775b9a" providerId="ADAL" clId="{3374150A-3492-4DAF-BEAD-80519FC99E6C}" dt="2023-07-08T21:19:40.059" v="12516"/>
          <ac:spMkLst>
            <pc:docMk/>
            <pc:sldMk cId="229484011" sldId="7244"/>
            <ac:spMk id="7" creationId="{DCE22646-8E6D-6498-15E3-1F739317DFF8}"/>
          </ac:spMkLst>
        </pc:spChg>
        <pc:spChg chg="add del">
          <ac:chgData name="FoustB" userId="036fd538-e6a0-4478-b832-b99ce6775b9a" providerId="ADAL" clId="{3374150A-3492-4DAF-BEAD-80519FC99E6C}" dt="2023-07-03T18:26:07.366" v="3985" actId="478"/>
          <ac:spMkLst>
            <pc:docMk/>
            <pc:sldMk cId="229484011" sldId="7244"/>
            <ac:spMk id="10" creationId="{28031B01-6088-43A9-FB15-C9951D0B5CDC}"/>
          </ac:spMkLst>
        </pc:spChg>
        <pc:cxnChg chg="add del">
          <ac:chgData name="FoustB" userId="036fd538-e6a0-4478-b832-b99ce6775b9a" providerId="ADAL" clId="{3374150A-3492-4DAF-BEAD-80519FC99E6C}" dt="2023-07-03T18:26:07.751" v="3986" actId="478"/>
          <ac:cxnSpMkLst>
            <pc:docMk/>
            <pc:sldMk cId="229484011" sldId="7244"/>
            <ac:cxnSpMk id="11" creationId="{725FA8EF-4FE7-7DA7-1BAA-F61FD5993D75}"/>
          </ac:cxnSpMkLst>
        </pc:cxnChg>
        <pc:cxnChg chg="add del">
          <ac:chgData name="FoustB" userId="036fd538-e6a0-4478-b832-b99ce6775b9a" providerId="ADAL" clId="{3374150A-3492-4DAF-BEAD-80519FC99E6C}" dt="2023-07-03T18:26:08.099" v="3987" actId="478"/>
          <ac:cxnSpMkLst>
            <pc:docMk/>
            <pc:sldMk cId="229484011" sldId="7244"/>
            <ac:cxnSpMk id="12" creationId="{FEB1CC25-F342-D850-A2A9-248321DC38E9}"/>
          </ac:cxnSpMkLst>
        </pc:cxnChg>
      </pc:sldChg>
      <pc:sldChg chg="addSp delSp modSp add mod modAnim">
        <pc:chgData name="FoustB" userId="036fd538-e6a0-4478-b832-b99ce6775b9a" providerId="ADAL" clId="{3374150A-3492-4DAF-BEAD-80519FC99E6C}" dt="2023-07-08T21:22:30.017" v="12518" actId="478"/>
        <pc:sldMkLst>
          <pc:docMk/>
          <pc:sldMk cId="2771873194" sldId="7245"/>
        </pc:sldMkLst>
        <pc:spChg chg="add del mod">
          <ac:chgData name="FoustB" userId="036fd538-e6a0-4478-b832-b99ce6775b9a" providerId="ADAL" clId="{3374150A-3492-4DAF-BEAD-80519FC99E6C}" dt="2023-07-08T21:22:30.017" v="12518" actId="478"/>
          <ac:spMkLst>
            <pc:docMk/>
            <pc:sldMk cId="2771873194" sldId="7245"/>
            <ac:spMk id="3" creationId="{3BE7BC98-6EB6-0296-895B-BE5B848C74A1}"/>
          </ac:spMkLst>
        </pc:spChg>
        <pc:spChg chg="del">
          <ac:chgData name="FoustB" userId="036fd538-e6a0-4478-b832-b99ce6775b9a" providerId="ADAL" clId="{3374150A-3492-4DAF-BEAD-80519FC99E6C}" dt="2023-07-03T18:26:13.195" v="3990" actId="478"/>
          <ac:spMkLst>
            <pc:docMk/>
            <pc:sldMk cId="2771873194" sldId="7245"/>
            <ac:spMk id="3" creationId="{7F93448A-AF24-8CB9-9B83-11F0D13A89AD}"/>
          </ac:spMkLst>
        </pc:spChg>
        <pc:spChg chg="mod">
          <ac:chgData name="FoustB" userId="036fd538-e6a0-4478-b832-b99ce6775b9a" providerId="ADAL" clId="{3374150A-3492-4DAF-BEAD-80519FC99E6C}" dt="2023-07-04T18:12:49.827" v="9920" actId="1076"/>
          <ac:spMkLst>
            <pc:docMk/>
            <pc:sldMk cId="2771873194" sldId="7245"/>
            <ac:spMk id="10" creationId="{28031B01-6088-43A9-FB15-C9951D0B5CDC}"/>
          </ac:spMkLst>
        </pc:spChg>
        <pc:cxnChg chg="del">
          <ac:chgData name="FoustB" userId="036fd538-e6a0-4478-b832-b99ce6775b9a" providerId="ADAL" clId="{3374150A-3492-4DAF-BEAD-80519FC99E6C}" dt="2023-07-03T18:26:16.386" v="3992" actId="478"/>
          <ac:cxnSpMkLst>
            <pc:docMk/>
            <pc:sldMk cId="2771873194" sldId="7245"/>
            <ac:cxnSpMk id="11" creationId="{725FA8EF-4FE7-7DA7-1BAA-F61FD5993D75}"/>
          </ac:cxnSpMkLst>
        </pc:cxnChg>
        <pc:cxnChg chg="del">
          <ac:chgData name="FoustB" userId="036fd538-e6a0-4478-b832-b99ce6775b9a" providerId="ADAL" clId="{3374150A-3492-4DAF-BEAD-80519FC99E6C}" dt="2023-07-03T18:26:14.998" v="3991" actId="478"/>
          <ac:cxnSpMkLst>
            <pc:docMk/>
            <pc:sldMk cId="2771873194" sldId="7245"/>
            <ac:cxnSpMk id="12" creationId="{FEB1CC25-F342-D850-A2A9-248321DC38E9}"/>
          </ac:cxnSpMkLst>
        </pc:cxnChg>
      </pc:sldChg>
      <pc:sldChg chg="addSp delSp modSp add del mod delAnim">
        <pc:chgData name="FoustB" userId="036fd538-e6a0-4478-b832-b99ce6775b9a" providerId="ADAL" clId="{3374150A-3492-4DAF-BEAD-80519FC99E6C}" dt="2023-07-03T18:32:16.141" v="4297" actId="47"/>
        <pc:sldMkLst>
          <pc:docMk/>
          <pc:sldMk cId="213326119" sldId="7246"/>
        </pc:sldMkLst>
        <pc:spChg chg="add mod">
          <ac:chgData name="FoustB" userId="036fd538-e6a0-4478-b832-b99ce6775b9a" providerId="ADAL" clId="{3374150A-3492-4DAF-BEAD-80519FC99E6C}" dt="2023-07-03T18:31:12.897" v="4262" actId="120"/>
          <ac:spMkLst>
            <pc:docMk/>
            <pc:sldMk cId="213326119" sldId="7246"/>
            <ac:spMk id="4" creationId="{82615BE8-7A72-449D-9798-0EA230628233}"/>
          </ac:spMkLst>
        </pc:spChg>
        <pc:spChg chg="del">
          <ac:chgData name="FoustB" userId="036fd538-e6a0-4478-b832-b99ce6775b9a" providerId="ADAL" clId="{3374150A-3492-4DAF-BEAD-80519FC99E6C}" dt="2023-07-03T18:30:17.561" v="4254" actId="478"/>
          <ac:spMkLst>
            <pc:docMk/>
            <pc:sldMk cId="213326119" sldId="7246"/>
            <ac:spMk id="5" creationId="{C5CC21D3-82C6-784E-35B3-66BC97D6D220}"/>
          </ac:spMkLst>
        </pc:spChg>
        <pc:spChg chg="mod">
          <ac:chgData name="FoustB" userId="036fd538-e6a0-4478-b832-b99ce6775b9a" providerId="ADAL" clId="{3374150A-3492-4DAF-BEAD-80519FC99E6C}" dt="2023-07-03T18:30:53.004" v="4259" actId="20577"/>
          <ac:spMkLst>
            <pc:docMk/>
            <pc:sldMk cId="213326119" sldId="7246"/>
            <ac:spMk id="6" creationId="{8DF3638D-5B67-C7C0-5A07-4C9AEDC304F1}"/>
          </ac:spMkLst>
        </pc:spChg>
        <pc:spChg chg="del">
          <ac:chgData name="FoustB" userId="036fd538-e6a0-4478-b832-b99ce6775b9a" providerId="ADAL" clId="{3374150A-3492-4DAF-BEAD-80519FC99E6C}" dt="2023-07-03T18:30:15.827" v="4253" actId="478"/>
          <ac:spMkLst>
            <pc:docMk/>
            <pc:sldMk cId="213326119" sldId="7246"/>
            <ac:spMk id="10" creationId="{28031B01-6088-43A9-FB15-C9951D0B5CDC}"/>
          </ac:spMkLst>
        </pc:spChg>
        <pc:picChg chg="del">
          <ac:chgData name="FoustB" userId="036fd538-e6a0-4478-b832-b99ce6775b9a" providerId="ADAL" clId="{3374150A-3492-4DAF-BEAD-80519FC99E6C}" dt="2023-07-03T18:30:18.817" v="4255" actId="478"/>
          <ac:picMkLst>
            <pc:docMk/>
            <pc:sldMk cId="213326119" sldId="7246"/>
            <ac:picMk id="2" creationId="{BB66EDCF-8123-C841-3ABB-93FE5051AA68}"/>
          </ac:picMkLst>
        </pc:picChg>
        <pc:picChg chg="add mod">
          <ac:chgData name="FoustB" userId="036fd538-e6a0-4478-b832-b99ce6775b9a" providerId="ADAL" clId="{3374150A-3492-4DAF-BEAD-80519FC99E6C}" dt="2023-07-03T18:30:40.190" v="4257" actId="167"/>
          <ac:picMkLst>
            <pc:docMk/>
            <pc:sldMk cId="213326119" sldId="7246"/>
            <ac:picMk id="3" creationId="{1A23BBDC-1B7A-E997-E116-F5DAEA6F74B7}"/>
          </ac:picMkLst>
        </pc:picChg>
      </pc:sldChg>
      <pc:sldChg chg="addSp modSp add mod modAnim">
        <pc:chgData name="FoustB" userId="036fd538-e6a0-4478-b832-b99ce6775b9a" providerId="ADAL" clId="{3374150A-3492-4DAF-BEAD-80519FC99E6C}" dt="2023-07-03T18:33:41.842" v="4310" actId="14100"/>
        <pc:sldMkLst>
          <pc:docMk/>
          <pc:sldMk cId="410035115" sldId="7247"/>
        </pc:sldMkLst>
        <pc:spChg chg="add mod">
          <ac:chgData name="FoustB" userId="036fd538-e6a0-4478-b832-b99ce6775b9a" providerId="ADAL" clId="{3374150A-3492-4DAF-BEAD-80519FC99E6C}" dt="2023-07-03T18:32:31.024" v="4300"/>
          <ac:spMkLst>
            <pc:docMk/>
            <pc:sldMk cId="410035115" sldId="7247"/>
            <ac:spMk id="2" creationId="{6B62ACB2-63E7-EE53-FD19-BC5190B41D63}"/>
          </ac:spMkLst>
        </pc:spChg>
        <pc:spChg chg="mod">
          <ac:chgData name="FoustB" userId="036fd538-e6a0-4478-b832-b99ce6775b9a" providerId="ADAL" clId="{3374150A-3492-4DAF-BEAD-80519FC99E6C}" dt="2023-07-03T18:33:41.842" v="4310" actId="14100"/>
          <ac:spMkLst>
            <pc:docMk/>
            <pc:sldMk cId="410035115" sldId="7247"/>
            <ac:spMk id="6" creationId="{8DF3638D-5B67-C7C0-5A07-4C9AEDC304F1}"/>
          </ac:spMkLst>
        </pc:spChg>
      </pc:sldChg>
      <pc:sldChg chg="addSp delSp modSp add mod modAnim">
        <pc:chgData name="FoustB" userId="036fd538-e6a0-4478-b832-b99ce6775b9a" providerId="ADAL" clId="{3374150A-3492-4DAF-BEAD-80519FC99E6C}" dt="2023-07-03T18:33:52.785" v="4313" actId="20577"/>
        <pc:sldMkLst>
          <pc:docMk/>
          <pc:sldMk cId="2103590017" sldId="7248"/>
        </pc:sldMkLst>
        <pc:spChg chg="add mod">
          <ac:chgData name="FoustB" userId="036fd538-e6a0-4478-b832-b99ce6775b9a" providerId="ADAL" clId="{3374150A-3492-4DAF-BEAD-80519FC99E6C}" dt="2023-07-03T18:33:52.785" v="4313" actId="20577"/>
          <ac:spMkLst>
            <pc:docMk/>
            <pc:sldMk cId="2103590017" sldId="7248"/>
            <ac:spMk id="2" creationId="{79A2B7B7-D7D7-699E-90BD-7459864A4810}"/>
          </ac:spMkLst>
        </pc:spChg>
        <pc:spChg chg="mod">
          <ac:chgData name="FoustB" userId="036fd538-e6a0-4478-b832-b99ce6775b9a" providerId="ADAL" clId="{3374150A-3492-4DAF-BEAD-80519FC99E6C}" dt="2023-07-03T18:32:10.128" v="4296" actId="122"/>
          <ac:spMkLst>
            <pc:docMk/>
            <pc:sldMk cId="2103590017" sldId="7248"/>
            <ac:spMk id="4" creationId="{82615BE8-7A72-449D-9798-0EA230628233}"/>
          </ac:spMkLst>
        </pc:spChg>
        <pc:spChg chg="del">
          <ac:chgData name="FoustB" userId="036fd538-e6a0-4478-b832-b99ce6775b9a" providerId="ADAL" clId="{3374150A-3492-4DAF-BEAD-80519FC99E6C}" dt="2023-07-03T18:33:49.060" v="4311" actId="478"/>
          <ac:spMkLst>
            <pc:docMk/>
            <pc:sldMk cId="2103590017" sldId="7248"/>
            <ac:spMk id="6" creationId="{8DF3638D-5B67-C7C0-5A07-4C9AEDC304F1}"/>
          </ac:spMkLst>
        </pc:spChg>
      </pc:sldChg>
      <pc:sldChg chg="addSp delSp modSp add mod modAnim">
        <pc:chgData name="FoustB" userId="036fd538-e6a0-4478-b832-b99ce6775b9a" providerId="ADAL" clId="{3374150A-3492-4DAF-BEAD-80519FC99E6C}" dt="2023-07-08T21:30:03.564" v="12523" actId="1076"/>
        <pc:sldMkLst>
          <pc:docMk/>
          <pc:sldMk cId="2853558973" sldId="7249"/>
        </pc:sldMkLst>
        <pc:spChg chg="add mod">
          <ac:chgData name="FoustB" userId="036fd538-e6a0-4478-b832-b99ce6775b9a" providerId="ADAL" clId="{3374150A-3492-4DAF-BEAD-80519FC99E6C}" dt="2023-07-08T21:30:03.564" v="12523" actId="1076"/>
          <ac:spMkLst>
            <pc:docMk/>
            <pc:sldMk cId="2853558973" sldId="7249"/>
            <ac:spMk id="4" creationId="{83806227-11D3-9A38-57C3-27CCAE2E55A7}"/>
          </ac:spMkLst>
        </pc:spChg>
        <pc:spChg chg="add del mod">
          <ac:chgData name="FoustB" userId="036fd538-e6a0-4478-b832-b99ce6775b9a" providerId="ADAL" clId="{3374150A-3492-4DAF-BEAD-80519FC99E6C}" dt="2023-07-08T01:48:35.179" v="11092"/>
          <ac:spMkLst>
            <pc:docMk/>
            <pc:sldMk cId="2853558973" sldId="7249"/>
            <ac:spMk id="5" creationId="{6391BAB1-A8B6-9502-6FD8-DAC5CF022991}"/>
          </ac:spMkLst>
        </pc:spChg>
        <pc:spChg chg="mod">
          <ac:chgData name="FoustB" userId="036fd538-e6a0-4478-b832-b99ce6775b9a" providerId="ADAL" clId="{3374150A-3492-4DAF-BEAD-80519FC99E6C}" dt="2023-07-03T18:34:12.970" v="4317" actId="207"/>
          <ac:spMkLst>
            <pc:docMk/>
            <pc:sldMk cId="2853558973" sldId="7249"/>
            <ac:spMk id="6" creationId="{8DF3638D-5B67-C7C0-5A07-4C9AEDC304F1}"/>
          </ac:spMkLst>
        </pc:spChg>
        <pc:spChg chg="add mod">
          <ac:chgData name="FoustB" userId="036fd538-e6a0-4478-b832-b99ce6775b9a" providerId="ADAL" clId="{3374150A-3492-4DAF-BEAD-80519FC99E6C}" dt="2023-07-08T21:29:58.719" v="12522" actId="14100"/>
          <ac:spMkLst>
            <pc:docMk/>
            <pc:sldMk cId="2853558973" sldId="7249"/>
            <ac:spMk id="7" creationId="{2049D915-F7A0-A245-2429-ADDB19CF11E7}"/>
          </ac:spMkLst>
        </pc:spChg>
      </pc:sldChg>
      <pc:sldChg chg="addSp delSp modSp add mod modAnim">
        <pc:chgData name="FoustB" userId="036fd538-e6a0-4478-b832-b99ce6775b9a" providerId="ADAL" clId="{3374150A-3492-4DAF-BEAD-80519FC99E6C}" dt="2023-07-08T21:30:18.419" v="12527"/>
        <pc:sldMkLst>
          <pc:docMk/>
          <pc:sldMk cId="560372110" sldId="7250"/>
        </pc:sldMkLst>
        <pc:spChg chg="add del mod">
          <ac:chgData name="FoustB" userId="036fd538-e6a0-4478-b832-b99ce6775b9a" providerId="ADAL" clId="{3374150A-3492-4DAF-BEAD-80519FC99E6C}" dt="2023-07-08T21:30:16.319" v="12524" actId="478"/>
          <ac:spMkLst>
            <pc:docMk/>
            <pc:sldMk cId="560372110" sldId="7250"/>
            <ac:spMk id="4" creationId="{163F1A32-924B-3C73-5F3C-C3AB404F4AF3}"/>
          </ac:spMkLst>
        </pc:spChg>
        <pc:spChg chg="add mod">
          <ac:chgData name="FoustB" userId="036fd538-e6a0-4478-b832-b99ce6775b9a" providerId="ADAL" clId="{3374150A-3492-4DAF-BEAD-80519FC99E6C}" dt="2023-07-08T21:30:16.653" v="12525"/>
          <ac:spMkLst>
            <pc:docMk/>
            <pc:sldMk cId="560372110" sldId="7250"/>
            <ac:spMk id="5" creationId="{4F515BF9-A60E-1866-EC87-DC72B44A24B1}"/>
          </ac:spMkLst>
        </pc:spChg>
        <pc:spChg chg="mod">
          <ac:chgData name="FoustB" userId="036fd538-e6a0-4478-b832-b99ce6775b9a" providerId="ADAL" clId="{3374150A-3492-4DAF-BEAD-80519FC99E6C}" dt="2023-07-03T18:37:05.366" v="4325" actId="113"/>
          <ac:spMkLst>
            <pc:docMk/>
            <pc:sldMk cId="560372110" sldId="7250"/>
            <ac:spMk id="6" creationId="{8DF3638D-5B67-C7C0-5A07-4C9AEDC304F1}"/>
          </ac:spMkLst>
        </pc:spChg>
        <pc:spChg chg="add mod">
          <ac:chgData name="FoustB" userId="036fd538-e6a0-4478-b832-b99ce6775b9a" providerId="ADAL" clId="{3374150A-3492-4DAF-BEAD-80519FC99E6C}" dt="2023-07-08T21:30:16.653" v="12525"/>
          <ac:spMkLst>
            <pc:docMk/>
            <pc:sldMk cId="560372110" sldId="7250"/>
            <ac:spMk id="7" creationId="{7A746D3A-292F-BCAF-9A4E-9A88F17C1AC4}"/>
          </ac:spMkLst>
        </pc:spChg>
      </pc:sldChg>
      <pc:sldChg chg="addSp delSp modSp add mod delAnim modAnim">
        <pc:chgData name="FoustB" userId="036fd538-e6a0-4478-b832-b99ce6775b9a" providerId="ADAL" clId="{3374150A-3492-4DAF-BEAD-80519FC99E6C}" dt="2023-07-08T21:37:07.402" v="12597" actId="14100"/>
        <pc:sldMkLst>
          <pc:docMk/>
          <pc:sldMk cId="4112951299" sldId="7251"/>
        </pc:sldMkLst>
        <pc:spChg chg="add del mod">
          <ac:chgData name="FoustB" userId="036fd538-e6a0-4478-b832-b99ce6775b9a" providerId="ADAL" clId="{3374150A-3492-4DAF-BEAD-80519FC99E6C}" dt="2023-07-03T21:19:36.982" v="5446" actId="478"/>
          <ac:spMkLst>
            <pc:docMk/>
            <pc:sldMk cId="4112951299" sldId="7251"/>
            <ac:spMk id="4" creationId="{B0E8D177-E541-436E-F174-6401E61AF66D}"/>
          </ac:spMkLst>
        </pc:spChg>
        <pc:spChg chg="add mod">
          <ac:chgData name="FoustB" userId="036fd538-e6a0-4478-b832-b99ce6775b9a" providerId="ADAL" clId="{3374150A-3492-4DAF-BEAD-80519FC99E6C}" dt="2023-07-08T21:30:34.202" v="12528"/>
          <ac:spMkLst>
            <pc:docMk/>
            <pc:sldMk cId="4112951299" sldId="7251"/>
            <ac:spMk id="4" creationId="{D820219B-2BCF-1D13-66A1-CAB7835E5F0B}"/>
          </ac:spMkLst>
        </pc:spChg>
        <pc:spChg chg="add del mod">
          <ac:chgData name="FoustB" userId="036fd538-e6a0-4478-b832-b99ce6775b9a" providerId="ADAL" clId="{3374150A-3492-4DAF-BEAD-80519FC99E6C}" dt="2023-07-03T21:19:38.586" v="5447" actId="478"/>
          <ac:spMkLst>
            <pc:docMk/>
            <pc:sldMk cId="4112951299" sldId="7251"/>
            <ac:spMk id="5" creationId="{713FD094-41DA-B89E-A796-26C53DABA57F}"/>
          </ac:spMkLst>
        </pc:spChg>
        <pc:spChg chg="mod">
          <ac:chgData name="FoustB" userId="036fd538-e6a0-4478-b832-b99ce6775b9a" providerId="ADAL" clId="{3374150A-3492-4DAF-BEAD-80519FC99E6C}" dt="2023-07-08T21:37:07.402" v="12597" actId="14100"/>
          <ac:spMkLst>
            <pc:docMk/>
            <pc:sldMk cId="4112951299" sldId="7251"/>
            <ac:spMk id="6" creationId="{8DF3638D-5B67-C7C0-5A07-4C9AEDC304F1}"/>
          </ac:spMkLst>
        </pc:spChg>
        <pc:spChg chg="add mod">
          <ac:chgData name="FoustB" userId="036fd538-e6a0-4478-b832-b99ce6775b9a" providerId="ADAL" clId="{3374150A-3492-4DAF-BEAD-80519FC99E6C}" dt="2023-07-08T21:30:38.831" v="12529" actId="1076"/>
          <ac:spMkLst>
            <pc:docMk/>
            <pc:sldMk cId="4112951299" sldId="7251"/>
            <ac:spMk id="7" creationId="{0ACFEACB-B2ED-6F4C-E4B2-ACFAF2C0E184}"/>
          </ac:spMkLst>
        </pc:spChg>
        <pc:spChg chg="add mod">
          <ac:chgData name="FoustB" userId="036fd538-e6a0-4478-b832-b99ce6775b9a" providerId="ADAL" clId="{3374150A-3492-4DAF-BEAD-80519FC99E6C}" dt="2023-07-08T21:30:52.565" v="12536" actId="1076"/>
          <ac:spMkLst>
            <pc:docMk/>
            <pc:sldMk cId="4112951299" sldId="7251"/>
            <ac:spMk id="8" creationId="{CBCB44B5-4F3D-5C0F-AD46-59F42A3345F6}"/>
          </ac:spMkLst>
        </pc:spChg>
      </pc:sldChg>
      <pc:sldChg chg="addSp delSp modSp add mod modAnim">
        <pc:chgData name="FoustB" userId="036fd538-e6a0-4478-b832-b99ce6775b9a" providerId="ADAL" clId="{3374150A-3492-4DAF-BEAD-80519FC99E6C}" dt="2023-07-08T21:31:11.961" v="12541"/>
        <pc:sldMkLst>
          <pc:docMk/>
          <pc:sldMk cId="1485431492" sldId="7252"/>
        </pc:sldMkLst>
        <pc:spChg chg="add mod">
          <ac:chgData name="FoustB" userId="036fd538-e6a0-4478-b832-b99ce6775b9a" providerId="ADAL" clId="{3374150A-3492-4DAF-BEAD-80519FC99E6C}" dt="2023-07-08T21:31:09.843" v="12539"/>
          <ac:spMkLst>
            <pc:docMk/>
            <pc:sldMk cId="1485431492" sldId="7252"/>
            <ac:spMk id="4" creationId="{35DBDE5A-EAFB-F093-0580-C3FA6C68835F}"/>
          </ac:spMkLst>
        </pc:spChg>
        <pc:spChg chg="del">
          <ac:chgData name="FoustB" userId="036fd538-e6a0-4478-b832-b99ce6775b9a" providerId="ADAL" clId="{3374150A-3492-4DAF-BEAD-80519FC99E6C}" dt="2023-07-03T21:19:30.467" v="5443" actId="478"/>
          <ac:spMkLst>
            <pc:docMk/>
            <pc:sldMk cId="1485431492" sldId="7252"/>
            <ac:spMk id="4" creationId="{B0E8D177-E541-436E-F174-6401E61AF66D}"/>
          </ac:spMkLst>
        </pc:spChg>
        <pc:spChg chg="del">
          <ac:chgData name="FoustB" userId="036fd538-e6a0-4478-b832-b99ce6775b9a" providerId="ADAL" clId="{3374150A-3492-4DAF-BEAD-80519FC99E6C}" dt="2023-07-03T21:19:32.202" v="5444" actId="478"/>
          <ac:spMkLst>
            <pc:docMk/>
            <pc:sldMk cId="1485431492" sldId="7252"/>
            <ac:spMk id="5" creationId="{713FD094-41DA-B89E-A796-26C53DABA57F}"/>
          </ac:spMkLst>
        </pc:spChg>
        <pc:spChg chg="add mod">
          <ac:chgData name="FoustB" userId="036fd538-e6a0-4478-b832-b99ce6775b9a" providerId="ADAL" clId="{3374150A-3492-4DAF-BEAD-80519FC99E6C}" dt="2023-07-08T21:31:09.843" v="12539"/>
          <ac:spMkLst>
            <pc:docMk/>
            <pc:sldMk cId="1485431492" sldId="7252"/>
            <ac:spMk id="5" creationId="{C95B83B0-FAC7-40C4-A43F-D2C93E8F01D0}"/>
          </ac:spMkLst>
        </pc:spChg>
        <pc:spChg chg="mod">
          <ac:chgData name="FoustB" userId="036fd538-e6a0-4478-b832-b99ce6775b9a" providerId="ADAL" clId="{3374150A-3492-4DAF-BEAD-80519FC99E6C}" dt="2023-07-03T18:41:00.640" v="4584" actId="207"/>
          <ac:spMkLst>
            <pc:docMk/>
            <pc:sldMk cId="1485431492" sldId="7252"/>
            <ac:spMk id="6" creationId="{8DF3638D-5B67-C7C0-5A07-4C9AEDC304F1}"/>
          </ac:spMkLst>
        </pc:spChg>
        <pc:spChg chg="add del mod">
          <ac:chgData name="FoustB" userId="036fd538-e6a0-4478-b832-b99ce6775b9a" providerId="ADAL" clId="{3374150A-3492-4DAF-BEAD-80519FC99E6C}" dt="2023-07-08T21:31:09.137" v="12538" actId="478"/>
          <ac:spMkLst>
            <pc:docMk/>
            <pc:sldMk cId="1485431492" sldId="7252"/>
            <ac:spMk id="7" creationId="{B0F0FAC5-F9FB-FA7A-F651-840A5980668E}"/>
          </ac:spMkLst>
        </pc:spChg>
        <pc:spChg chg="add del mod">
          <ac:chgData name="FoustB" userId="036fd538-e6a0-4478-b832-b99ce6775b9a" providerId="ADAL" clId="{3374150A-3492-4DAF-BEAD-80519FC99E6C}" dt="2023-07-08T21:31:07.618" v="12537" actId="478"/>
          <ac:spMkLst>
            <pc:docMk/>
            <pc:sldMk cId="1485431492" sldId="7252"/>
            <ac:spMk id="8" creationId="{05FF58AC-82CE-C8E4-58FA-5F4D13C3B2BB}"/>
          </ac:spMkLst>
        </pc:spChg>
        <pc:spChg chg="add mod">
          <ac:chgData name="FoustB" userId="036fd538-e6a0-4478-b832-b99ce6775b9a" providerId="ADAL" clId="{3374150A-3492-4DAF-BEAD-80519FC99E6C}" dt="2023-07-08T21:31:09.843" v="12539"/>
          <ac:spMkLst>
            <pc:docMk/>
            <pc:sldMk cId="1485431492" sldId="7252"/>
            <ac:spMk id="9" creationId="{D0ACDE58-A9F1-2948-B17C-0057B26C1D37}"/>
          </ac:spMkLst>
        </pc:spChg>
      </pc:sldChg>
      <pc:sldChg chg="addSp delSp modSp add mod modAnim">
        <pc:chgData name="FoustB" userId="036fd538-e6a0-4478-b832-b99ce6775b9a" providerId="ADAL" clId="{3374150A-3492-4DAF-BEAD-80519FC99E6C}" dt="2023-07-08T21:32:33.382" v="12551"/>
        <pc:sldMkLst>
          <pc:docMk/>
          <pc:sldMk cId="403985071" sldId="7253"/>
        </pc:sldMkLst>
        <pc:spChg chg="add del mod">
          <ac:chgData name="FoustB" userId="036fd538-e6a0-4478-b832-b99ce6775b9a" providerId="ADAL" clId="{3374150A-3492-4DAF-BEAD-80519FC99E6C}" dt="2023-07-08T18:17:47.340" v="11494" actId="478"/>
          <ac:spMkLst>
            <pc:docMk/>
            <pc:sldMk cId="403985071" sldId="7253"/>
            <ac:spMk id="4" creationId="{4775E382-AC95-2116-F91C-6C04CF28B993}"/>
          </ac:spMkLst>
        </pc:spChg>
        <pc:spChg chg="add mod">
          <ac:chgData name="FoustB" userId="036fd538-e6a0-4478-b832-b99ce6775b9a" providerId="ADAL" clId="{3374150A-3492-4DAF-BEAD-80519FC99E6C}" dt="2023-07-08T21:31:19.464" v="12544"/>
          <ac:spMkLst>
            <pc:docMk/>
            <pc:sldMk cId="403985071" sldId="7253"/>
            <ac:spMk id="4" creationId="{6C7C3248-B7FB-78D8-E9B8-32C0054533CD}"/>
          </ac:spMkLst>
        </pc:spChg>
        <pc:spChg chg="del">
          <ac:chgData name="FoustB" userId="036fd538-e6a0-4478-b832-b99ce6775b9a" providerId="ADAL" clId="{3374150A-3492-4DAF-BEAD-80519FC99E6C}" dt="2023-07-03T21:19:22.948" v="5439" actId="478"/>
          <ac:spMkLst>
            <pc:docMk/>
            <pc:sldMk cId="403985071" sldId="7253"/>
            <ac:spMk id="4" creationId="{B0E8D177-E541-436E-F174-6401E61AF66D}"/>
          </ac:spMkLst>
        </pc:spChg>
        <pc:spChg chg="del">
          <ac:chgData name="FoustB" userId="036fd538-e6a0-4478-b832-b99ce6775b9a" providerId="ADAL" clId="{3374150A-3492-4DAF-BEAD-80519FC99E6C}" dt="2023-07-03T21:19:24.784" v="5440" actId="478"/>
          <ac:spMkLst>
            <pc:docMk/>
            <pc:sldMk cId="403985071" sldId="7253"/>
            <ac:spMk id="5" creationId="{713FD094-41DA-B89E-A796-26C53DABA57F}"/>
          </ac:spMkLst>
        </pc:spChg>
        <pc:spChg chg="add mod">
          <ac:chgData name="FoustB" userId="036fd538-e6a0-4478-b832-b99ce6775b9a" providerId="ADAL" clId="{3374150A-3492-4DAF-BEAD-80519FC99E6C}" dt="2023-07-08T21:31:19.464" v="12544"/>
          <ac:spMkLst>
            <pc:docMk/>
            <pc:sldMk cId="403985071" sldId="7253"/>
            <ac:spMk id="5" creationId="{7CBCB889-E30A-7D19-B81D-F5A2C7E6EB49}"/>
          </ac:spMkLst>
        </pc:spChg>
        <pc:spChg chg="mod">
          <ac:chgData name="FoustB" userId="036fd538-e6a0-4478-b832-b99ce6775b9a" providerId="ADAL" clId="{3374150A-3492-4DAF-BEAD-80519FC99E6C}" dt="2023-07-03T18:41:30.361" v="4589" actId="255"/>
          <ac:spMkLst>
            <pc:docMk/>
            <pc:sldMk cId="403985071" sldId="7253"/>
            <ac:spMk id="6" creationId="{8DF3638D-5B67-C7C0-5A07-4C9AEDC304F1}"/>
          </ac:spMkLst>
        </pc:spChg>
        <pc:spChg chg="add mod ord">
          <ac:chgData name="FoustB" userId="036fd538-e6a0-4478-b832-b99ce6775b9a" providerId="ADAL" clId="{3374150A-3492-4DAF-BEAD-80519FC99E6C}" dt="2023-07-08T21:31:48.126" v="12547" actId="1076"/>
          <ac:spMkLst>
            <pc:docMk/>
            <pc:sldMk cId="403985071" sldId="7253"/>
            <ac:spMk id="7" creationId="{0F35AD6B-CCE4-4ECE-E6AB-B5167C49BD37}"/>
          </ac:spMkLst>
        </pc:spChg>
        <pc:spChg chg="add del mod">
          <ac:chgData name="FoustB" userId="036fd538-e6a0-4478-b832-b99ce6775b9a" providerId="ADAL" clId="{3374150A-3492-4DAF-BEAD-80519FC99E6C}" dt="2023-07-08T21:31:17.259" v="12542" actId="478"/>
          <ac:spMkLst>
            <pc:docMk/>
            <pc:sldMk cId="403985071" sldId="7253"/>
            <ac:spMk id="8" creationId="{973739CB-3140-FDA9-88AB-A2E082AE7E84}"/>
          </ac:spMkLst>
        </pc:spChg>
        <pc:spChg chg="add del mod">
          <ac:chgData name="FoustB" userId="036fd538-e6a0-4478-b832-b99ce6775b9a" providerId="ADAL" clId="{3374150A-3492-4DAF-BEAD-80519FC99E6C}" dt="2023-07-08T21:31:18.731" v="12543" actId="478"/>
          <ac:spMkLst>
            <pc:docMk/>
            <pc:sldMk cId="403985071" sldId="7253"/>
            <ac:spMk id="9" creationId="{DBFFB85F-D416-0BCA-199E-073D878772D0}"/>
          </ac:spMkLst>
        </pc:spChg>
        <pc:spChg chg="add mod">
          <ac:chgData name="FoustB" userId="036fd538-e6a0-4478-b832-b99ce6775b9a" providerId="ADAL" clId="{3374150A-3492-4DAF-BEAD-80519FC99E6C}" dt="2023-07-08T21:31:19.464" v="12544"/>
          <ac:spMkLst>
            <pc:docMk/>
            <pc:sldMk cId="403985071" sldId="7253"/>
            <ac:spMk id="10" creationId="{B15A579A-C973-243F-CF55-2C99B85449E2}"/>
          </ac:spMkLst>
        </pc:spChg>
      </pc:sldChg>
      <pc:sldChg chg="delSp modSp add del mod">
        <pc:chgData name="FoustB" userId="036fd538-e6a0-4478-b832-b99ce6775b9a" providerId="ADAL" clId="{3374150A-3492-4DAF-BEAD-80519FC99E6C}" dt="2023-07-03T21:01:56.626" v="5099" actId="47"/>
        <pc:sldMkLst>
          <pc:docMk/>
          <pc:sldMk cId="594556940" sldId="7254"/>
        </pc:sldMkLst>
        <pc:spChg chg="mod">
          <ac:chgData name="FoustB" userId="036fd538-e6a0-4478-b832-b99ce6775b9a" providerId="ADAL" clId="{3374150A-3492-4DAF-BEAD-80519FC99E6C}" dt="2023-07-03T18:42:44.051" v="4767" actId="207"/>
          <ac:spMkLst>
            <pc:docMk/>
            <pc:sldMk cId="594556940" sldId="7254"/>
            <ac:spMk id="6" creationId="{8DF3638D-5B67-C7C0-5A07-4C9AEDC304F1}"/>
          </ac:spMkLst>
        </pc:spChg>
        <pc:spChg chg="del">
          <ac:chgData name="FoustB" userId="036fd538-e6a0-4478-b832-b99ce6775b9a" providerId="ADAL" clId="{3374150A-3492-4DAF-BEAD-80519FC99E6C}" dt="2023-07-03T21:01:54.792" v="5098" actId="478"/>
          <ac:spMkLst>
            <pc:docMk/>
            <pc:sldMk cId="594556940" sldId="7254"/>
            <ac:spMk id="7" creationId="{0F35AD6B-CCE4-4ECE-E6AB-B5167C49BD37}"/>
          </ac:spMkLst>
        </pc:spChg>
      </pc:sldChg>
      <pc:sldChg chg="addSp delSp modSp add mod delAnim modAnim">
        <pc:chgData name="FoustB" userId="036fd538-e6a0-4478-b832-b99ce6775b9a" providerId="ADAL" clId="{3374150A-3492-4DAF-BEAD-80519FC99E6C}" dt="2023-07-08T21:04:22" v="12327" actId="1035"/>
        <pc:sldMkLst>
          <pc:docMk/>
          <pc:sldMk cId="3104352928" sldId="7255"/>
        </pc:sldMkLst>
        <pc:spChg chg="del">
          <ac:chgData name="FoustB" userId="036fd538-e6a0-4478-b832-b99ce6775b9a" providerId="ADAL" clId="{3374150A-3492-4DAF-BEAD-80519FC99E6C}" dt="2023-07-03T20:40:47.620" v="4769" actId="478"/>
          <ac:spMkLst>
            <pc:docMk/>
            <pc:sldMk cId="3104352928" sldId="7255"/>
            <ac:spMk id="2" creationId="{FD4FEB5A-A2B4-A630-AB90-21507F60CB69}"/>
          </ac:spMkLst>
        </pc:spChg>
        <pc:spChg chg="mod">
          <ac:chgData name="FoustB" userId="036fd538-e6a0-4478-b832-b99ce6775b9a" providerId="ADAL" clId="{3374150A-3492-4DAF-BEAD-80519FC99E6C}" dt="2023-07-08T21:04:22" v="12327" actId="1035"/>
          <ac:spMkLst>
            <pc:docMk/>
            <pc:sldMk cId="3104352928" sldId="7255"/>
            <ac:spMk id="3" creationId="{EBA4FEC9-AC8B-65ED-6F6B-CC4DC2D15D94}"/>
          </ac:spMkLst>
        </pc:spChg>
        <pc:spChg chg="del">
          <ac:chgData name="FoustB" userId="036fd538-e6a0-4478-b832-b99ce6775b9a" providerId="ADAL" clId="{3374150A-3492-4DAF-BEAD-80519FC99E6C}" dt="2023-07-03T20:40:49.301" v="4770" actId="478"/>
          <ac:spMkLst>
            <pc:docMk/>
            <pc:sldMk cId="3104352928" sldId="7255"/>
            <ac:spMk id="4" creationId="{18967B93-54E3-1577-644F-E46A55966E69}"/>
          </ac:spMkLst>
        </pc:spChg>
        <pc:spChg chg="add mod">
          <ac:chgData name="FoustB" userId="036fd538-e6a0-4478-b832-b99ce6775b9a" providerId="ADAL" clId="{3374150A-3492-4DAF-BEAD-80519FC99E6C}" dt="2023-07-03T20:42:23.433" v="5054" actId="14100"/>
          <ac:spMkLst>
            <pc:docMk/>
            <pc:sldMk cId="3104352928" sldId="7255"/>
            <ac:spMk id="8" creationId="{C974CEBE-4CAE-6441-446E-31EAD0623895}"/>
          </ac:spMkLst>
        </pc:spChg>
        <pc:spChg chg="add mod">
          <ac:chgData name="FoustB" userId="036fd538-e6a0-4478-b832-b99ce6775b9a" providerId="ADAL" clId="{3374150A-3492-4DAF-BEAD-80519FC99E6C}" dt="2023-07-08T16:28:55.617" v="11315" actId="114"/>
          <ac:spMkLst>
            <pc:docMk/>
            <pc:sldMk cId="3104352928" sldId="7255"/>
            <ac:spMk id="9" creationId="{69BABBAE-CFC8-59DB-7BEB-B03B3FE5F282}"/>
          </ac:spMkLst>
        </pc:spChg>
      </pc:sldChg>
      <pc:sldChg chg="addSp delSp modSp add mod">
        <pc:chgData name="FoustB" userId="036fd538-e6a0-4478-b832-b99ce6775b9a" providerId="ADAL" clId="{3374150A-3492-4DAF-BEAD-80519FC99E6C}" dt="2023-07-08T21:32:55.846" v="12559"/>
        <pc:sldMkLst>
          <pc:docMk/>
          <pc:sldMk cId="3606969333" sldId="7256"/>
        </pc:sldMkLst>
        <pc:spChg chg="add mod">
          <ac:chgData name="FoustB" userId="036fd538-e6a0-4478-b832-b99ce6775b9a" providerId="ADAL" clId="{3374150A-3492-4DAF-BEAD-80519FC99E6C}" dt="2023-07-08T21:32:55.846" v="12559"/>
          <ac:spMkLst>
            <pc:docMk/>
            <pc:sldMk cId="3606969333" sldId="7256"/>
            <ac:spMk id="4" creationId="{82A8CCCC-4A16-86FE-591E-037C3EB45A1F}"/>
          </ac:spMkLst>
        </pc:spChg>
        <pc:spChg chg="del">
          <ac:chgData name="FoustB" userId="036fd538-e6a0-4478-b832-b99ce6775b9a" providerId="ADAL" clId="{3374150A-3492-4DAF-BEAD-80519FC99E6C}" dt="2023-07-03T21:19:17.751" v="5436" actId="478"/>
          <ac:spMkLst>
            <pc:docMk/>
            <pc:sldMk cId="3606969333" sldId="7256"/>
            <ac:spMk id="4" creationId="{B0E8D177-E541-436E-F174-6401E61AF66D}"/>
          </ac:spMkLst>
        </pc:spChg>
        <pc:spChg chg="del">
          <ac:chgData name="FoustB" userId="036fd538-e6a0-4478-b832-b99ce6775b9a" providerId="ADAL" clId="{3374150A-3492-4DAF-BEAD-80519FC99E6C}" dt="2023-07-03T21:19:19.656" v="5437" actId="478"/>
          <ac:spMkLst>
            <pc:docMk/>
            <pc:sldMk cId="3606969333" sldId="7256"/>
            <ac:spMk id="5" creationId="{713FD094-41DA-B89E-A796-26C53DABA57F}"/>
          </ac:spMkLst>
        </pc:spChg>
        <pc:spChg chg="add mod">
          <ac:chgData name="FoustB" userId="036fd538-e6a0-4478-b832-b99ce6775b9a" providerId="ADAL" clId="{3374150A-3492-4DAF-BEAD-80519FC99E6C}" dt="2023-07-08T21:32:55.846" v="12559"/>
          <ac:spMkLst>
            <pc:docMk/>
            <pc:sldMk cId="3606969333" sldId="7256"/>
            <ac:spMk id="5" creationId="{C7DC76DF-0AF7-C38D-81A4-BBF646043241}"/>
          </ac:spMkLst>
        </pc:spChg>
        <pc:spChg chg="del mod">
          <ac:chgData name="FoustB" userId="036fd538-e6a0-4478-b832-b99ce6775b9a" providerId="ADAL" clId="{3374150A-3492-4DAF-BEAD-80519FC99E6C}" dt="2023-07-04T20:01:35.238" v="10842" actId="478"/>
          <ac:spMkLst>
            <pc:docMk/>
            <pc:sldMk cId="3606969333" sldId="7256"/>
            <ac:spMk id="7" creationId="{0F35AD6B-CCE4-4ECE-E6AB-B5167C49BD37}"/>
          </ac:spMkLst>
        </pc:spChg>
        <pc:spChg chg="add mod">
          <ac:chgData name="FoustB" userId="036fd538-e6a0-4478-b832-b99ce6775b9a" providerId="ADAL" clId="{3374150A-3492-4DAF-BEAD-80519FC99E6C}" dt="2023-07-08T21:32:55.846" v="12559"/>
          <ac:spMkLst>
            <pc:docMk/>
            <pc:sldMk cId="3606969333" sldId="7256"/>
            <ac:spMk id="7" creationId="{78E10925-901E-D4D8-6321-C061EF47A875}"/>
          </ac:spMkLst>
        </pc:spChg>
        <pc:spChg chg="add del mod">
          <ac:chgData name="FoustB" userId="036fd538-e6a0-4478-b832-b99ce6775b9a" providerId="ADAL" clId="{3374150A-3492-4DAF-BEAD-80519FC99E6C}" dt="2023-07-08T21:32:55.299" v="12558" actId="478"/>
          <ac:spMkLst>
            <pc:docMk/>
            <pc:sldMk cId="3606969333" sldId="7256"/>
            <ac:spMk id="8" creationId="{690F3DFB-9B3E-0C4A-B1DF-9808F5A761F7}"/>
          </ac:spMkLst>
        </pc:spChg>
        <pc:spChg chg="add del mod">
          <ac:chgData name="FoustB" userId="036fd538-e6a0-4478-b832-b99ce6775b9a" providerId="ADAL" clId="{3374150A-3492-4DAF-BEAD-80519FC99E6C}" dt="2023-07-08T21:32:53.172" v="12557" actId="478"/>
          <ac:spMkLst>
            <pc:docMk/>
            <pc:sldMk cId="3606969333" sldId="7256"/>
            <ac:spMk id="9" creationId="{AC16551C-BDC6-1143-6133-EB1CFF543303}"/>
          </ac:spMkLst>
        </pc:spChg>
      </pc:sldChg>
      <pc:sldChg chg="addSp delSp modSp add mod">
        <pc:chgData name="FoustB" userId="036fd538-e6a0-4478-b832-b99ce6775b9a" providerId="ADAL" clId="{3374150A-3492-4DAF-BEAD-80519FC99E6C}" dt="2023-07-08T21:33:03.982" v="12562"/>
        <pc:sldMkLst>
          <pc:docMk/>
          <pc:sldMk cId="1720070797" sldId="7257"/>
        </pc:sldMkLst>
        <pc:spChg chg="add mod">
          <ac:chgData name="FoustB" userId="036fd538-e6a0-4478-b832-b99ce6775b9a" providerId="ADAL" clId="{3374150A-3492-4DAF-BEAD-80519FC99E6C}" dt="2023-07-08T21:33:03.982" v="12562"/>
          <ac:spMkLst>
            <pc:docMk/>
            <pc:sldMk cId="1720070797" sldId="7257"/>
            <ac:spMk id="4" creationId="{5B6ED71B-64D9-F9AC-AEC9-D88A2A2D5762}"/>
          </ac:spMkLst>
        </pc:spChg>
        <pc:spChg chg="del">
          <ac:chgData name="FoustB" userId="036fd538-e6a0-4478-b832-b99ce6775b9a" providerId="ADAL" clId="{3374150A-3492-4DAF-BEAD-80519FC99E6C}" dt="2023-07-03T21:19:12.855" v="5433" actId="478"/>
          <ac:spMkLst>
            <pc:docMk/>
            <pc:sldMk cId="1720070797" sldId="7257"/>
            <ac:spMk id="4" creationId="{B0E8D177-E541-436E-F174-6401E61AF66D}"/>
          </ac:spMkLst>
        </pc:spChg>
        <pc:spChg chg="del">
          <ac:chgData name="FoustB" userId="036fd538-e6a0-4478-b832-b99ce6775b9a" providerId="ADAL" clId="{3374150A-3492-4DAF-BEAD-80519FC99E6C}" dt="2023-07-03T21:19:14.313" v="5434" actId="478"/>
          <ac:spMkLst>
            <pc:docMk/>
            <pc:sldMk cId="1720070797" sldId="7257"/>
            <ac:spMk id="5" creationId="{713FD094-41DA-B89E-A796-26C53DABA57F}"/>
          </ac:spMkLst>
        </pc:spChg>
        <pc:spChg chg="add mod">
          <ac:chgData name="FoustB" userId="036fd538-e6a0-4478-b832-b99ce6775b9a" providerId="ADAL" clId="{3374150A-3492-4DAF-BEAD-80519FC99E6C}" dt="2023-07-08T21:33:03.982" v="12562"/>
          <ac:spMkLst>
            <pc:docMk/>
            <pc:sldMk cId="1720070797" sldId="7257"/>
            <ac:spMk id="5" creationId="{AFFF94F9-843C-D47C-DE50-E99AE1AD5F42}"/>
          </ac:spMkLst>
        </pc:spChg>
        <pc:spChg chg="mod">
          <ac:chgData name="FoustB" userId="036fd538-e6a0-4478-b832-b99ce6775b9a" providerId="ADAL" clId="{3374150A-3492-4DAF-BEAD-80519FC99E6C}" dt="2023-07-03T21:05:45.238" v="5108" actId="14100"/>
          <ac:spMkLst>
            <pc:docMk/>
            <pc:sldMk cId="1720070797" sldId="7257"/>
            <ac:spMk id="6" creationId="{8DF3638D-5B67-C7C0-5A07-4C9AEDC304F1}"/>
          </ac:spMkLst>
        </pc:spChg>
        <pc:spChg chg="del">
          <ac:chgData name="FoustB" userId="036fd538-e6a0-4478-b832-b99ce6775b9a" providerId="ADAL" clId="{3374150A-3492-4DAF-BEAD-80519FC99E6C}" dt="2023-07-03T21:05:50.464" v="5109" actId="478"/>
          <ac:spMkLst>
            <pc:docMk/>
            <pc:sldMk cId="1720070797" sldId="7257"/>
            <ac:spMk id="7" creationId="{0F35AD6B-CCE4-4ECE-E6AB-B5167C49BD37}"/>
          </ac:spMkLst>
        </pc:spChg>
        <pc:spChg chg="add mod">
          <ac:chgData name="FoustB" userId="036fd538-e6a0-4478-b832-b99ce6775b9a" providerId="ADAL" clId="{3374150A-3492-4DAF-BEAD-80519FC99E6C}" dt="2023-07-08T21:33:03.982" v="12562"/>
          <ac:spMkLst>
            <pc:docMk/>
            <pc:sldMk cId="1720070797" sldId="7257"/>
            <ac:spMk id="7" creationId="{CACEC925-7622-12F3-B69F-2FB74341261F}"/>
          </ac:spMkLst>
        </pc:spChg>
        <pc:spChg chg="add del mod">
          <ac:chgData name="FoustB" userId="036fd538-e6a0-4478-b832-b99ce6775b9a" providerId="ADAL" clId="{3374150A-3492-4DAF-BEAD-80519FC99E6C}" dt="2023-07-08T21:33:02.364" v="12560" actId="478"/>
          <ac:spMkLst>
            <pc:docMk/>
            <pc:sldMk cId="1720070797" sldId="7257"/>
            <ac:spMk id="8" creationId="{96ACC01C-C4CC-43EA-5D2C-ACB5810CA9F1}"/>
          </ac:spMkLst>
        </pc:spChg>
        <pc:spChg chg="add del mod">
          <ac:chgData name="FoustB" userId="036fd538-e6a0-4478-b832-b99ce6775b9a" providerId="ADAL" clId="{3374150A-3492-4DAF-BEAD-80519FC99E6C}" dt="2023-07-08T21:33:03.666" v="12561" actId="478"/>
          <ac:spMkLst>
            <pc:docMk/>
            <pc:sldMk cId="1720070797" sldId="7257"/>
            <ac:spMk id="9" creationId="{8C676D8E-0C82-1EE7-C9E7-3A75C78EEDC3}"/>
          </ac:spMkLst>
        </pc:spChg>
      </pc:sldChg>
      <pc:sldChg chg="addSp delSp modSp add del mod modAnim">
        <pc:chgData name="FoustB" userId="036fd538-e6a0-4478-b832-b99ce6775b9a" providerId="ADAL" clId="{3374150A-3492-4DAF-BEAD-80519FC99E6C}" dt="2023-07-08T18:20:35.401" v="11504" actId="2696"/>
        <pc:sldMkLst>
          <pc:docMk/>
          <pc:sldMk cId="1162271901" sldId="7258"/>
        </pc:sldMkLst>
        <pc:spChg chg="del">
          <ac:chgData name="FoustB" userId="036fd538-e6a0-4478-b832-b99ce6775b9a" providerId="ADAL" clId="{3374150A-3492-4DAF-BEAD-80519FC99E6C}" dt="2023-07-03T21:18:57.584" v="5428" actId="478"/>
          <ac:spMkLst>
            <pc:docMk/>
            <pc:sldMk cId="1162271901" sldId="7258"/>
            <ac:spMk id="4" creationId="{B0E8D177-E541-436E-F174-6401E61AF66D}"/>
          </ac:spMkLst>
        </pc:spChg>
        <pc:spChg chg="del">
          <ac:chgData name="FoustB" userId="036fd538-e6a0-4478-b832-b99ce6775b9a" providerId="ADAL" clId="{3374150A-3492-4DAF-BEAD-80519FC99E6C}" dt="2023-07-03T21:18:58.973" v="5429" actId="478"/>
          <ac:spMkLst>
            <pc:docMk/>
            <pc:sldMk cId="1162271901" sldId="7258"/>
            <ac:spMk id="5" creationId="{713FD094-41DA-B89E-A796-26C53DABA57F}"/>
          </ac:spMkLst>
        </pc:spChg>
        <pc:spChg chg="mod">
          <ac:chgData name="FoustB" userId="036fd538-e6a0-4478-b832-b99ce6775b9a" providerId="ADAL" clId="{3374150A-3492-4DAF-BEAD-80519FC99E6C}" dt="2023-07-03T21:06:10.104" v="5113" actId="207"/>
          <ac:spMkLst>
            <pc:docMk/>
            <pc:sldMk cId="1162271901" sldId="7258"/>
            <ac:spMk id="6" creationId="{8DF3638D-5B67-C7C0-5A07-4C9AEDC304F1}"/>
          </ac:spMkLst>
        </pc:spChg>
        <pc:spChg chg="add mod">
          <ac:chgData name="FoustB" userId="036fd538-e6a0-4478-b832-b99ce6775b9a" providerId="ADAL" clId="{3374150A-3492-4DAF-BEAD-80519FC99E6C}" dt="2023-07-03T21:06:52.011" v="5199" actId="1076"/>
          <ac:spMkLst>
            <pc:docMk/>
            <pc:sldMk cId="1162271901" sldId="7258"/>
            <ac:spMk id="7" creationId="{5351D8E7-1F79-5A8D-E12B-648696C0FA95}"/>
          </ac:spMkLst>
        </pc:spChg>
        <pc:spChg chg="add mod">
          <ac:chgData name="FoustB" userId="036fd538-e6a0-4478-b832-b99ce6775b9a" providerId="ADAL" clId="{3374150A-3492-4DAF-BEAD-80519FC99E6C}" dt="2023-07-03T21:18:59.355" v="5430"/>
          <ac:spMkLst>
            <pc:docMk/>
            <pc:sldMk cId="1162271901" sldId="7258"/>
            <ac:spMk id="8" creationId="{845536A5-26D1-0135-7129-A660CBEDE7D0}"/>
          </ac:spMkLst>
        </pc:spChg>
        <pc:spChg chg="add mod">
          <ac:chgData name="FoustB" userId="036fd538-e6a0-4478-b832-b99ce6775b9a" providerId="ADAL" clId="{3374150A-3492-4DAF-BEAD-80519FC99E6C}" dt="2023-07-03T21:18:59.355" v="5430"/>
          <ac:spMkLst>
            <pc:docMk/>
            <pc:sldMk cId="1162271901" sldId="7258"/>
            <ac:spMk id="9" creationId="{72C899B0-748C-A0F8-C8E8-0FA7BAA33672}"/>
          </ac:spMkLst>
        </pc:spChg>
        <pc:spChg chg="add del mod">
          <ac:chgData name="FoustB" userId="036fd538-e6a0-4478-b832-b99ce6775b9a" providerId="ADAL" clId="{3374150A-3492-4DAF-BEAD-80519FC99E6C}" dt="2023-07-03T21:19:05.455" v="5431" actId="478"/>
          <ac:spMkLst>
            <pc:docMk/>
            <pc:sldMk cId="1162271901" sldId="7258"/>
            <ac:spMk id="10" creationId="{F086581E-8F7F-4CC6-6515-0868F883D11D}"/>
          </ac:spMkLst>
        </pc:spChg>
        <pc:spChg chg="add del mod">
          <ac:chgData name="FoustB" userId="036fd538-e6a0-4478-b832-b99ce6775b9a" providerId="ADAL" clId="{3374150A-3492-4DAF-BEAD-80519FC99E6C}" dt="2023-07-03T21:19:08.313" v="5432" actId="478"/>
          <ac:spMkLst>
            <pc:docMk/>
            <pc:sldMk cId="1162271901" sldId="7258"/>
            <ac:spMk id="11" creationId="{5E187FB8-3799-3706-F4B6-6BA29398BC3E}"/>
          </ac:spMkLst>
        </pc:spChg>
      </pc:sldChg>
      <pc:sldChg chg="add del">
        <pc:chgData name="FoustB" userId="036fd538-e6a0-4478-b832-b99ce6775b9a" providerId="ADAL" clId="{3374150A-3492-4DAF-BEAD-80519FC99E6C}" dt="2023-07-09T02:49:20.464" v="13137" actId="47"/>
        <pc:sldMkLst>
          <pc:docMk/>
          <pc:sldMk cId="1196599991" sldId="7258"/>
        </pc:sldMkLst>
      </pc:sldChg>
      <pc:sldChg chg="addSp delSp modSp add mod delAnim modAnim">
        <pc:chgData name="FoustB" userId="036fd538-e6a0-4478-b832-b99ce6775b9a" providerId="ADAL" clId="{3374150A-3492-4DAF-BEAD-80519FC99E6C}" dt="2023-07-08T21:44:04.311" v="12731" actId="478"/>
        <pc:sldMkLst>
          <pc:docMk/>
          <pc:sldMk cId="741477475" sldId="7259"/>
        </pc:sldMkLst>
        <pc:spChg chg="del">
          <ac:chgData name="FoustB" userId="036fd538-e6a0-4478-b832-b99ce6775b9a" providerId="ADAL" clId="{3374150A-3492-4DAF-BEAD-80519FC99E6C}" dt="2023-07-03T21:18:36.620" v="5419" actId="478"/>
          <ac:spMkLst>
            <pc:docMk/>
            <pc:sldMk cId="741477475" sldId="7259"/>
            <ac:spMk id="4" creationId="{B0E8D177-E541-436E-F174-6401E61AF66D}"/>
          </ac:spMkLst>
        </pc:spChg>
        <pc:spChg chg="add del mod">
          <ac:chgData name="FoustB" userId="036fd538-e6a0-4478-b832-b99ce6775b9a" providerId="ADAL" clId="{3374150A-3492-4DAF-BEAD-80519FC99E6C}" dt="2023-07-08T21:44:01.251" v="12730" actId="478"/>
          <ac:spMkLst>
            <pc:docMk/>
            <pc:sldMk cId="741477475" sldId="7259"/>
            <ac:spMk id="4" creationId="{F82CE68B-7B07-A749-9465-EC678A96615B}"/>
          </ac:spMkLst>
        </pc:spChg>
        <pc:spChg chg="del">
          <ac:chgData name="FoustB" userId="036fd538-e6a0-4478-b832-b99ce6775b9a" providerId="ADAL" clId="{3374150A-3492-4DAF-BEAD-80519FC99E6C}" dt="2023-07-03T21:18:38.286" v="5420" actId="478"/>
          <ac:spMkLst>
            <pc:docMk/>
            <pc:sldMk cId="741477475" sldId="7259"/>
            <ac:spMk id="5" creationId="{713FD094-41DA-B89E-A796-26C53DABA57F}"/>
          </ac:spMkLst>
        </pc:spChg>
        <pc:spChg chg="add del mod">
          <ac:chgData name="FoustB" userId="036fd538-e6a0-4478-b832-b99ce6775b9a" providerId="ADAL" clId="{3374150A-3492-4DAF-BEAD-80519FC99E6C}" dt="2023-07-08T21:44:04.311" v="12731" actId="478"/>
          <ac:spMkLst>
            <pc:docMk/>
            <pc:sldMk cId="741477475" sldId="7259"/>
            <ac:spMk id="5" creationId="{FB6A4F85-52C3-F10F-4533-A345019CBBB0}"/>
          </ac:spMkLst>
        </pc:spChg>
        <pc:spChg chg="mod">
          <ac:chgData name="FoustB" userId="036fd538-e6a0-4478-b832-b99ce6775b9a" providerId="ADAL" clId="{3374150A-3492-4DAF-BEAD-80519FC99E6C}" dt="2023-07-08T21:34:14.979" v="12571" actId="115"/>
          <ac:spMkLst>
            <pc:docMk/>
            <pc:sldMk cId="741477475" sldId="7259"/>
            <ac:spMk id="6" creationId="{8DF3638D-5B67-C7C0-5A07-4C9AEDC304F1}"/>
          </ac:spMkLst>
        </pc:spChg>
        <pc:spChg chg="del mod">
          <ac:chgData name="FoustB" userId="036fd538-e6a0-4478-b832-b99ce6775b9a" providerId="ADAL" clId="{3374150A-3492-4DAF-BEAD-80519FC99E6C}" dt="2023-07-03T21:18:41.632" v="5422" actId="478"/>
          <ac:spMkLst>
            <pc:docMk/>
            <pc:sldMk cId="741477475" sldId="7259"/>
            <ac:spMk id="7" creationId="{5351D8E7-1F79-5A8D-E12B-648696C0FA95}"/>
          </ac:spMkLst>
        </pc:spChg>
        <pc:spChg chg="add mod">
          <ac:chgData name="FoustB" userId="036fd538-e6a0-4478-b832-b99ce6775b9a" providerId="ADAL" clId="{3374150A-3492-4DAF-BEAD-80519FC99E6C}" dt="2023-07-08T21:33:56.912" v="12565"/>
          <ac:spMkLst>
            <pc:docMk/>
            <pc:sldMk cId="741477475" sldId="7259"/>
            <ac:spMk id="7" creationId="{8BB433CA-FD54-A686-31AA-A557699742ED}"/>
          </ac:spMkLst>
        </pc:spChg>
        <pc:spChg chg="add mod">
          <ac:chgData name="FoustB" userId="036fd538-e6a0-4478-b832-b99ce6775b9a" providerId="ADAL" clId="{3374150A-3492-4DAF-BEAD-80519FC99E6C}" dt="2023-07-08T21:33:56.912" v="12565"/>
          <ac:spMkLst>
            <pc:docMk/>
            <pc:sldMk cId="741477475" sldId="7259"/>
            <ac:spMk id="8" creationId="{628D3617-E177-772A-8CF8-CB5BC7F35ADA}"/>
          </ac:spMkLst>
        </pc:spChg>
        <pc:spChg chg="add del mod">
          <ac:chgData name="FoustB" userId="036fd538-e6a0-4478-b832-b99ce6775b9a" providerId="ADAL" clId="{3374150A-3492-4DAF-BEAD-80519FC99E6C}" dt="2023-07-03T21:18:43.051" v="5423" actId="478"/>
          <ac:spMkLst>
            <pc:docMk/>
            <pc:sldMk cId="741477475" sldId="7259"/>
            <ac:spMk id="8" creationId="{C530758B-01C2-029D-735A-68266020BCC6}"/>
          </ac:spMkLst>
        </pc:spChg>
        <pc:spChg chg="add del mod">
          <ac:chgData name="FoustB" userId="036fd538-e6a0-4478-b832-b99ce6775b9a" providerId="ADAL" clId="{3374150A-3492-4DAF-BEAD-80519FC99E6C}" dt="2023-07-08T21:33:54.105" v="12563" actId="478"/>
          <ac:spMkLst>
            <pc:docMk/>
            <pc:sldMk cId="741477475" sldId="7259"/>
            <ac:spMk id="9" creationId="{1B43AE6C-D639-0702-BBDD-770901FD6786}"/>
          </ac:spMkLst>
        </pc:spChg>
        <pc:spChg chg="add del mod">
          <ac:chgData name="FoustB" userId="036fd538-e6a0-4478-b832-b99ce6775b9a" providerId="ADAL" clId="{3374150A-3492-4DAF-BEAD-80519FC99E6C}" dt="2023-07-08T21:33:56.148" v="12564" actId="478"/>
          <ac:spMkLst>
            <pc:docMk/>
            <pc:sldMk cId="741477475" sldId="7259"/>
            <ac:spMk id="10" creationId="{D684C3E6-E6F6-42DF-8CF3-73F8F9C143A0}"/>
          </ac:spMkLst>
        </pc:spChg>
        <pc:spChg chg="add del mod">
          <ac:chgData name="FoustB" userId="036fd538-e6a0-4478-b832-b99ce6775b9a" providerId="ADAL" clId="{3374150A-3492-4DAF-BEAD-80519FC99E6C}" dt="2023-07-04T20:02:30.255" v="10843" actId="478"/>
          <ac:spMkLst>
            <pc:docMk/>
            <pc:sldMk cId="741477475" sldId="7259"/>
            <ac:spMk id="11" creationId="{4AB2F46D-03F1-8FE6-39DD-FECF1B3A71F0}"/>
          </ac:spMkLst>
        </pc:spChg>
        <pc:spChg chg="add mod">
          <ac:chgData name="FoustB" userId="036fd538-e6a0-4478-b832-b99ce6775b9a" providerId="ADAL" clId="{3374150A-3492-4DAF-BEAD-80519FC99E6C}" dt="2023-07-08T21:33:56.912" v="12565"/>
          <ac:spMkLst>
            <pc:docMk/>
            <pc:sldMk cId="741477475" sldId="7259"/>
            <ac:spMk id="11" creationId="{CF40B677-8FC8-5A21-59D3-23D66CBD79A9}"/>
          </ac:spMkLst>
        </pc:spChg>
        <pc:spChg chg="add del mod">
          <ac:chgData name="FoustB" userId="036fd538-e6a0-4478-b832-b99ce6775b9a" providerId="ADAL" clId="{3374150A-3492-4DAF-BEAD-80519FC99E6C}" dt="2023-07-04T20:02:33.078" v="10844" actId="478"/>
          <ac:spMkLst>
            <pc:docMk/>
            <pc:sldMk cId="741477475" sldId="7259"/>
            <ac:spMk id="12" creationId="{C86E3611-7CAC-60C2-123E-B46063434181}"/>
          </ac:spMkLst>
        </pc:spChg>
      </pc:sldChg>
      <pc:sldChg chg="add del">
        <pc:chgData name="FoustB" userId="036fd538-e6a0-4478-b832-b99ce6775b9a" providerId="ADAL" clId="{3374150A-3492-4DAF-BEAD-80519FC99E6C}" dt="2023-07-03T21:14:51.395" v="5357" actId="47"/>
        <pc:sldMkLst>
          <pc:docMk/>
          <pc:sldMk cId="3094343247" sldId="7260"/>
        </pc:sldMkLst>
      </pc:sldChg>
      <pc:sldChg chg="addSp delSp modSp add mod modAnim">
        <pc:chgData name="FoustB" userId="036fd538-e6a0-4478-b832-b99ce6775b9a" providerId="ADAL" clId="{3374150A-3492-4DAF-BEAD-80519FC99E6C}" dt="2023-07-08T21:43:57.046" v="12729"/>
        <pc:sldMkLst>
          <pc:docMk/>
          <pc:sldMk cId="2792057472" sldId="7261"/>
        </pc:sldMkLst>
        <pc:spChg chg="add mod">
          <ac:chgData name="FoustB" userId="036fd538-e6a0-4478-b832-b99ce6775b9a" providerId="ADAL" clId="{3374150A-3492-4DAF-BEAD-80519FC99E6C}" dt="2023-07-08T21:43:36.939" v="12726" actId="20577"/>
          <ac:spMkLst>
            <pc:docMk/>
            <pc:sldMk cId="2792057472" sldId="7261"/>
            <ac:spMk id="4" creationId="{298BD113-0EE4-344F-9ED9-F95B159DBDCA}"/>
          </ac:spMkLst>
        </pc:spChg>
        <pc:spChg chg="del">
          <ac:chgData name="FoustB" userId="036fd538-e6a0-4478-b832-b99ce6775b9a" providerId="ADAL" clId="{3374150A-3492-4DAF-BEAD-80519FC99E6C}" dt="2023-07-03T21:18:25.086" v="5415" actId="478"/>
          <ac:spMkLst>
            <pc:docMk/>
            <pc:sldMk cId="2792057472" sldId="7261"/>
            <ac:spMk id="4" creationId="{B0E8D177-E541-436E-F174-6401E61AF66D}"/>
          </ac:spMkLst>
        </pc:spChg>
        <pc:spChg chg="del">
          <ac:chgData name="FoustB" userId="036fd538-e6a0-4478-b832-b99ce6775b9a" providerId="ADAL" clId="{3374150A-3492-4DAF-BEAD-80519FC99E6C}" dt="2023-07-03T21:18:24.085" v="5414" actId="478"/>
          <ac:spMkLst>
            <pc:docMk/>
            <pc:sldMk cId="2792057472" sldId="7261"/>
            <ac:spMk id="5" creationId="{713FD094-41DA-B89E-A796-26C53DABA57F}"/>
          </ac:spMkLst>
        </pc:spChg>
        <pc:spChg chg="add mod">
          <ac:chgData name="FoustB" userId="036fd538-e6a0-4478-b832-b99ce6775b9a" providerId="ADAL" clId="{3374150A-3492-4DAF-BEAD-80519FC99E6C}" dt="2023-07-08T21:35:04.427" v="12580"/>
          <ac:spMkLst>
            <pc:docMk/>
            <pc:sldMk cId="2792057472" sldId="7261"/>
            <ac:spMk id="5" creationId="{E9C2FAF3-804F-1E56-7152-DD7B4A802E30}"/>
          </ac:spMkLst>
        </pc:spChg>
        <pc:spChg chg="add mod">
          <ac:chgData name="FoustB" userId="036fd538-e6a0-4478-b832-b99ce6775b9a" providerId="ADAL" clId="{3374150A-3492-4DAF-BEAD-80519FC99E6C}" dt="2023-07-08T21:35:04.427" v="12580"/>
          <ac:spMkLst>
            <pc:docMk/>
            <pc:sldMk cId="2792057472" sldId="7261"/>
            <ac:spMk id="6" creationId="{45912EE1-8650-621C-DFF2-17982ACEFD62}"/>
          </ac:spMkLst>
        </pc:spChg>
        <pc:spChg chg="del">
          <ac:chgData name="FoustB" userId="036fd538-e6a0-4478-b832-b99ce6775b9a" providerId="ADAL" clId="{3374150A-3492-4DAF-BEAD-80519FC99E6C}" dt="2023-07-03T21:14:53.633" v="5358" actId="478"/>
          <ac:spMkLst>
            <pc:docMk/>
            <pc:sldMk cId="2792057472" sldId="7261"/>
            <ac:spMk id="6" creationId="{8DF3638D-5B67-C7C0-5A07-4C9AEDC304F1}"/>
          </ac:spMkLst>
        </pc:spChg>
        <pc:spChg chg="del">
          <ac:chgData name="FoustB" userId="036fd538-e6a0-4478-b832-b99ce6775b9a" providerId="ADAL" clId="{3374150A-3492-4DAF-BEAD-80519FC99E6C}" dt="2023-07-03T21:18:23.205" v="5413" actId="478"/>
          <ac:spMkLst>
            <pc:docMk/>
            <pc:sldMk cId="2792057472" sldId="7261"/>
            <ac:spMk id="7" creationId="{5351D8E7-1F79-5A8D-E12B-648696C0FA95}"/>
          </ac:spMkLst>
        </pc:spChg>
        <pc:spChg chg="add mod">
          <ac:chgData name="FoustB" userId="036fd538-e6a0-4478-b832-b99ce6775b9a" providerId="ADAL" clId="{3374150A-3492-4DAF-BEAD-80519FC99E6C}" dt="2023-07-08T21:35:04.427" v="12580"/>
          <ac:spMkLst>
            <pc:docMk/>
            <pc:sldMk cId="2792057472" sldId="7261"/>
            <ac:spMk id="7" creationId="{CEBE935E-1908-11C1-6DAF-4ABB54A51C20}"/>
          </ac:spMkLst>
        </pc:spChg>
        <pc:spChg chg="add mod">
          <ac:chgData name="FoustB" userId="036fd538-e6a0-4478-b832-b99ce6775b9a" providerId="ADAL" clId="{3374150A-3492-4DAF-BEAD-80519FC99E6C}" dt="2023-07-08T21:35:04.427" v="12580"/>
          <ac:spMkLst>
            <pc:docMk/>
            <pc:sldMk cId="2792057472" sldId="7261"/>
            <ac:spMk id="8" creationId="{2A4C7AD1-E7BA-D9FD-4B62-A77CA4ADC7E1}"/>
          </ac:spMkLst>
        </pc:spChg>
        <pc:spChg chg="del">
          <ac:chgData name="FoustB" userId="036fd538-e6a0-4478-b832-b99ce6775b9a" providerId="ADAL" clId="{3374150A-3492-4DAF-BEAD-80519FC99E6C}" dt="2023-07-03T21:18:21.748" v="5412" actId="478"/>
          <ac:spMkLst>
            <pc:docMk/>
            <pc:sldMk cId="2792057472" sldId="7261"/>
            <ac:spMk id="8" creationId="{C530758B-01C2-029D-735A-68266020BCC6}"/>
          </ac:spMkLst>
        </pc:spChg>
        <pc:spChg chg="add mod">
          <ac:chgData name="FoustB" userId="036fd538-e6a0-4478-b832-b99ce6775b9a" providerId="ADAL" clId="{3374150A-3492-4DAF-BEAD-80519FC99E6C}" dt="2023-07-08T21:34:20.933" v="12573" actId="115"/>
          <ac:spMkLst>
            <pc:docMk/>
            <pc:sldMk cId="2792057472" sldId="7261"/>
            <ac:spMk id="9" creationId="{E2526078-F8A0-7A22-8B43-495A871DFB4A}"/>
          </ac:spMkLst>
        </pc:spChg>
        <pc:spChg chg="add mod">
          <ac:chgData name="FoustB" userId="036fd538-e6a0-4478-b832-b99ce6775b9a" providerId="ADAL" clId="{3374150A-3492-4DAF-BEAD-80519FC99E6C}" dt="2023-07-08T21:38:31.793" v="12603" actId="1076"/>
          <ac:spMkLst>
            <pc:docMk/>
            <pc:sldMk cId="2792057472" sldId="7261"/>
            <ac:spMk id="10" creationId="{F832295F-89ED-0B82-02C6-CE5B3FFA7586}"/>
          </ac:spMkLst>
        </pc:spChg>
        <pc:spChg chg="add del">
          <ac:chgData name="FoustB" userId="036fd538-e6a0-4478-b832-b99ce6775b9a" providerId="ADAL" clId="{3374150A-3492-4DAF-BEAD-80519FC99E6C}" dt="2023-07-03T21:18:28.040" v="5417" actId="22"/>
          <ac:spMkLst>
            <pc:docMk/>
            <pc:sldMk cId="2792057472" sldId="7261"/>
            <ac:spMk id="11" creationId="{619DB654-958A-E4CA-3D59-D8BD717C61AD}"/>
          </ac:spMkLst>
        </pc:spChg>
        <pc:spChg chg="add del mod">
          <ac:chgData name="FoustB" userId="036fd538-e6a0-4478-b832-b99ce6775b9a" providerId="ADAL" clId="{3374150A-3492-4DAF-BEAD-80519FC99E6C}" dt="2023-07-08T21:34:58.944" v="12576" actId="478"/>
          <ac:spMkLst>
            <pc:docMk/>
            <pc:sldMk cId="2792057472" sldId="7261"/>
            <ac:spMk id="12" creationId="{1365434A-900B-74C6-163A-72EBC1F58AEC}"/>
          </ac:spMkLst>
        </pc:spChg>
        <pc:spChg chg="add del mod">
          <ac:chgData name="FoustB" userId="036fd538-e6a0-4478-b832-b99ce6775b9a" providerId="ADAL" clId="{3374150A-3492-4DAF-BEAD-80519FC99E6C}" dt="2023-07-08T21:35:00.362" v="12577" actId="478"/>
          <ac:spMkLst>
            <pc:docMk/>
            <pc:sldMk cId="2792057472" sldId="7261"/>
            <ac:spMk id="13" creationId="{06B7B2F1-8640-0086-A3AA-744C00705C6C}"/>
          </ac:spMkLst>
        </pc:spChg>
        <pc:spChg chg="add del mod">
          <ac:chgData name="FoustB" userId="036fd538-e6a0-4478-b832-b99ce6775b9a" providerId="ADAL" clId="{3374150A-3492-4DAF-BEAD-80519FC99E6C}" dt="2023-07-08T21:35:01.967" v="12578" actId="478"/>
          <ac:spMkLst>
            <pc:docMk/>
            <pc:sldMk cId="2792057472" sldId="7261"/>
            <ac:spMk id="14" creationId="{FDF4FEC4-62C8-F79A-3BDC-E8CA64E63AEE}"/>
          </ac:spMkLst>
        </pc:spChg>
        <pc:spChg chg="add del mod">
          <ac:chgData name="FoustB" userId="036fd538-e6a0-4478-b832-b99ce6775b9a" providerId="ADAL" clId="{3374150A-3492-4DAF-BEAD-80519FC99E6C}" dt="2023-07-08T21:35:03.826" v="12579" actId="478"/>
          <ac:spMkLst>
            <pc:docMk/>
            <pc:sldMk cId="2792057472" sldId="7261"/>
            <ac:spMk id="15" creationId="{7D1C9F5D-36B1-17FE-16FA-2FFF25305CB1}"/>
          </ac:spMkLst>
        </pc:spChg>
      </pc:sldChg>
      <pc:sldChg chg="addSp delSp modSp add mod modAnim">
        <pc:chgData name="FoustB" userId="036fd538-e6a0-4478-b832-b99ce6775b9a" providerId="ADAL" clId="{3374150A-3492-4DAF-BEAD-80519FC99E6C}" dt="2023-07-08T21:39:13.968" v="12619" actId="14100"/>
        <pc:sldMkLst>
          <pc:docMk/>
          <pc:sldMk cId="329124289" sldId="7262"/>
        </pc:sldMkLst>
        <pc:spChg chg="del mod">
          <ac:chgData name="FoustB" userId="036fd538-e6a0-4478-b832-b99ce6775b9a" providerId="ADAL" clId="{3374150A-3492-4DAF-BEAD-80519FC99E6C}" dt="2023-07-08T21:35:10.606" v="12583" actId="478"/>
          <ac:spMkLst>
            <pc:docMk/>
            <pc:sldMk cId="329124289" sldId="7262"/>
            <ac:spMk id="4" creationId="{B0E8D177-E541-436E-F174-6401E61AF66D}"/>
          </ac:spMkLst>
        </pc:spChg>
        <pc:spChg chg="del mod">
          <ac:chgData name="FoustB" userId="036fd538-e6a0-4478-b832-b99ce6775b9a" providerId="ADAL" clId="{3374150A-3492-4DAF-BEAD-80519FC99E6C}" dt="2023-07-08T21:35:11.830" v="12584" actId="478"/>
          <ac:spMkLst>
            <pc:docMk/>
            <pc:sldMk cId="329124289" sldId="7262"/>
            <ac:spMk id="5" creationId="{713FD094-41DA-B89E-A796-26C53DABA57F}"/>
          </ac:spMkLst>
        </pc:spChg>
        <pc:spChg chg="add del mod">
          <ac:chgData name="FoustB" userId="036fd538-e6a0-4478-b832-b99ce6775b9a" providerId="ADAL" clId="{3374150A-3492-4DAF-BEAD-80519FC99E6C}" dt="2023-07-08T21:35:16.303" v="12586" actId="478"/>
          <ac:spMkLst>
            <pc:docMk/>
            <pc:sldMk cId="329124289" sldId="7262"/>
            <ac:spMk id="6" creationId="{2B975FBF-3B27-D740-2A18-EA0828BB5BFD}"/>
          </ac:spMkLst>
        </pc:spChg>
        <pc:spChg chg="add del mod">
          <ac:chgData name="FoustB" userId="036fd538-e6a0-4478-b832-b99ce6775b9a" providerId="ADAL" clId="{3374150A-3492-4DAF-BEAD-80519FC99E6C}" dt="2023-07-08T21:35:34.921" v="12591" actId="478"/>
          <ac:spMkLst>
            <pc:docMk/>
            <pc:sldMk cId="329124289" sldId="7262"/>
            <ac:spMk id="7" creationId="{52D8BBCB-FD72-7477-AC90-EEDC2D98343D}"/>
          </ac:spMkLst>
        </pc:spChg>
        <pc:spChg chg="del mod">
          <ac:chgData name="FoustB" userId="036fd538-e6a0-4478-b832-b99ce6775b9a" providerId="ADAL" clId="{3374150A-3492-4DAF-BEAD-80519FC99E6C}" dt="2023-07-08T18:21:39.771" v="11515" actId="478"/>
          <ac:spMkLst>
            <pc:docMk/>
            <pc:sldMk cId="329124289" sldId="7262"/>
            <ac:spMk id="7" creationId="{5351D8E7-1F79-5A8D-E12B-648696C0FA95}"/>
          </ac:spMkLst>
        </pc:spChg>
        <pc:spChg chg="add del mod">
          <ac:chgData name="FoustB" userId="036fd538-e6a0-4478-b832-b99ce6775b9a" providerId="ADAL" clId="{3374150A-3492-4DAF-BEAD-80519FC99E6C}" dt="2023-07-08T21:35:40.081" v="12592" actId="478"/>
          <ac:spMkLst>
            <pc:docMk/>
            <pc:sldMk cId="329124289" sldId="7262"/>
            <ac:spMk id="8" creationId="{731CF13B-98F1-2D48-393B-13376D2E4F40}"/>
          </ac:spMkLst>
        </pc:spChg>
        <pc:spChg chg="del mod ord">
          <ac:chgData name="FoustB" userId="036fd538-e6a0-4478-b832-b99ce6775b9a" providerId="ADAL" clId="{3374150A-3492-4DAF-BEAD-80519FC99E6C}" dt="2023-07-08T18:21:42.146" v="11516" actId="478"/>
          <ac:spMkLst>
            <pc:docMk/>
            <pc:sldMk cId="329124289" sldId="7262"/>
            <ac:spMk id="8" creationId="{C530758B-01C2-029D-735A-68266020BCC6}"/>
          </ac:spMkLst>
        </pc:spChg>
        <pc:spChg chg="mod">
          <ac:chgData name="FoustB" userId="036fd538-e6a0-4478-b832-b99ce6775b9a" providerId="ADAL" clId="{3374150A-3492-4DAF-BEAD-80519FC99E6C}" dt="2023-07-03T21:17:35.958" v="5398" actId="14100"/>
          <ac:spMkLst>
            <pc:docMk/>
            <pc:sldMk cId="329124289" sldId="7262"/>
            <ac:spMk id="9" creationId="{E2526078-F8A0-7A22-8B43-495A871DFB4A}"/>
          </ac:spMkLst>
        </pc:spChg>
        <pc:spChg chg="add del mod">
          <ac:chgData name="FoustB" userId="036fd538-e6a0-4478-b832-b99ce6775b9a" providerId="ADAL" clId="{3374150A-3492-4DAF-BEAD-80519FC99E6C}" dt="2023-07-08T21:35:19.265" v="12587" actId="478"/>
          <ac:spMkLst>
            <pc:docMk/>
            <pc:sldMk cId="329124289" sldId="7262"/>
            <ac:spMk id="10" creationId="{8DF670C7-7518-B244-B8A4-5F4D5408D261}"/>
          </ac:spMkLst>
        </pc:spChg>
        <pc:spChg chg="add mod">
          <ac:chgData name="FoustB" userId="036fd538-e6a0-4478-b832-b99ce6775b9a" providerId="ADAL" clId="{3374150A-3492-4DAF-BEAD-80519FC99E6C}" dt="2023-07-08T21:35:21.316" v="12588"/>
          <ac:spMkLst>
            <pc:docMk/>
            <pc:sldMk cId="329124289" sldId="7262"/>
            <ac:spMk id="11" creationId="{81D2908F-083E-68D3-A4AC-C03867A38FD4}"/>
          </ac:spMkLst>
        </pc:spChg>
        <pc:spChg chg="add mod">
          <ac:chgData name="FoustB" userId="036fd538-e6a0-4478-b832-b99ce6775b9a" providerId="ADAL" clId="{3374150A-3492-4DAF-BEAD-80519FC99E6C}" dt="2023-07-08T21:35:21.316" v="12588"/>
          <ac:spMkLst>
            <pc:docMk/>
            <pc:sldMk cId="329124289" sldId="7262"/>
            <ac:spMk id="12" creationId="{72652818-B1DF-296F-2226-9E187E64FEED}"/>
          </ac:spMkLst>
        </pc:spChg>
        <pc:spChg chg="add mod">
          <ac:chgData name="FoustB" userId="036fd538-e6a0-4478-b832-b99ce6775b9a" providerId="ADAL" clId="{3374150A-3492-4DAF-BEAD-80519FC99E6C}" dt="2023-07-08T21:35:21.316" v="12588"/>
          <ac:spMkLst>
            <pc:docMk/>
            <pc:sldMk cId="329124289" sldId="7262"/>
            <ac:spMk id="13" creationId="{4DDE8801-C36A-0624-2432-509B0EA404FE}"/>
          </ac:spMkLst>
        </pc:spChg>
        <pc:spChg chg="add mod">
          <ac:chgData name="FoustB" userId="036fd538-e6a0-4478-b832-b99ce6775b9a" providerId="ADAL" clId="{3374150A-3492-4DAF-BEAD-80519FC99E6C}" dt="2023-07-08T21:39:13.968" v="12619" actId="14100"/>
          <ac:spMkLst>
            <pc:docMk/>
            <pc:sldMk cId="329124289" sldId="7262"/>
            <ac:spMk id="14" creationId="{1B8885C2-A080-CE06-0385-FED0E68FB2BB}"/>
          </ac:spMkLst>
        </pc:spChg>
      </pc:sldChg>
      <pc:sldChg chg="addSp delSp modSp add mod modAnim">
        <pc:chgData name="FoustB" userId="036fd538-e6a0-4478-b832-b99ce6775b9a" providerId="ADAL" clId="{3374150A-3492-4DAF-BEAD-80519FC99E6C}" dt="2023-07-09T02:35:31.183" v="13078" actId="20577"/>
        <pc:sldMkLst>
          <pc:docMk/>
          <pc:sldMk cId="4089921585" sldId="7263"/>
        </pc:sldMkLst>
        <pc:spChg chg="mod">
          <ac:chgData name="FoustB" userId="036fd538-e6a0-4478-b832-b99ce6775b9a" providerId="ADAL" clId="{3374150A-3492-4DAF-BEAD-80519FC99E6C}" dt="2023-07-09T02:35:31.183" v="13078" actId="20577"/>
          <ac:spMkLst>
            <pc:docMk/>
            <pc:sldMk cId="4089921585" sldId="7263"/>
            <ac:spMk id="4" creationId="{B0E8D177-E541-436E-F174-6401E61AF66D}"/>
          </ac:spMkLst>
        </pc:spChg>
        <pc:spChg chg="del">
          <ac:chgData name="FoustB" userId="036fd538-e6a0-4478-b832-b99ce6775b9a" providerId="ADAL" clId="{3374150A-3492-4DAF-BEAD-80519FC99E6C}" dt="2023-07-03T21:20:22.820" v="5455" actId="478"/>
          <ac:spMkLst>
            <pc:docMk/>
            <pc:sldMk cId="4089921585" sldId="7263"/>
            <ac:spMk id="5" creationId="{713FD094-41DA-B89E-A796-26C53DABA57F}"/>
          </ac:spMkLst>
        </pc:spChg>
        <pc:spChg chg="add del mod">
          <ac:chgData name="FoustB" userId="036fd538-e6a0-4478-b832-b99ce6775b9a" providerId="ADAL" clId="{3374150A-3492-4DAF-BEAD-80519FC99E6C}" dt="2023-07-08T21:44:43.934" v="12754" actId="478"/>
          <ac:spMkLst>
            <pc:docMk/>
            <pc:sldMk cId="4089921585" sldId="7263"/>
            <ac:spMk id="5" creationId="{FB2C1ACF-1B8B-2327-F418-77E8475DC5F1}"/>
          </ac:spMkLst>
        </pc:spChg>
        <pc:spChg chg="add mod">
          <ac:chgData name="FoustB" userId="036fd538-e6a0-4478-b832-b99ce6775b9a" providerId="ADAL" clId="{3374150A-3492-4DAF-BEAD-80519FC99E6C}" dt="2023-07-08T21:44:44.282" v="12755"/>
          <ac:spMkLst>
            <pc:docMk/>
            <pc:sldMk cId="4089921585" sldId="7263"/>
            <ac:spMk id="6" creationId="{981ABB75-F833-65D3-2866-1F623DDC68A7}"/>
          </ac:spMkLst>
        </pc:spChg>
        <pc:spChg chg="del">
          <ac:chgData name="FoustB" userId="036fd538-e6a0-4478-b832-b99ce6775b9a" providerId="ADAL" clId="{3374150A-3492-4DAF-BEAD-80519FC99E6C}" dt="2023-07-03T21:20:19.242" v="5453" actId="478"/>
          <ac:spMkLst>
            <pc:docMk/>
            <pc:sldMk cId="4089921585" sldId="7263"/>
            <ac:spMk id="7" creationId="{5351D8E7-1F79-5A8D-E12B-648696C0FA95}"/>
          </ac:spMkLst>
        </pc:spChg>
        <pc:spChg chg="del">
          <ac:chgData name="FoustB" userId="036fd538-e6a0-4478-b832-b99ce6775b9a" providerId="ADAL" clId="{3374150A-3492-4DAF-BEAD-80519FC99E6C}" dt="2023-07-03T21:20:21.069" v="5454" actId="478"/>
          <ac:spMkLst>
            <pc:docMk/>
            <pc:sldMk cId="4089921585" sldId="7263"/>
            <ac:spMk id="8" creationId="{C530758B-01C2-029D-735A-68266020BCC6}"/>
          </ac:spMkLst>
        </pc:spChg>
      </pc:sldChg>
      <pc:sldChg chg="delSp modSp add mod modAnim">
        <pc:chgData name="FoustB" userId="036fd538-e6a0-4478-b832-b99ce6775b9a" providerId="ADAL" clId="{3374150A-3492-4DAF-BEAD-80519FC99E6C}" dt="2023-07-03T21:23:01.742" v="5516" actId="20577"/>
        <pc:sldMkLst>
          <pc:docMk/>
          <pc:sldMk cId="2553876565" sldId="7264"/>
        </pc:sldMkLst>
        <pc:spChg chg="mod">
          <ac:chgData name="FoustB" userId="036fd538-e6a0-4478-b832-b99ce6775b9a" providerId="ADAL" clId="{3374150A-3492-4DAF-BEAD-80519FC99E6C}" dt="2023-07-03T21:22:41.271" v="5512" actId="20577"/>
          <ac:spMkLst>
            <pc:docMk/>
            <pc:sldMk cId="2553876565" sldId="7264"/>
            <ac:spMk id="2" creationId="{6B62ACB2-63E7-EE53-FD19-BC5190B41D63}"/>
          </ac:spMkLst>
        </pc:spChg>
        <pc:spChg chg="del">
          <ac:chgData name="FoustB" userId="036fd538-e6a0-4478-b832-b99ce6775b9a" providerId="ADAL" clId="{3374150A-3492-4DAF-BEAD-80519FC99E6C}" dt="2023-07-03T21:22:26.973" v="5478" actId="478"/>
          <ac:spMkLst>
            <pc:docMk/>
            <pc:sldMk cId="2553876565" sldId="7264"/>
            <ac:spMk id="4" creationId="{B0E8D177-E541-436E-F174-6401E61AF66D}"/>
          </ac:spMkLst>
        </pc:spChg>
        <pc:spChg chg="mod">
          <ac:chgData name="FoustB" userId="036fd538-e6a0-4478-b832-b99ce6775b9a" providerId="ADAL" clId="{3374150A-3492-4DAF-BEAD-80519FC99E6C}" dt="2023-07-03T21:23:01.742" v="5516" actId="20577"/>
          <ac:spMkLst>
            <pc:docMk/>
            <pc:sldMk cId="2553876565" sldId="7264"/>
            <ac:spMk id="9" creationId="{E2526078-F8A0-7A22-8B43-495A871DFB4A}"/>
          </ac:spMkLst>
        </pc:spChg>
      </pc:sldChg>
      <pc:sldChg chg="addSp modSp add mod modAnim">
        <pc:chgData name="FoustB" userId="036fd538-e6a0-4478-b832-b99ce6775b9a" providerId="ADAL" clId="{3374150A-3492-4DAF-BEAD-80519FC99E6C}" dt="2023-07-04T19:39:13.720" v="10354" actId="122"/>
        <pc:sldMkLst>
          <pc:docMk/>
          <pc:sldMk cId="2976505431" sldId="7265"/>
        </pc:sldMkLst>
        <pc:spChg chg="add mod">
          <ac:chgData name="FoustB" userId="036fd538-e6a0-4478-b832-b99ce6775b9a" providerId="ADAL" clId="{3374150A-3492-4DAF-BEAD-80519FC99E6C}" dt="2023-07-04T19:39:13.720" v="10354" actId="122"/>
          <ac:spMkLst>
            <pc:docMk/>
            <pc:sldMk cId="2976505431" sldId="7265"/>
            <ac:spMk id="4" creationId="{028FD46C-98FB-1157-A437-E1868BD01A61}"/>
          </ac:spMkLst>
        </pc:spChg>
        <pc:spChg chg="mod">
          <ac:chgData name="FoustB" userId="036fd538-e6a0-4478-b832-b99ce6775b9a" providerId="ADAL" clId="{3374150A-3492-4DAF-BEAD-80519FC99E6C}" dt="2023-07-03T21:29:55.182" v="5518" actId="20577"/>
          <ac:spMkLst>
            <pc:docMk/>
            <pc:sldMk cId="2976505431" sldId="7265"/>
            <ac:spMk id="9" creationId="{E2526078-F8A0-7A22-8B43-495A871DFB4A}"/>
          </ac:spMkLst>
        </pc:spChg>
      </pc:sldChg>
      <pc:sldChg chg="addSp delSp modSp add mod modAnim">
        <pc:chgData name="FoustB" userId="036fd538-e6a0-4478-b832-b99ce6775b9a" providerId="ADAL" clId="{3374150A-3492-4DAF-BEAD-80519FC99E6C}" dt="2023-07-04T19:39:30.184" v="10360"/>
        <pc:sldMkLst>
          <pc:docMk/>
          <pc:sldMk cId="582083019" sldId="7266"/>
        </pc:sldMkLst>
        <pc:spChg chg="add del mod">
          <ac:chgData name="FoustB" userId="036fd538-e6a0-4478-b832-b99ce6775b9a" providerId="ADAL" clId="{3374150A-3492-4DAF-BEAD-80519FC99E6C}" dt="2023-07-04T19:39:28.440" v="10358" actId="478"/>
          <ac:spMkLst>
            <pc:docMk/>
            <pc:sldMk cId="582083019" sldId="7266"/>
            <ac:spMk id="4" creationId="{2A733C6A-154D-BE3B-7A62-1B2C76C960E0}"/>
          </ac:spMkLst>
        </pc:spChg>
        <pc:spChg chg="add mod">
          <ac:chgData name="FoustB" userId="036fd538-e6a0-4478-b832-b99ce6775b9a" providerId="ADAL" clId="{3374150A-3492-4DAF-BEAD-80519FC99E6C}" dt="2023-07-03T21:34:10.889" v="6021" actId="1076"/>
          <ac:spMkLst>
            <pc:docMk/>
            <pc:sldMk cId="582083019" sldId="7266"/>
            <ac:spMk id="5" creationId="{0F5ABA82-B429-69FD-F1F6-A572F75FBC6C}"/>
          </ac:spMkLst>
        </pc:spChg>
        <pc:spChg chg="add mod">
          <ac:chgData name="FoustB" userId="036fd538-e6a0-4478-b832-b99ce6775b9a" providerId="ADAL" clId="{3374150A-3492-4DAF-BEAD-80519FC99E6C}" dt="2023-07-04T19:39:28.757" v="10359"/>
          <ac:spMkLst>
            <pc:docMk/>
            <pc:sldMk cId="582083019" sldId="7266"/>
            <ac:spMk id="6" creationId="{54D6CAC2-0D28-6C1D-8F7E-FE11A02F72E6}"/>
          </ac:spMkLst>
        </pc:spChg>
      </pc:sldChg>
      <pc:sldChg chg="addSp delSp modSp add mod modAnim">
        <pc:chgData name="FoustB" userId="036fd538-e6a0-4478-b832-b99ce6775b9a" providerId="ADAL" clId="{3374150A-3492-4DAF-BEAD-80519FC99E6C}" dt="2023-07-08T21:46:04.488" v="12759" actId="692"/>
        <pc:sldMkLst>
          <pc:docMk/>
          <pc:sldMk cId="4079777005" sldId="7267"/>
        </pc:sldMkLst>
        <pc:spChg chg="del">
          <ac:chgData name="FoustB" userId="036fd538-e6a0-4478-b832-b99ce6775b9a" providerId="ADAL" clId="{3374150A-3492-4DAF-BEAD-80519FC99E6C}" dt="2023-07-04T19:39:21.869" v="10355" actId="478"/>
          <ac:spMkLst>
            <pc:docMk/>
            <pc:sldMk cId="4079777005" sldId="7267"/>
            <ac:spMk id="4" creationId="{028FD46C-98FB-1157-A437-E1868BD01A61}"/>
          </ac:spMkLst>
        </pc:spChg>
        <pc:spChg chg="add mod">
          <ac:chgData name="FoustB" userId="036fd538-e6a0-4478-b832-b99ce6775b9a" providerId="ADAL" clId="{3374150A-3492-4DAF-BEAD-80519FC99E6C}" dt="2023-07-08T21:46:04.488" v="12759" actId="692"/>
          <ac:spMkLst>
            <pc:docMk/>
            <pc:sldMk cId="4079777005" sldId="7267"/>
            <ac:spMk id="5" creationId="{5CD523A1-020C-5F63-D447-A78637CF73EE}"/>
          </ac:spMkLst>
        </pc:spChg>
        <pc:spChg chg="add mod">
          <ac:chgData name="FoustB" userId="036fd538-e6a0-4478-b832-b99ce6775b9a" providerId="ADAL" clId="{3374150A-3492-4DAF-BEAD-80519FC99E6C}" dt="2023-07-04T19:39:22.150" v="10356"/>
          <ac:spMkLst>
            <pc:docMk/>
            <pc:sldMk cId="4079777005" sldId="7267"/>
            <ac:spMk id="6" creationId="{424B8081-977C-5D6D-75F3-3E79AD0C7F8B}"/>
          </ac:spMkLst>
        </pc:spChg>
        <pc:spChg chg="mod">
          <ac:chgData name="FoustB" userId="036fd538-e6a0-4478-b832-b99ce6775b9a" providerId="ADAL" clId="{3374150A-3492-4DAF-BEAD-80519FC99E6C}" dt="2023-07-03T21:32:15.216" v="5787" actId="115"/>
          <ac:spMkLst>
            <pc:docMk/>
            <pc:sldMk cId="4079777005" sldId="7267"/>
            <ac:spMk id="9" creationId="{E2526078-F8A0-7A22-8B43-495A871DFB4A}"/>
          </ac:spMkLst>
        </pc:spChg>
      </pc:sldChg>
      <pc:sldChg chg="addSp delSp modSp add mod modAnim">
        <pc:chgData name="FoustB" userId="036fd538-e6a0-4478-b832-b99ce6775b9a" providerId="ADAL" clId="{3374150A-3492-4DAF-BEAD-80519FC99E6C}" dt="2023-07-04T19:39:34.923" v="10363"/>
        <pc:sldMkLst>
          <pc:docMk/>
          <pc:sldMk cId="4250878833" sldId="7268"/>
        </pc:sldMkLst>
        <pc:spChg chg="del">
          <ac:chgData name="FoustB" userId="036fd538-e6a0-4478-b832-b99ce6775b9a" providerId="ADAL" clId="{3374150A-3492-4DAF-BEAD-80519FC99E6C}" dt="2023-07-04T19:39:32.997" v="10361" actId="478"/>
          <ac:spMkLst>
            <pc:docMk/>
            <pc:sldMk cId="4250878833" sldId="7268"/>
            <ac:spMk id="4" creationId="{2A733C6A-154D-BE3B-7A62-1B2C76C960E0}"/>
          </ac:spMkLst>
        </pc:spChg>
        <pc:spChg chg="add mod">
          <ac:chgData name="FoustB" userId="036fd538-e6a0-4478-b832-b99ce6775b9a" providerId="ADAL" clId="{3374150A-3492-4DAF-BEAD-80519FC99E6C}" dt="2023-07-04T19:39:33.340" v="10362"/>
          <ac:spMkLst>
            <pc:docMk/>
            <pc:sldMk cId="4250878833" sldId="7268"/>
            <ac:spMk id="6" creationId="{3A498136-8A7C-9BA9-556C-188B842BC094}"/>
          </ac:spMkLst>
        </pc:spChg>
        <pc:spChg chg="mod">
          <ac:chgData name="FoustB" userId="036fd538-e6a0-4478-b832-b99ce6775b9a" providerId="ADAL" clId="{3374150A-3492-4DAF-BEAD-80519FC99E6C}" dt="2023-07-03T21:34:30.851" v="6026" actId="207"/>
          <ac:spMkLst>
            <pc:docMk/>
            <pc:sldMk cId="4250878833" sldId="7268"/>
            <ac:spMk id="9" creationId="{E2526078-F8A0-7A22-8B43-495A871DFB4A}"/>
          </ac:spMkLst>
        </pc:spChg>
      </pc:sldChg>
      <pc:sldChg chg="addSp delSp modSp add mod">
        <pc:chgData name="FoustB" userId="036fd538-e6a0-4478-b832-b99ce6775b9a" providerId="ADAL" clId="{3374150A-3492-4DAF-BEAD-80519FC99E6C}" dt="2023-07-04T19:40:36.148" v="10372" actId="478"/>
        <pc:sldMkLst>
          <pc:docMk/>
          <pc:sldMk cId="1465327677" sldId="7269"/>
        </pc:sldMkLst>
        <pc:spChg chg="del">
          <ac:chgData name="FoustB" userId="036fd538-e6a0-4478-b832-b99ce6775b9a" providerId="ADAL" clId="{3374150A-3492-4DAF-BEAD-80519FC99E6C}" dt="2023-07-04T19:39:39.608" v="10364" actId="478"/>
          <ac:spMkLst>
            <pc:docMk/>
            <pc:sldMk cId="1465327677" sldId="7269"/>
            <ac:spMk id="4" creationId="{2A733C6A-154D-BE3B-7A62-1B2C76C960E0}"/>
          </ac:spMkLst>
        </pc:spChg>
        <pc:spChg chg="add del mod">
          <ac:chgData name="FoustB" userId="036fd538-e6a0-4478-b832-b99ce6775b9a" providerId="ADAL" clId="{3374150A-3492-4DAF-BEAD-80519FC99E6C}" dt="2023-07-04T19:40:36.148" v="10372" actId="478"/>
          <ac:spMkLst>
            <pc:docMk/>
            <pc:sldMk cId="1465327677" sldId="7269"/>
            <ac:spMk id="6" creationId="{53EA2BFC-516C-CFD6-FACD-BC3BC9090C54}"/>
          </ac:spMkLst>
        </pc:spChg>
        <pc:spChg chg="add mod">
          <ac:chgData name="FoustB" userId="036fd538-e6a0-4478-b832-b99ce6775b9a" providerId="ADAL" clId="{3374150A-3492-4DAF-BEAD-80519FC99E6C}" dt="2023-07-04T19:39:39.907" v="10365"/>
          <ac:spMkLst>
            <pc:docMk/>
            <pc:sldMk cId="1465327677" sldId="7269"/>
            <ac:spMk id="7" creationId="{4360A31D-574A-6088-CEAB-E987BF028AC5}"/>
          </ac:spMkLst>
        </pc:spChg>
        <pc:spChg chg="mod">
          <ac:chgData name="FoustB" userId="036fd538-e6a0-4478-b832-b99ce6775b9a" providerId="ADAL" clId="{3374150A-3492-4DAF-BEAD-80519FC99E6C}" dt="2023-07-03T21:37:03.895" v="6048" actId="207"/>
          <ac:spMkLst>
            <pc:docMk/>
            <pc:sldMk cId="1465327677" sldId="7269"/>
            <ac:spMk id="9" creationId="{E2526078-F8A0-7A22-8B43-495A871DFB4A}"/>
          </ac:spMkLst>
        </pc:spChg>
      </pc:sldChg>
      <pc:sldChg chg="addSp delSp modSp add mod">
        <pc:chgData name="FoustB" userId="036fd538-e6a0-4478-b832-b99ce6775b9a" providerId="ADAL" clId="{3374150A-3492-4DAF-BEAD-80519FC99E6C}" dt="2023-07-04T19:40:33.065" v="10371" actId="478"/>
        <pc:sldMkLst>
          <pc:docMk/>
          <pc:sldMk cId="960450528" sldId="7270"/>
        </pc:sldMkLst>
        <pc:spChg chg="del">
          <ac:chgData name="FoustB" userId="036fd538-e6a0-4478-b832-b99ce6775b9a" providerId="ADAL" clId="{3374150A-3492-4DAF-BEAD-80519FC99E6C}" dt="2023-07-04T19:39:43.761" v="10366" actId="478"/>
          <ac:spMkLst>
            <pc:docMk/>
            <pc:sldMk cId="960450528" sldId="7270"/>
            <ac:spMk id="4" creationId="{2A733C6A-154D-BE3B-7A62-1B2C76C960E0}"/>
          </ac:spMkLst>
        </pc:spChg>
        <pc:spChg chg="del">
          <ac:chgData name="FoustB" userId="036fd538-e6a0-4478-b832-b99ce6775b9a" providerId="ADAL" clId="{3374150A-3492-4DAF-BEAD-80519FC99E6C}" dt="2023-07-04T19:40:33.065" v="10371" actId="478"/>
          <ac:spMkLst>
            <pc:docMk/>
            <pc:sldMk cId="960450528" sldId="7270"/>
            <ac:spMk id="6" creationId="{53EA2BFC-516C-CFD6-FACD-BC3BC9090C54}"/>
          </ac:spMkLst>
        </pc:spChg>
        <pc:spChg chg="add mod">
          <ac:chgData name="FoustB" userId="036fd538-e6a0-4478-b832-b99ce6775b9a" providerId="ADAL" clId="{3374150A-3492-4DAF-BEAD-80519FC99E6C}" dt="2023-07-04T19:39:44.043" v="10367"/>
          <ac:spMkLst>
            <pc:docMk/>
            <pc:sldMk cId="960450528" sldId="7270"/>
            <ac:spMk id="7" creationId="{6E9704FC-AB6A-3610-C91C-DC04EC9D6056}"/>
          </ac:spMkLst>
        </pc:spChg>
        <pc:spChg chg="mod">
          <ac:chgData name="FoustB" userId="036fd538-e6a0-4478-b832-b99ce6775b9a" providerId="ADAL" clId="{3374150A-3492-4DAF-BEAD-80519FC99E6C}" dt="2023-07-03T21:37:17.506" v="6055" actId="207"/>
          <ac:spMkLst>
            <pc:docMk/>
            <pc:sldMk cId="960450528" sldId="7270"/>
            <ac:spMk id="9" creationId="{E2526078-F8A0-7A22-8B43-495A871DFB4A}"/>
          </ac:spMkLst>
        </pc:spChg>
      </pc:sldChg>
      <pc:sldChg chg="addSp delSp modSp add mod">
        <pc:chgData name="FoustB" userId="036fd538-e6a0-4478-b832-b99ce6775b9a" providerId="ADAL" clId="{3374150A-3492-4DAF-BEAD-80519FC99E6C}" dt="2023-07-04T19:40:30.252" v="10370" actId="478"/>
        <pc:sldMkLst>
          <pc:docMk/>
          <pc:sldMk cId="2158031982" sldId="7271"/>
        </pc:sldMkLst>
        <pc:spChg chg="del">
          <ac:chgData name="FoustB" userId="036fd538-e6a0-4478-b832-b99ce6775b9a" providerId="ADAL" clId="{3374150A-3492-4DAF-BEAD-80519FC99E6C}" dt="2023-07-04T19:39:46.826" v="10368" actId="478"/>
          <ac:spMkLst>
            <pc:docMk/>
            <pc:sldMk cId="2158031982" sldId="7271"/>
            <ac:spMk id="4" creationId="{2A733C6A-154D-BE3B-7A62-1B2C76C960E0}"/>
          </ac:spMkLst>
        </pc:spChg>
        <pc:spChg chg="del">
          <ac:chgData name="FoustB" userId="036fd538-e6a0-4478-b832-b99ce6775b9a" providerId="ADAL" clId="{3374150A-3492-4DAF-BEAD-80519FC99E6C}" dt="2023-07-04T19:40:30.252" v="10370" actId="478"/>
          <ac:spMkLst>
            <pc:docMk/>
            <pc:sldMk cId="2158031982" sldId="7271"/>
            <ac:spMk id="6" creationId="{53EA2BFC-516C-CFD6-FACD-BC3BC9090C54}"/>
          </ac:spMkLst>
        </pc:spChg>
        <pc:spChg chg="add mod">
          <ac:chgData name="FoustB" userId="036fd538-e6a0-4478-b832-b99ce6775b9a" providerId="ADAL" clId="{3374150A-3492-4DAF-BEAD-80519FC99E6C}" dt="2023-07-04T19:39:47.087" v="10369"/>
          <ac:spMkLst>
            <pc:docMk/>
            <pc:sldMk cId="2158031982" sldId="7271"/>
            <ac:spMk id="7" creationId="{78A698E9-C07C-02E2-B8D1-E623DD8BEB7C}"/>
          </ac:spMkLst>
        </pc:spChg>
        <pc:spChg chg="add del mod">
          <ac:chgData name="FoustB" userId="036fd538-e6a0-4478-b832-b99ce6775b9a" providerId="ADAL" clId="{3374150A-3492-4DAF-BEAD-80519FC99E6C}" dt="2023-07-03T21:39:43.683" v="6367" actId="478"/>
          <ac:spMkLst>
            <pc:docMk/>
            <pc:sldMk cId="2158031982" sldId="7271"/>
            <ac:spMk id="7" creationId="{C9A48FD0-99EC-DAC8-D052-C884D75EE790}"/>
          </ac:spMkLst>
        </pc:spChg>
        <pc:spChg chg="mod">
          <ac:chgData name="FoustB" userId="036fd538-e6a0-4478-b832-b99ce6775b9a" providerId="ADAL" clId="{3374150A-3492-4DAF-BEAD-80519FC99E6C}" dt="2023-07-03T21:37:48.201" v="6065" actId="14100"/>
          <ac:spMkLst>
            <pc:docMk/>
            <pc:sldMk cId="2158031982" sldId="7271"/>
            <ac:spMk id="9" creationId="{E2526078-F8A0-7A22-8B43-495A871DFB4A}"/>
          </ac:spMkLst>
        </pc:spChg>
      </pc:sldChg>
      <pc:sldChg chg="addSp delSp modSp add mod modAnim">
        <pc:chgData name="FoustB" userId="036fd538-e6a0-4478-b832-b99ce6775b9a" providerId="ADAL" clId="{3374150A-3492-4DAF-BEAD-80519FC99E6C}" dt="2023-07-08T21:47:53.728" v="12763" actId="1076"/>
        <pc:sldMkLst>
          <pc:docMk/>
          <pc:sldMk cId="3456880530" sldId="7272"/>
        </pc:sldMkLst>
        <pc:spChg chg="del">
          <ac:chgData name="FoustB" userId="036fd538-e6a0-4478-b832-b99ce6775b9a" providerId="ADAL" clId="{3374150A-3492-4DAF-BEAD-80519FC99E6C}" dt="2023-07-03T21:39:47.247" v="6368" actId="478"/>
          <ac:spMkLst>
            <pc:docMk/>
            <pc:sldMk cId="3456880530" sldId="7272"/>
            <ac:spMk id="4" creationId="{2A733C6A-154D-BE3B-7A62-1B2C76C960E0}"/>
          </ac:spMkLst>
        </pc:spChg>
        <pc:spChg chg="del">
          <ac:chgData name="FoustB" userId="036fd538-e6a0-4478-b832-b99ce6775b9a" providerId="ADAL" clId="{3374150A-3492-4DAF-BEAD-80519FC99E6C}" dt="2023-07-03T21:39:48.881" v="6369" actId="478"/>
          <ac:spMkLst>
            <pc:docMk/>
            <pc:sldMk cId="3456880530" sldId="7272"/>
            <ac:spMk id="5" creationId="{0F5ABA82-B429-69FD-F1F6-A572F75FBC6C}"/>
          </ac:spMkLst>
        </pc:spChg>
        <pc:spChg chg="del">
          <ac:chgData name="FoustB" userId="036fd538-e6a0-4478-b832-b99ce6775b9a" providerId="ADAL" clId="{3374150A-3492-4DAF-BEAD-80519FC99E6C}" dt="2023-07-03T21:39:50.463" v="6370" actId="478"/>
          <ac:spMkLst>
            <pc:docMk/>
            <pc:sldMk cId="3456880530" sldId="7272"/>
            <ac:spMk id="6" creationId="{53EA2BFC-516C-CFD6-FACD-BC3BC9090C54}"/>
          </ac:spMkLst>
        </pc:spChg>
        <pc:spChg chg="mod">
          <ac:chgData name="FoustB" userId="036fd538-e6a0-4478-b832-b99ce6775b9a" providerId="ADAL" clId="{3374150A-3492-4DAF-BEAD-80519FC99E6C}" dt="2023-07-03T21:40:45.490" v="6389" actId="1076"/>
          <ac:spMkLst>
            <pc:docMk/>
            <pc:sldMk cId="3456880530" sldId="7272"/>
            <ac:spMk id="7" creationId="{C9A48FD0-99EC-DAC8-D052-C884D75EE790}"/>
          </ac:spMkLst>
        </pc:spChg>
        <pc:spChg chg="add mod">
          <ac:chgData name="FoustB" userId="036fd538-e6a0-4478-b832-b99ce6775b9a" providerId="ADAL" clId="{3374150A-3492-4DAF-BEAD-80519FC99E6C}" dt="2023-07-08T21:47:44.954" v="12761" actId="14100"/>
          <ac:spMkLst>
            <pc:docMk/>
            <pc:sldMk cId="3456880530" sldId="7272"/>
            <ac:spMk id="8" creationId="{04F0E20C-3507-0273-E828-04A564CB6678}"/>
          </ac:spMkLst>
        </pc:spChg>
        <pc:spChg chg="add mod">
          <ac:chgData name="FoustB" userId="036fd538-e6a0-4478-b832-b99ce6775b9a" providerId="ADAL" clId="{3374150A-3492-4DAF-BEAD-80519FC99E6C}" dt="2023-07-08T21:47:53.728" v="12763" actId="1076"/>
          <ac:spMkLst>
            <pc:docMk/>
            <pc:sldMk cId="3456880530" sldId="7272"/>
            <ac:spMk id="10" creationId="{E1B5F3AC-6E7E-AF5E-3E9A-397BB316779A}"/>
          </ac:spMkLst>
        </pc:spChg>
        <pc:spChg chg="add del mod">
          <ac:chgData name="FoustB" userId="036fd538-e6a0-4478-b832-b99ce6775b9a" providerId="ADAL" clId="{3374150A-3492-4DAF-BEAD-80519FC99E6C}" dt="2023-07-03T21:44:00.528" v="6412" actId="478"/>
          <ac:spMkLst>
            <pc:docMk/>
            <pc:sldMk cId="3456880530" sldId="7272"/>
            <ac:spMk id="11" creationId="{A8FFE903-A83A-E3B2-E6EB-D65BBF8D4E40}"/>
          </ac:spMkLst>
        </pc:spChg>
      </pc:sldChg>
      <pc:sldChg chg="delSp modSp add mod delAnim modAnim">
        <pc:chgData name="FoustB" userId="036fd538-e6a0-4478-b832-b99ce6775b9a" providerId="ADAL" clId="{3374150A-3492-4DAF-BEAD-80519FC99E6C}" dt="2023-07-08T18:33:40.516" v="11807" actId="20577"/>
        <pc:sldMkLst>
          <pc:docMk/>
          <pc:sldMk cId="2909467326" sldId="7273"/>
        </pc:sldMkLst>
        <pc:spChg chg="mod">
          <ac:chgData name="FoustB" userId="036fd538-e6a0-4478-b832-b99ce6775b9a" providerId="ADAL" clId="{3374150A-3492-4DAF-BEAD-80519FC99E6C}" dt="2023-07-08T18:33:40.516" v="11807" actId="20577"/>
          <ac:spMkLst>
            <pc:docMk/>
            <pc:sldMk cId="2909467326" sldId="7273"/>
            <ac:spMk id="7" creationId="{C9A48FD0-99EC-DAC8-D052-C884D75EE790}"/>
          </ac:spMkLst>
        </pc:spChg>
        <pc:spChg chg="del">
          <ac:chgData name="FoustB" userId="036fd538-e6a0-4478-b832-b99ce6775b9a" providerId="ADAL" clId="{3374150A-3492-4DAF-BEAD-80519FC99E6C}" dt="2023-07-03T21:45:59.188" v="6554" actId="478"/>
          <ac:spMkLst>
            <pc:docMk/>
            <pc:sldMk cId="2909467326" sldId="7273"/>
            <ac:spMk id="8" creationId="{04F0E20C-3507-0273-E828-04A564CB6678}"/>
          </ac:spMkLst>
        </pc:spChg>
        <pc:spChg chg="mod">
          <ac:chgData name="FoustB" userId="036fd538-e6a0-4478-b832-b99ce6775b9a" providerId="ADAL" clId="{3374150A-3492-4DAF-BEAD-80519FC99E6C}" dt="2023-07-03T21:45:02.543" v="6421" actId="14100"/>
          <ac:spMkLst>
            <pc:docMk/>
            <pc:sldMk cId="2909467326" sldId="7273"/>
            <ac:spMk id="9" creationId="{E2526078-F8A0-7A22-8B43-495A871DFB4A}"/>
          </ac:spMkLst>
        </pc:spChg>
        <pc:spChg chg="del">
          <ac:chgData name="FoustB" userId="036fd538-e6a0-4478-b832-b99ce6775b9a" providerId="ADAL" clId="{3374150A-3492-4DAF-BEAD-80519FC99E6C}" dt="2023-07-03T21:46:00.760" v="6555" actId="478"/>
          <ac:spMkLst>
            <pc:docMk/>
            <pc:sldMk cId="2909467326" sldId="7273"/>
            <ac:spMk id="10" creationId="{E1B5F3AC-6E7E-AF5E-3E9A-397BB316779A}"/>
          </ac:spMkLst>
        </pc:spChg>
      </pc:sldChg>
      <pc:sldChg chg="addSp delSp modSp add mod modAnim">
        <pc:chgData name="FoustB" userId="036fd538-e6a0-4478-b832-b99ce6775b9a" providerId="ADAL" clId="{3374150A-3492-4DAF-BEAD-80519FC99E6C}" dt="2023-07-09T02:39:36.222" v="13081"/>
        <pc:sldMkLst>
          <pc:docMk/>
          <pc:sldMk cId="417674729" sldId="7274"/>
        </pc:sldMkLst>
        <pc:spChg chg="add mod">
          <ac:chgData name="FoustB" userId="036fd538-e6a0-4478-b832-b99ce6775b9a" providerId="ADAL" clId="{3374150A-3492-4DAF-BEAD-80519FC99E6C}" dt="2023-07-09T02:39:32.388" v="13080"/>
          <ac:spMkLst>
            <pc:docMk/>
            <pc:sldMk cId="417674729" sldId="7274"/>
            <ac:spMk id="4" creationId="{788D0DF5-BE90-1DA6-BC6B-DC8D55929CD3}"/>
          </ac:spMkLst>
        </pc:spChg>
        <pc:spChg chg="del">
          <ac:chgData name="FoustB" userId="036fd538-e6a0-4478-b832-b99ce6775b9a" providerId="ADAL" clId="{3374150A-3492-4DAF-BEAD-80519FC99E6C}" dt="2023-07-09T02:39:31.649" v="13079" actId="478"/>
          <ac:spMkLst>
            <pc:docMk/>
            <pc:sldMk cId="417674729" sldId="7274"/>
            <ac:spMk id="7" creationId="{C9A48FD0-99EC-DAC8-D052-C884D75EE790}"/>
          </ac:spMkLst>
        </pc:spChg>
        <pc:spChg chg="mod">
          <ac:chgData name="FoustB" userId="036fd538-e6a0-4478-b832-b99ce6775b9a" providerId="ADAL" clId="{3374150A-3492-4DAF-BEAD-80519FC99E6C}" dt="2023-07-03T21:46:19.516" v="6564" actId="207"/>
          <ac:spMkLst>
            <pc:docMk/>
            <pc:sldMk cId="417674729" sldId="7274"/>
            <ac:spMk id="9" creationId="{E2526078-F8A0-7A22-8B43-495A871DFB4A}"/>
          </ac:spMkLst>
        </pc:spChg>
      </pc:sldChg>
      <pc:sldChg chg="addSp delSp modSp add mod modTransition delAnim modAnim">
        <pc:chgData name="FoustB" userId="036fd538-e6a0-4478-b832-b99ce6775b9a" providerId="ADAL" clId="{3374150A-3492-4DAF-BEAD-80519FC99E6C}" dt="2023-07-09T02:39:52.294" v="13082"/>
        <pc:sldMkLst>
          <pc:docMk/>
          <pc:sldMk cId="2003277014" sldId="7275"/>
        </pc:sldMkLst>
        <pc:spChg chg="del ord">
          <ac:chgData name="FoustB" userId="036fd538-e6a0-4478-b832-b99ce6775b9a" providerId="ADAL" clId="{3374150A-3492-4DAF-BEAD-80519FC99E6C}" dt="2023-07-03T21:50:38.221" v="6590" actId="478"/>
          <ac:spMkLst>
            <pc:docMk/>
            <pc:sldMk cId="2003277014" sldId="7275"/>
            <ac:spMk id="2" creationId="{6B62ACB2-63E7-EE53-FD19-BC5190B41D63}"/>
          </ac:spMkLst>
        </pc:spChg>
        <pc:spChg chg="add mod">
          <ac:chgData name="FoustB" userId="036fd538-e6a0-4478-b832-b99ce6775b9a" providerId="ADAL" clId="{3374150A-3492-4DAF-BEAD-80519FC99E6C}" dt="2023-07-08T22:11:37.347" v="12788" actId="20577"/>
          <ac:spMkLst>
            <pc:docMk/>
            <pc:sldMk cId="2003277014" sldId="7275"/>
            <ac:spMk id="2" creationId="{750F8206-33AB-53F4-9108-BE44A60C1AFD}"/>
          </ac:spMkLst>
        </pc:spChg>
        <pc:spChg chg="del">
          <ac:chgData name="FoustB" userId="036fd538-e6a0-4478-b832-b99ce6775b9a" providerId="ADAL" clId="{3374150A-3492-4DAF-BEAD-80519FC99E6C}" dt="2023-07-03T21:47:34.639" v="6575" actId="478"/>
          <ac:spMkLst>
            <pc:docMk/>
            <pc:sldMk cId="2003277014" sldId="7275"/>
            <ac:spMk id="7" creationId="{C9A48FD0-99EC-DAC8-D052-C884D75EE790}"/>
          </ac:spMkLst>
        </pc:spChg>
        <pc:spChg chg="del mod">
          <ac:chgData name="FoustB" userId="036fd538-e6a0-4478-b832-b99ce6775b9a" providerId="ADAL" clId="{3374150A-3492-4DAF-BEAD-80519FC99E6C}" dt="2023-07-08T18:35:17.454" v="11808" actId="478"/>
          <ac:spMkLst>
            <pc:docMk/>
            <pc:sldMk cId="2003277014" sldId="7275"/>
            <ac:spMk id="9" creationId="{E2526078-F8A0-7A22-8B43-495A871DFB4A}"/>
          </ac:spMkLst>
        </pc:spChg>
        <pc:picChg chg="del mod">
          <ac:chgData name="FoustB" userId="036fd538-e6a0-4478-b832-b99ce6775b9a" providerId="ADAL" clId="{3374150A-3492-4DAF-BEAD-80519FC99E6C}" dt="2023-07-03T21:50:35.861" v="6589" actId="478"/>
          <ac:picMkLst>
            <pc:docMk/>
            <pc:sldMk cId="2003277014" sldId="7275"/>
            <ac:picMk id="3" creationId="{1A23BBDC-1B7A-E997-E116-F5DAEA6F74B7}"/>
          </ac:picMkLst>
        </pc:picChg>
        <pc:picChg chg="add del mod">
          <ac:chgData name="FoustB" userId="036fd538-e6a0-4478-b832-b99ce6775b9a" providerId="ADAL" clId="{3374150A-3492-4DAF-BEAD-80519FC99E6C}" dt="2023-07-08T18:49:19.580" v="11851" actId="478"/>
          <ac:picMkLst>
            <pc:docMk/>
            <pc:sldMk cId="2003277014" sldId="7275"/>
            <ac:picMk id="3" creationId="{416BBCC9-2B46-1CC4-C4EE-646251ABF540}"/>
          </ac:picMkLst>
        </pc:picChg>
        <pc:picChg chg="add del mod">
          <ac:chgData name="FoustB" userId="036fd538-e6a0-4478-b832-b99ce6775b9a" providerId="ADAL" clId="{3374150A-3492-4DAF-BEAD-80519FC99E6C}" dt="2023-07-03T21:51:27.267" v="6598" actId="478"/>
          <ac:picMkLst>
            <pc:docMk/>
            <pc:sldMk cId="2003277014" sldId="7275"/>
            <ac:picMk id="4" creationId="{46BA68BF-4884-210E-20F7-E1EE903C87FF}"/>
          </ac:picMkLst>
        </pc:picChg>
        <pc:picChg chg="add del mod">
          <ac:chgData name="FoustB" userId="036fd538-e6a0-4478-b832-b99ce6775b9a" providerId="ADAL" clId="{3374150A-3492-4DAF-BEAD-80519FC99E6C}" dt="2023-07-08T22:11:41.519" v="12800" actId="1038"/>
          <ac:picMkLst>
            <pc:docMk/>
            <pc:sldMk cId="2003277014" sldId="7275"/>
            <ac:picMk id="4" creationId="{4C01E536-8F72-6F97-A5D0-85D5B1DF90DA}"/>
          </ac:picMkLst>
        </pc:picChg>
        <pc:picChg chg="add del mod">
          <ac:chgData name="FoustB" userId="036fd538-e6a0-4478-b832-b99ce6775b9a" providerId="ADAL" clId="{3374150A-3492-4DAF-BEAD-80519FC99E6C}" dt="2023-07-08T19:06:46.997" v="11928"/>
          <ac:picMkLst>
            <pc:docMk/>
            <pc:sldMk cId="2003277014" sldId="7275"/>
            <ac:picMk id="5" creationId="{E82B2917-2727-3E2C-12AA-3E34B3A950D2}"/>
          </ac:picMkLst>
        </pc:picChg>
        <pc:picChg chg="add del mod">
          <ac:chgData name="FoustB" userId="036fd538-e6a0-4478-b832-b99ce6775b9a" providerId="ADAL" clId="{3374150A-3492-4DAF-BEAD-80519FC99E6C}" dt="2023-07-08T18:48:48.696" v="11842" actId="478"/>
          <ac:picMkLst>
            <pc:docMk/>
            <pc:sldMk cId="2003277014" sldId="7275"/>
            <ac:picMk id="1026" creationId="{5AB35F28-6AA6-9314-1739-0B8B023FCC95}"/>
          </ac:picMkLst>
        </pc:picChg>
        <pc:picChg chg="add del mod">
          <ac:chgData name="FoustB" userId="036fd538-e6a0-4478-b832-b99ce6775b9a" providerId="ADAL" clId="{3374150A-3492-4DAF-BEAD-80519FC99E6C}" dt="2023-07-03T21:50:09.505" v="6582" actId="478"/>
          <ac:picMkLst>
            <pc:docMk/>
            <pc:sldMk cId="2003277014" sldId="7275"/>
            <ac:picMk id="1028" creationId="{BC80B0CA-B658-3971-9131-B88A965291D7}"/>
          </ac:picMkLst>
        </pc:picChg>
        <pc:picChg chg="add del mod">
          <ac:chgData name="FoustB" userId="036fd538-e6a0-4478-b832-b99ce6775b9a" providerId="ADAL" clId="{3374150A-3492-4DAF-BEAD-80519FC99E6C}" dt="2023-07-03T21:50:07.638" v="6581" actId="478"/>
          <ac:picMkLst>
            <pc:docMk/>
            <pc:sldMk cId="2003277014" sldId="7275"/>
            <ac:picMk id="1030" creationId="{B1EF2C70-E308-69CF-14C9-6F5D06F5FCDD}"/>
          </ac:picMkLst>
        </pc:picChg>
      </pc:sldChg>
      <pc:sldChg chg="add del">
        <pc:chgData name="FoustB" userId="036fd538-e6a0-4478-b832-b99ce6775b9a" providerId="ADAL" clId="{3374150A-3492-4DAF-BEAD-80519FC99E6C}" dt="2023-07-03T21:53:22.737" v="6631" actId="47"/>
        <pc:sldMkLst>
          <pc:docMk/>
          <pc:sldMk cId="2102085612" sldId="7276"/>
        </pc:sldMkLst>
      </pc:sldChg>
      <pc:sldChg chg="add del">
        <pc:chgData name="FoustB" userId="036fd538-e6a0-4478-b832-b99ce6775b9a" providerId="ADAL" clId="{3374150A-3492-4DAF-BEAD-80519FC99E6C}" dt="2023-07-03T21:52:26.555" v="6616" actId="47"/>
        <pc:sldMkLst>
          <pc:docMk/>
          <pc:sldMk cId="1002543986" sldId="7277"/>
        </pc:sldMkLst>
      </pc:sldChg>
      <pc:sldChg chg="modSp add del mod">
        <pc:chgData name="FoustB" userId="036fd538-e6a0-4478-b832-b99ce6775b9a" providerId="ADAL" clId="{3374150A-3492-4DAF-BEAD-80519FC99E6C}" dt="2023-07-08T18:35:20.352" v="11810" actId="47"/>
        <pc:sldMkLst>
          <pc:docMk/>
          <pc:sldMk cId="2950025232" sldId="7278"/>
        </pc:sldMkLst>
        <pc:spChg chg="mod">
          <ac:chgData name="FoustB" userId="036fd538-e6a0-4478-b832-b99ce6775b9a" providerId="ADAL" clId="{3374150A-3492-4DAF-BEAD-80519FC99E6C}" dt="2023-07-03T21:51:38.172" v="6602" actId="207"/>
          <ac:spMkLst>
            <pc:docMk/>
            <pc:sldMk cId="2950025232" sldId="7278"/>
            <ac:spMk id="9" creationId="{E2526078-F8A0-7A22-8B43-495A871DFB4A}"/>
          </ac:spMkLst>
        </pc:spChg>
      </pc:sldChg>
      <pc:sldChg chg="addSp delSp modSp add del mod modAnim">
        <pc:chgData name="FoustB" userId="036fd538-e6a0-4478-b832-b99ce6775b9a" providerId="ADAL" clId="{3374150A-3492-4DAF-BEAD-80519FC99E6C}" dt="2023-07-08T22:13:00.605" v="12818" actId="47"/>
        <pc:sldMkLst>
          <pc:docMk/>
          <pc:sldMk cId="1842226412" sldId="7279"/>
        </pc:sldMkLst>
        <pc:spChg chg="mod">
          <ac:chgData name="FoustB" userId="036fd538-e6a0-4478-b832-b99ce6775b9a" providerId="ADAL" clId="{3374150A-3492-4DAF-BEAD-80519FC99E6C}" dt="2023-07-08T19:07:01.454" v="11932" actId="14100"/>
          <ac:spMkLst>
            <pc:docMk/>
            <pc:sldMk cId="1842226412" sldId="7279"/>
            <ac:spMk id="9" creationId="{E2526078-F8A0-7A22-8B43-495A871DFB4A}"/>
          </ac:spMkLst>
        </pc:spChg>
        <pc:picChg chg="add mod">
          <ac:chgData name="FoustB" userId="036fd538-e6a0-4478-b832-b99ce6775b9a" providerId="ADAL" clId="{3374150A-3492-4DAF-BEAD-80519FC99E6C}" dt="2023-07-08T19:07:07.871" v="11935" actId="1076"/>
          <ac:picMkLst>
            <pc:docMk/>
            <pc:sldMk cId="1842226412" sldId="7279"/>
            <ac:picMk id="2" creationId="{276A5A3B-1989-B1E2-33C2-CBC9A45E1D8E}"/>
          </ac:picMkLst>
        </pc:picChg>
        <pc:picChg chg="add del mod">
          <ac:chgData name="FoustB" userId="036fd538-e6a0-4478-b832-b99ce6775b9a" providerId="ADAL" clId="{3374150A-3492-4DAF-BEAD-80519FC99E6C}" dt="2023-07-08T18:53:33.848" v="11881" actId="478"/>
          <ac:picMkLst>
            <pc:docMk/>
            <pc:sldMk cId="1842226412" sldId="7279"/>
            <ac:picMk id="3" creationId="{A50F3F3E-AD2E-C56C-5BC2-4DEC5314F27F}"/>
          </ac:picMkLst>
        </pc:picChg>
        <pc:picChg chg="del">
          <ac:chgData name="FoustB" userId="036fd538-e6a0-4478-b832-b99ce6775b9a" providerId="ADAL" clId="{3374150A-3492-4DAF-BEAD-80519FC99E6C}" dt="2023-07-08T18:47:20.850" v="11811" actId="478"/>
          <ac:picMkLst>
            <pc:docMk/>
            <pc:sldMk cId="1842226412" sldId="7279"/>
            <ac:picMk id="1026" creationId="{5AB35F28-6AA6-9314-1739-0B8B023FCC95}"/>
          </ac:picMkLst>
        </pc:picChg>
      </pc:sldChg>
      <pc:sldChg chg="addSp delSp modSp add del mod modAnim">
        <pc:chgData name="FoustB" userId="036fd538-e6a0-4478-b832-b99ce6775b9a" providerId="ADAL" clId="{3374150A-3492-4DAF-BEAD-80519FC99E6C}" dt="2023-07-08T22:14:25.530" v="12836" actId="47"/>
        <pc:sldMkLst>
          <pc:docMk/>
          <pc:sldMk cId="2613189510" sldId="7280"/>
        </pc:sldMkLst>
        <pc:spChg chg="add mod">
          <ac:chgData name="FoustB" userId="036fd538-e6a0-4478-b832-b99ce6775b9a" providerId="ADAL" clId="{3374150A-3492-4DAF-BEAD-80519FC99E6C}" dt="2023-07-08T19:07:56.697" v="11940"/>
          <ac:spMkLst>
            <pc:docMk/>
            <pc:sldMk cId="2613189510" sldId="7280"/>
            <ac:spMk id="5" creationId="{FD9F8781-31BF-7CD4-69AF-F0E28FA5DC8B}"/>
          </ac:spMkLst>
        </pc:spChg>
        <pc:spChg chg="add mod">
          <ac:chgData name="FoustB" userId="036fd538-e6a0-4478-b832-b99ce6775b9a" providerId="ADAL" clId="{3374150A-3492-4DAF-BEAD-80519FC99E6C}" dt="2023-07-08T19:07:56.697" v="11940"/>
          <ac:spMkLst>
            <pc:docMk/>
            <pc:sldMk cId="2613189510" sldId="7280"/>
            <ac:spMk id="6" creationId="{DB29E152-302C-E143-18C3-7A3A51FA6957}"/>
          </ac:spMkLst>
        </pc:spChg>
        <pc:spChg chg="mod ord">
          <ac:chgData name="FoustB" userId="036fd538-e6a0-4478-b832-b99ce6775b9a" providerId="ADAL" clId="{3374150A-3492-4DAF-BEAD-80519FC99E6C}" dt="2023-07-08T18:49:57.804" v="11858" actId="166"/>
          <ac:spMkLst>
            <pc:docMk/>
            <pc:sldMk cId="2613189510" sldId="7280"/>
            <ac:spMk id="9" creationId="{E2526078-F8A0-7A22-8B43-495A871DFB4A}"/>
          </ac:spMkLst>
        </pc:spChg>
        <pc:picChg chg="del">
          <ac:chgData name="FoustB" userId="036fd538-e6a0-4478-b832-b99ce6775b9a" providerId="ADAL" clId="{3374150A-3492-4DAF-BEAD-80519FC99E6C}" dt="2023-07-08T18:49:50.624" v="11855" actId="478"/>
          <ac:picMkLst>
            <pc:docMk/>
            <pc:sldMk cId="2613189510" sldId="7280"/>
            <ac:picMk id="2" creationId="{276A5A3B-1989-B1E2-33C2-CBC9A45E1D8E}"/>
          </ac:picMkLst>
        </pc:picChg>
        <pc:picChg chg="add del mod">
          <ac:chgData name="FoustB" userId="036fd538-e6a0-4478-b832-b99ce6775b9a" providerId="ADAL" clId="{3374150A-3492-4DAF-BEAD-80519FC99E6C}" dt="2023-07-08T18:53:37.641" v="11882" actId="478"/>
          <ac:picMkLst>
            <pc:docMk/>
            <pc:sldMk cId="2613189510" sldId="7280"/>
            <ac:picMk id="3" creationId="{E4B97788-E953-1604-08A5-0C8A67D36577}"/>
          </ac:picMkLst>
        </pc:picChg>
        <pc:picChg chg="add mod">
          <ac:chgData name="FoustB" userId="036fd538-e6a0-4478-b832-b99ce6775b9a" providerId="ADAL" clId="{3374150A-3492-4DAF-BEAD-80519FC99E6C}" dt="2023-07-08T18:49:50.955" v="11856"/>
          <ac:picMkLst>
            <pc:docMk/>
            <pc:sldMk cId="2613189510" sldId="7280"/>
            <ac:picMk id="4" creationId="{C9322F7D-AB38-2AAF-FB4A-8BD756EC6F57}"/>
          </ac:picMkLst>
        </pc:picChg>
        <pc:picChg chg="del">
          <ac:chgData name="FoustB" userId="036fd538-e6a0-4478-b832-b99ce6775b9a" providerId="ADAL" clId="{3374150A-3492-4DAF-BEAD-80519FC99E6C}" dt="2023-07-08T18:49:49.299" v="11854" actId="478"/>
          <ac:picMkLst>
            <pc:docMk/>
            <pc:sldMk cId="2613189510" sldId="7280"/>
            <ac:picMk id="1026" creationId="{5AB35F28-6AA6-9314-1739-0B8B023FCC95}"/>
          </ac:picMkLst>
        </pc:picChg>
      </pc:sldChg>
      <pc:sldChg chg="addSp delSp modSp add del mod modAnim">
        <pc:chgData name="FoustB" userId="036fd538-e6a0-4478-b832-b99ce6775b9a" providerId="ADAL" clId="{3374150A-3492-4DAF-BEAD-80519FC99E6C}" dt="2023-07-08T22:16:15.279" v="12850" actId="47"/>
        <pc:sldMkLst>
          <pc:docMk/>
          <pc:sldMk cId="662384688" sldId="7281"/>
        </pc:sldMkLst>
        <pc:spChg chg="add mod">
          <ac:chgData name="FoustB" userId="036fd538-e6a0-4478-b832-b99ce6775b9a" providerId="ADAL" clId="{3374150A-3492-4DAF-BEAD-80519FC99E6C}" dt="2023-07-04T18:41:58.195" v="10235" actId="14100"/>
          <ac:spMkLst>
            <pc:docMk/>
            <pc:sldMk cId="662384688" sldId="7281"/>
            <ac:spMk id="2" creationId="{09405BE4-5B89-6B20-A930-00867B7F250C}"/>
          </ac:spMkLst>
        </pc:spChg>
        <pc:spChg chg="add mod">
          <ac:chgData name="FoustB" userId="036fd538-e6a0-4478-b832-b99ce6775b9a" providerId="ADAL" clId="{3374150A-3492-4DAF-BEAD-80519FC99E6C}" dt="2023-07-04T18:42:13.077" v="10241" actId="14100"/>
          <ac:spMkLst>
            <pc:docMk/>
            <pc:sldMk cId="662384688" sldId="7281"/>
            <ac:spMk id="4" creationId="{39C4FD7C-4528-6B02-8B5C-669C9AF23684}"/>
          </ac:spMkLst>
        </pc:spChg>
        <pc:spChg chg="mod">
          <ac:chgData name="FoustB" userId="036fd538-e6a0-4478-b832-b99ce6775b9a" providerId="ADAL" clId="{3374150A-3492-4DAF-BEAD-80519FC99E6C}" dt="2023-07-08T18:51:57.008" v="11868" actId="14100"/>
          <ac:spMkLst>
            <pc:docMk/>
            <pc:sldMk cId="662384688" sldId="7281"/>
            <ac:spMk id="9" creationId="{E2526078-F8A0-7A22-8B43-495A871DFB4A}"/>
          </ac:spMkLst>
        </pc:spChg>
        <pc:picChg chg="del">
          <ac:chgData name="FoustB" userId="036fd538-e6a0-4478-b832-b99ce6775b9a" providerId="ADAL" clId="{3374150A-3492-4DAF-BEAD-80519FC99E6C}" dt="2023-07-03T21:53:04.525" v="6626" actId="478"/>
          <ac:picMkLst>
            <pc:docMk/>
            <pc:sldMk cId="662384688" sldId="7281"/>
            <ac:picMk id="2" creationId="{276A5A3B-1989-B1E2-33C2-CBC9A45E1D8E}"/>
          </ac:picMkLst>
        </pc:picChg>
        <pc:picChg chg="add del mod">
          <ac:chgData name="FoustB" userId="036fd538-e6a0-4478-b832-b99ce6775b9a" providerId="ADAL" clId="{3374150A-3492-4DAF-BEAD-80519FC99E6C}" dt="2023-07-08T18:51:24.257" v="11861" actId="478"/>
          <ac:picMkLst>
            <pc:docMk/>
            <pc:sldMk cId="662384688" sldId="7281"/>
            <ac:picMk id="3" creationId="{4F852B25-2138-15CF-BF6B-2F4FA05516C6}"/>
          </ac:picMkLst>
        </pc:picChg>
        <pc:picChg chg="add mod ord">
          <ac:chgData name="FoustB" userId="036fd538-e6a0-4478-b832-b99ce6775b9a" providerId="ADAL" clId="{3374150A-3492-4DAF-BEAD-80519FC99E6C}" dt="2023-07-08T22:10:01.678" v="12766" actId="1076"/>
          <ac:picMkLst>
            <pc:docMk/>
            <pc:sldMk cId="662384688" sldId="7281"/>
            <ac:picMk id="5" creationId="{052A1D3A-9B9F-933F-6BD8-E5D461C7A5C2}"/>
          </ac:picMkLst>
        </pc:picChg>
        <pc:picChg chg="del">
          <ac:chgData name="FoustB" userId="036fd538-e6a0-4478-b832-b99ce6775b9a" providerId="ADAL" clId="{3374150A-3492-4DAF-BEAD-80519FC99E6C}" dt="2023-07-03T21:53:03.159" v="6625" actId="478"/>
          <ac:picMkLst>
            <pc:docMk/>
            <pc:sldMk cId="662384688" sldId="7281"/>
            <ac:picMk id="1026" creationId="{5AB35F28-6AA6-9314-1739-0B8B023FCC95}"/>
          </ac:picMkLst>
        </pc:picChg>
      </pc:sldChg>
      <pc:sldChg chg="addSp delSp modSp add del mod delAnim modAnim">
        <pc:chgData name="FoustB" userId="036fd538-e6a0-4478-b832-b99ce6775b9a" providerId="ADAL" clId="{3374150A-3492-4DAF-BEAD-80519FC99E6C}" dt="2023-07-08T22:17:50.523" v="12866" actId="47"/>
        <pc:sldMkLst>
          <pc:docMk/>
          <pc:sldMk cId="2336273116" sldId="7282"/>
        </pc:sldMkLst>
        <pc:spChg chg="add mod">
          <ac:chgData name="FoustB" userId="036fd538-e6a0-4478-b832-b99ce6775b9a" providerId="ADAL" clId="{3374150A-3492-4DAF-BEAD-80519FC99E6C}" dt="2023-07-08T19:08:42.621" v="11948" actId="1076"/>
          <ac:spMkLst>
            <pc:docMk/>
            <pc:sldMk cId="2336273116" sldId="7282"/>
            <ac:spMk id="3" creationId="{C3F10CD8-45FD-58D4-C867-01DCC7AFE8E5}"/>
          </ac:spMkLst>
        </pc:spChg>
        <pc:spChg chg="add del mod">
          <ac:chgData name="FoustB" userId="036fd538-e6a0-4478-b832-b99ce6775b9a" providerId="ADAL" clId="{3374150A-3492-4DAF-BEAD-80519FC99E6C}" dt="2023-07-08T19:24:55.369" v="12211" actId="478"/>
          <ac:spMkLst>
            <pc:docMk/>
            <pc:sldMk cId="2336273116" sldId="7282"/>
            <ac:spMk id="4" creationId="{8F22E73F-667F-648E-F984-B4BA5E22E01D}"/>
          </ac:spMkLst>
        </pc:spChg>
        <pc:spChg chg="add del mod">
          <ac:chgData name="FoustB" userId="036fd538-e6a0-4478-b832-b99ce6775b9a" providerId="ADAL" clId="{3374150A-3492-4DAF-BEAD-80519FC99E6C}" dt="2023-07-08T19:24:57.136" v="12212" actId="478"/>
          <ac:spMkLst>
            <pc:docMk/>
            <pc:sldMk cId="2336273116" sldId="7282"/>
            <ac:spMk id="5" creationId="{32F1365F-652A-AC88-FFE7-0C26121EA478}"/>
          </ac:spMkLst>
        </pc:spChg>
        <pc:spChg chg="mod ord">
          <ac:chgData name="FoustB" userId="036fd538-e6a0-4478-b832-b99ce6775b9a" providerId="ADAL" clId="{3374150A-3492-4DAF-BEAD-80519FC99E6C}" dt="2023-07-08T19:08:15.151" v="11945" actId="14100"/>
          <ac:spMkLst>
            <pc:docMk/>
            <pc:sldMk cId="2336273116" sldId="7282"/>
            <ac:spMk id="9" creationId="{E2526078-F8A0-7A22-8B43-495A871DFB4A}"/>
          </ac:spMkLst>
        </pc:spChg>
        <pc:picChg chg="add del mod">
          <ac:chgData name="FoustB" userId="036fd538-e6a0-4478-b832-b99ce6775b9a" providerId="ADAL" clId="{3374150A-3492-4DAF-BEAD-80519FC99E6C}" dt="2023-07-08T18:52:24.782" v="11871" actId="478"/>
          <ac:picMkLst>
            <pc:docMk/>
            <pc:sldMk cId="2336273116" sldId="7282"/>
            <ac:picMk id="2" creationId="{68C0DFB7-3054-86AC-3E06-6E45FB6613AB}"/>
          </ac:picMkLst>
        </pc:picChg>
        <pc:picChg chg="del">
          <ac:chgData name="FoustB" userId="036fd538-e6a0-4478-b832-b99ce6775b9a" providerId="ADAL" clId="{3374150A-3492-4DAF-BEAD-80519FC99E6C}" dt="2023-07-03T21:54:48.568" v="6647" actId="478"/>
          <ac:picMkLst>
            <pc:docMk/>
            <pc:sldMk cId="2336273116" sldId="7282"/>
            <ac:picMk id="3" creationId="{4F852B25-2138-15CF-BF6B-2F4FA05516C6}"/>
          </ac:picMkLst>
        </pc:picChg>
        <pc:picChg chg="add mod ord">
          <ac:chgData name="FoustB" userId="036fd538-e6a0-4478-b832-b99ce6775b9a" providerId="ADAL" clId="{3374150A-3492-4DAF-BEAD-80519FC99E6C}" dt="2023-07-08T22:10:08.495" v="12769" actId="1037"/>
          <ac:picMkLst>
            <pc:docMk/>
            <pc:sldMk cId="2336273116" sldId="7282"/>
            <ac:picMk id="6" creationId="{70BF758C-45E5-A723-C3B7-A0CB2D13E58F}"/>
          </ac:picMkLst>
        </pc:picChg>
      </pc:sldChg>
      <pc:sldChg chg="addSp delSp modSp add del mod delAnim modAnim">
        <pc:chgData name="FoustB" userId="036fd538-e6a0-4478-b832-b99ce6775b9a" providerId="ADAL" clId="{3374150A-3492-4DAF-BEAD-80519FC99E6C}" dt="2023-07-08T22:18:28.027" v="12875" actId="47"/>
        <pc:sldMkLst>
          <pc:docMk/>
          <pc:sldMk cId="1189974781" sldId="7283"/>
        </pc:sldMkLst>
        <pc:spChg chg="add del mod">
          <ac:chgData name="FoustB" userId="036fd538-e6a0-4478-b832-b99ce6775b9a" providerId="ADAL" clId="{3374150A-3492-4DAF-BEAD-80519FC99E6C}" dt="2023-07-03T22:02:36.963" v="6918" actId="478"/>
          <ac:spMkLst>
            <pc:docMk/>
            <pc:sldMk cId="1189974781" sldId="7283"/>
            <ac:spMk id="3" creationId="{27CA79A6-3551-7DC9-1619-56E6D7A5A929}"/>
          </ac:spMkLst>
        </pc:spChg>
        <pc:spChg chg="add del mod">
          <ac:chgData name="FoustB" userId="036fd538-e6a0-4478-b832-b99ce6775b9a" providerId="ADAL" clId="{3374150A-3492-4DAF-BEAD-80519FC99E6C}" dt="2023-07-03T22:02:38.766" v="6919" actId="478"/>
          <ac:spMkLst>
            <pc:docMk/>
            <pc:sldMk cId="1189974781" sldId="7283"/>
            <ac:spMk id="4" creationId="{2604AE50-DD88-9225-4330-CDE8D324C00B}"/>
          </ac:spMkLst>
        </pc:spChg>
        <pc:spChg chg="add del mod">
          <ac:chgData name="FoustB" userId="036fd538-e6a0-4478-b832-b99ce6775b9a" providerId="ADAL" clId="{3374150A-3492-4DAF-BEAD-80519FC99E6C}" dt="2023-07-08T19:09:36.214" v="11951" actId="478"/>
          <ac:spMkLst>
            <pc:docMk/>
            <pc:sldMk cId="1189974781" sldId="7283"/>
            <ac:spMk id="5" creationId="{7624564F-FE72-B829-1EF6-326342950E88}"/>
          </ac:spMkLst>
        </pc:spChg>
        <pc:spChg chg="add del mod">
          <ac:chgData name="FoustB" userId="036fd538-e6a0-4478-b832-b99ce6775b9a" providerId="ADAL" clId="{3374150A-3492-4DAF-BEAD-80519FC99E6C}" dt="2023-07-08T19:09:38.305" v="11952" actId="478"/>
          <ac:spMkLst>
            <pc:docMk/>
            <pc:sldMk cId="1189974781" sldId="7283"/>
            <ac:spMk id="6" creationId="{8EF679D0-8CF6-E92D-B161-685BF2B5E7E0}"/>
          </ac:spMkLst>
        </pc:spChg>
        <pc:spChg chg="add mod">
          <ac:chgData name="FoustB" userId="036fd538-e6a0-4478-b832-b99ce6775b9a" providerId="ADAL" clId="{3374150A-3492-4DAF-BEAD-80519FC99E6C}" dt="2023-07-03T22:04:07.891" v="7081" actId="1035"/>
          <ac:spMkLst>
            <pc:docMk/>
            <pc:sldMk cId="1189974781" sldId="7283"/>
            <ac:spMk id="7" creationId="{E73758CF-C035-CA68-93BE-97712AC09F9A}"/>
          </ac:spMkLst>
        </pc:spChg>
        <pc:spChg chg="mod">
          <ac:chgData name="FoustB" userId="036fd538-e6a0-4478-b832-b99ce6775b9a" providerId="ADAL" clId="{3374150A-3492-4DAF-BEAD-80519FC99E6C}" dt="2023-07-03T21:55:54.259" v="6665" actId="207"/>
          <ac:spMkLst>
            <pc:docMk/>
            <pc:sldMk cId="1189974781" sldId="7283"/>
            <ac:spMk id="9" creationId="{E2526078-F8A0-7A22-8B43-495A871DFB4A}"/>
          </ac:spMkLst>
        </pc:spChg>
        <pc:picChg chg="del">
          <ac:chgData name="FoustB" userId="036fd538-e6a0-4478-b832-b99ce6775b9a" providerId="ADAL" clId="{3374150A-3492-4DAF-BEAD-80519FC99E6C}" dt="2023-07-08T18:52:27.841" v="11872" actId="478"/>
          <ac:picMkLst>
            <pc:docMk/>
            <pc:sldMk cId="1189974781" sldId="7283"/>
            <ac:picMk id="2" creationId="{68C0DFB7-3054-86AC-3E06-6E45FB6613AB}"/>
          </ac:picMkLst>
        </pc:picChg>
        <pc:picChg chg="add mod ord">
          <ac:chgData name="FoustB" userId="036fd538-e6a0-4478-b832-b99ce6775b9a" providerId="ADAL" clId="{3374150A-3492-4DAF-BEAD-80519FC99E6C}" dt="2023-07-08T22:10:12.722" v="12770" actId="1038"/>
          <ac:picMkLst>
            <pc:docMk/>
            <pc:sldMk cId="1189974781" sldId="7283"/>
            <ac:picMk id="3" creationId="{7C7ECEED-0B00-DE07-BEC4-62D16442088F}"/>
          </ac:picMkLst>
        </pc:picChg>
      </pc:sldChg>
      <pc:sldChg chg="addSp delSp modSp add del mod delAnim modAnim">
        <pc:chgData name="FoustB" userId="036fd538-e6a0-4478-b832-b99ce6775b9a" providerId="ADAL" clId="{3374150A-3492-4DAF-BEAD-80519FC99E6C}" dt="2023-07-08T22:19:08.150" v="12892" actId="47"/>
        <pc:sldMkLst>
          <pc:docMk/>
          <pc:sldMk cId="3680530202" sldId="7284"/>
        </pc:sldMkLst>
        <pc:spChg chg="del">
          <ac:chgData name="FoustB" userId="036fd538-e6a0-4478-b832-b99ce6775b9a" providerId="ADAL" clId="{3374150A-3492-4DAF-BEAD-80519FC99E6C}" dt="2023-07-03T22:02:46.221" v="6921" actId="478"/>
          <ac:spMkLst>
            <pc:docMk/>
            <pc:sldMk cId="3680530202" sldId="7284"/>
            <ac:spMk id="3" creationId="{27CA79A6-3551-7DC9-1619-56E6D7A5A929}"/>
          </ac:spMkLst>
        </pc:spChg>
        <pc:spChg chg="del">
          <ac:chgData name="FoustB" userId="036fd538-e6a0-4478-b832-b99ce6775b9a" providerId="ADAL" clId="{3374150A-3492-4DAF-BEAD-80519FC99E6C}" dt="2023-07-03T22:02:47.943" v="6922" actId="478"/>
          <ac:spMkLst>
            <pc:docMk/>
            <pc:sldMk cId="3680530202" sldId="7284"/>
            <ac:spMk id="4" creationId="{2604AE50-DD88-9225-4330-CDE8D324C00B}"/>
          </ac:spMkLst>
        </pc:spChg>
        <pc:spChg chg="add del mod">
          <ac:chgData name="FoustB" userId="036fd538-e6a0-4478-b832-b99ce6775b9a" providerId="ADAL" clId="{3374150A-3492-4DAF-BEAD-80519FC99E6C}" dt="2023-07-03T22:04:48.511" v="7091" actId="478"/>
          <ac:spMkLst>
            <pc:docMk/>
            <pc:sldMk cId="3680530202" sldId="7284"/>
            <ac:spMk id="5" creationId="{69231032-691F-ABDD-8548-D919E191846E}"/>
          </ac:spMkLst>
        </pc:spChg>
        <pc:spChg chg="add del mod">
          <ac:chgData name="FoustB" userId="036fd538-e6a0-4478-b832-b99ce6775b9a" providerId="ADAL" clId="{3374150A-3492-4DAF-BEAD-80519FC99E6C}" dt="2023-07-08T19:09:48.177" v="11955" actId="478"/>
          <ac:spMkLst>
            <pc:docMk/>
            <pc:sldMk cId="3680530202" sldId="7284"/>
            <ac:spMk id="6" creationId="{DC2C7908-02FC-147F-5D35-ADD2BD413D4A}"/>
          </ac:spMkLst>
        </pc:spChg>
        <pc:spChg chg="add del mod">
          <ac:chgData name="FoustB" userId="036fd538-e6a0-4478-b832-b99ce6775b9a" providerId="ADAL" clId="{3374150A-3492-4DAF-BEAD-80519FC99E6C}" dt="2023-07-08T19:09:50.304" v="11956" actId="478"/>
          <ac:spMkLst>
            <pc:docMk/>
            <pc:sldMk cId="3680530202" sldId="7284"/>
            <ac:spMk id="7" creationId="{84413377-5B51-9555-B67F-F3C62D0AE7EB}"/>
          </ac:spMkLst>
        </pc:spChg>
        <pc:spChg chg="add mod">
          <ac:chgData name="FoustB" userId="036fd538-e6a0-4478-b832-b99ce6775b9a" providerId="ADAL" clId="{3374150A-3492-4DAF-BEAD-80519FC99E6C}" dt="2023-07-03T22:04:04.817" v="7079" actId="1035"/>
          <ac:spMkLst>
            <pc:docMk/>
            <pc:sldMk cId="3680530202" sldId="7284"/>
            <ac:spMk id="8" creationId="{89482C2C-C997-903B-A0D1-24D962E8469A}"/>
          </ac:spMkLst>
        </pc:spChg>
        <pc:spChg chg="mod ord">
          <ac:chgData name="FoustB" userId="036fd538-e6a0-4478-b832-b99ce6775b9a" providerId="ADAL" clId="{3374150A-3492-4DAF-BEAD-80519FC99E6C}" dt="2023-07-03T21:59:07.358" v="6807" actId="20577"/>
          <ac:spMkLst>
            <pc:docMk/>
            <pc:sldMk cId="3680530202" sldId="7284"/>
            <ac:spMk id="9" creationId="{E2526078-F8A0-7A22-8B43-495A871DFB4A}"/>
          </ac:spMkLst>
        </pc:spChg>
        <pc:picChg chg="del">
          <ac:chgData name="FoustB" userId="036fd538-e6a0-4478-b832-b99ce6775b9a" providerId="ADAL" clId="{3374150A-3492-4DAF-BEAD-80519FC99E6C}" dt="2023-07-08T18:55:27.861" v="11885" actId="478"/>
          <ac:picMkLst>
            <pc:docMk/>
            <pc:sldMk cId="3680530202" sldId="7284"/>
            <ac:picMk id="2" creationId="{68C0DFB7-3054-86AC-3E06-6E45FB6613AB}"/>
          </ac:picMkLst>
        </pc:picChg>
        <pc:picChg chg="add mod ord">
          <ac:chgData name="FoustB" userId="036fd538-e6a0-4478-b832-b99ce6775b9a" providerId="ADAL" clId="{3374150A-3492-4DAF-BEAD-80519FC99E6C}" dt="2023-07-08T22:10:15.394" v="12771" actId="1038"/>
          <ac:picMkLst>
            <pc:docMk/>
            <pc:sldMk cId="3680530202" sldId="7284"/>
            <ac:picMk id="3" creationId="{8CD33D70-AFD5-7ECD-3124-023A5D12A3E8}"/>
          </ac:picMkLst>
        </pc:picChg>
      </pc:sldChg>
      <pc:sldChg chg="addSp modSp add del mod modAnim">
        <pc:chgData name="FoustB" userId="036fd538-e6a0-4478-b832-b99ce6775b9a" providerId="ADAL" clId="{3374150A-3492-4DAF-BEAD-80519FC99E6C}" dt="2023-07-04T18:42:53.178" v="10245" actId="47"/>
        <pc:sldMkLst>
          <pc:docMk/>
          <pc:sldMk cId="1188402212" sldId="7285"/>
        </pc:sldMkLst>
        <pc:spChg chg="add mod">
          <ac:chgData name="FoustB" userId="036fd538-e6a0-4478-b832-b99ce6775b9a" providerId="ADAL" clId="{3374150A-3492-4DAF-BEAD-80519FC99E6C}" dt="2023-07-03T22:04:09.849" v="7083" actId="1035"/>
          <ac:spMkLst>
            <pc:docMk/>
            <pc:sldMk cId="1188402212" sldId="7285"/>
            <ac:spMk id="3" creationId="{766B29D9-F4C0-687C-5752-C04811746132}"/>
          </ac:spMkLst>
        </pc:spChg>
        <pc:spChg chg="mod">
          <ac:chgData name="FoustB" userId="036fd538-e6a0-4478-b832-b99ce6775b9a" providerId="ADAL" clId="{3374150A-3492-4DAF-BEAD-80519FC99E6C}" dt="2023-07-03T22:02:01.677" v="6914" actId="207"/>
          <ac:spMkLst>
            <pc:docMk/>
            <pc:sldMk cId="1188402212" sldId="7285"/>
            <ac:spMk id="9" creationId="{E2526078-F8A0-7A22-8B43-495A871DFB4A}"/>
          </ac:spMkLst>
        </pc:spChg>
      </pc:sldChg>
      <pc:sldChg chg="addSp delSp modSp add del mod delAnim modAnim">
        <pc:chgData name="FoustB" userId="036fd538-e6a0-4478-b832-b99ce6775b9a" providerId="ADAL" clId="{3374150A-3492-4DAF-BEAD-80519FC99E6C}" dt="2023-07-08T22:27:08.875" v="12901" actId="47"/>
        <pc:sldMkLst>
          <pc:docMk/>
          <pc:sldMk cId="471366128" sldId="7286"/>
        </pc:sldMkLst>
        <pc:spChg chg="add mod">
          <ac:chgData name="FoustB" userId="036fd538-e6a0-4478-b832-b99ce6775b9a" providerId="ADAL" clId="{3374150A-3492-4DAF-BEAD-80519FC99E6C}" dt="2023-07-08T22:26:35.636" v="12894" actId="1076"/>
          <ac:spMkLst>
            <pc:docMk/>
            <pc:sldMk cId="471366128" sldId="7286"/>
            <ac:spMk id="3" creationId="{F78C6481-9D77-7476-598B-5B2F1C114F09}"/>
          </ac:spMkLst>
        </pc:spChg>
        <pc:spChg chg="add mod">
          <ac:chgData name="FoustB" userId="036fd538-e6a0-4478-b832-b99ce6775b9a" providerId="ADAL" clId="{3374150A-3492-4DAF-BEAD-80519FC99E6C}" dt="2023-07-04T20:04:44.039" v="10848"/>
          <ac:spMkLst>
            <pc:docMk/>
            <pc:sldMk cId="471366128" sldId="7286"/>
            <ac:spMk id="4" creationId="{60F1895B-5394-FCC1-D502-3F51A1B552C8}"/>
          </ac:spMkLst>
        </pc:spChg>
        <pc:spChg chg="del mod">
          <ac:chgData name="FoustB" userId="036fd538-e6a0-4478-b832-b99ce6775b9a" providerId="ADAL" clId="{3374150A-3492-4DAF-BEAD-80519FC99E6C}" dt="2023-07-08T18:55:41.384" v="11886" actId="478"/>
          <ac:spMkLst>
            <pc:docMk/>
            <pc:sldMk cId="471366128" sldId="7286"/>
            <ac:spMk id="5" creationId="{69231032-691F-ABDD-8548-D919E191846E}"/>
          </ac:spMkLst>
        </pc:spChg>
        <pc:spChg chg="del">
          <ac:chgData name="FoustB" userId="036fd538-e6a0-4478-b832-b99ce6775b9a" providerId="ADAL" clId="{3374150A-3492-4DAF-BEAD-80519FC99E6C}" dt="2023-07-08T19:09:59.562" v="11959" actId="478"/>
          <ac:spMkLst>
            <pc:docMk/>
            <pc:sldMk cId="471366128" sldId="7286"/>
            <ac:spMk id="6" creationId="{DC2C7908-02FC-147F-5D35-ADD2BD413D4A}"/>
          </ac:spMkLst>
        </pc:spChg>
        <pc:spChg chg="del">
          <ac:chgData name="FoustB" userId="036fd538-e6a0-4478-b832-b99ce6775b9a" providerId="ADAL" clId="{3374150A-3492-4DAF-BEAD-80519FC99E6C}" dt="2023-07-08T19:09:57.694" v="11958" actId="478"/>
          <ac:spMkLst>
            <pc:docMk/>
            <pc:sldMk cId="471366128" sldId="7286"/>
            <ac:spMk id="7" creationId="{84413377-5B51-9555-B67F-F3C62D0AE7EB}"/>
          </ac:spMkLst>
        </pc:spChg>
        <pc:spChg chg="del">
          <ac:chgData name="FoustB" userId="036fd538-e6a0-4478-b832-b99ce6775b9a" providerId="ADAL" clId="{3374150A-3492-4DAF-BEAD-80519FC99E6C}" dt="2023-07-03T22:04:52.356" v="7092" actId="478"/>
          <ac:spMkLst>
            <pc:docMk/>
            <pc:sldMk cId="471366128" sldId="7286"/>
            <ac:spMk id="8" creationId="{89482C2C-C997-903B-A0D1-24D962E8469A}"/>
          </ac:spMkLst>
        </pc:spChg>
        <pc:spChg chg="del">
          <ac:chgData name="FoustB" userId="036fd538-e6a0-4478-b832-b99ce6775b9a" providerId="ADAL" clId="{3374150A-3492-4DAF-BEAD-80519FC99E6C}" dt="2023-07-04T20:04:43.707" v="10847" actId="478"/>
          <ac:spMkLst>
            <pc:docMk/>
            <pc:sldMk cId="471366128" sldId="7286"/>
            <ac:spMk id="9" creationId="{E2526078-F8A0-7A22-8B43-495A871DFB4A}"/>
          </ac:spMkLst>
        </pc:spChg>
        <pc:picChg chg="del">
          <ac:chgData name="FoustB" userId="036fd538-e6a0-4478-b832-b99ce6775b9a" providerId="ADAL" clId="{3374150A-3492-4DAF-BEAD-80519FC99E6C}" dt="2023-07-08T19:09:55.688" v="11957" actId="478"/>
          <ac:picMkLst>
            <pc:docMk/>
            <pc:sldMk cId="471366128" sldId="7286"/>
            <ac:picMk id="2" creationId="{68C0DFB7-3054-86AC-3E06-6E45FB6613AB}"/>
          </ac:picMkLst>
        </pc:picChg>
        <pc:picChg chg="add mod ord">
          <ac:chgData name="FoustB" userId="036fd538-e6a0-4478-b832-b99ce6775b9a" providerId="ADAL" clId="{3374150A-3492-4DAF-BEAD-80519FC99E6C}" dt="2023-07-08T22:10:18.039" v="12772" actId="1038"/>
          <ac:picMkLst>
            <pc:docMk/>
            <pc:sldMk cId="471366128" sldId="7286"/>
            <ac:picMk id="8" creationId="{DD133232-662A-359F-3F46-709D89440614}"/>
          </ac:picMkLst>
        </pc:picChg>
      </pc:sldChg>
      <pc:sldChg chg="addSp delSp modSp add del mod delAnim modAnim">
        <pc:chgData name="FoustB" userId="036fd538-e6a0-4478-b832-b99ce6775b9a" providerId="ADAL" clId="{3374150A-3492-4DAF-BEAD-80519FC99E6C}" dt="2023-07-08T22:27:25.865" v="12905" actId="47"/>
        <pc:sldMkLst>
          <pc:docMk/>
          <pc:sldMk cId="1685928741" sldId="7287"/>
        </pc:sldMkLst>
        <pc:spChg chg="add del mod">
          <ac:chgData name="FoustB" userId="036fd538-e6a0-4478-b832-b99ce6775b9a" providerId="ADAL" clId="{3374150A-3492-4DAF-BEAD-80519FC99E6C}" dt="2023-07-08T18:55:45.863" v="11887" actId="478"/>
          <ac:spMkLst>
            <pc:docMk/>
            <pc:sldMk cId="1685928741" sldId="7287"/>
            <ac:spMk id="3" creationId="{8C8DC92E-5E3C-44B5-6ED5-7AAFFA468AD0}"/>
          </ac:spMkLst>
        </pc:spChg>
        <pc:spChg chg="add mod">
          <ac:chgData name="FoustB" userId="036fd538-e6a0-4478-b832-b99ce6775b9a" providerId="ADAL" clId="{3374150A-3492-4DAF-BEAD-80519FC99E6C}" dt="2023-07-03T22:16:32.111" v="7403" actId="1076"/>
          <ac:spMkLst>
            <pc:docMk/>
            <pc:sldMk cId="1685928741" sldId="7287"/>
            <ac:spMk id="4" creationId="{AD34AC09-0C3B-3945-D046-4B840C1BA22F}"/>
          </ac:spMkLst>
        </pc:spChg>
        <pc:spChg chg="del">
          <ac:chgData name="FoustB" userId="036fd538-e6a0-4478-b832-b99ce6775b9a" providerId="ADAL" clId="{3374150A-3492-4DAF-BEAD-80519FC99E6C}" dt="2023-07-03T22:05:08.244" v="7095" actId="478"/>
          <ac:spMkLst>
            <pc:docMk/>
            <pc:sldMk cId="1685928741" sldId="7287"/>
            <ac:spMk id="5" creationId="{69231032-691F-ABDD-8548-D919E191846E}"/>
          </ac:spMkLst>
        </pc:spChg>
        <pc:spChg chg="del">
          <ac:chgData name="FoustB" userId="036fd538-e6a0-4478-b832-b99ce6775b9a" providerId="ADAL" clId="{3374150A-3492-4DAF-BEAD-80519FC99E6C}" dt="2023-07-08T19:10:24.665" v="11962" actId="478"/>
          <ac:spMkLst>
            <pc:docMk/>
            <pc:sldMk cId="1685928741" sldId="7287"/>
            <ac:spMk id="6" creationId="{DC2C7908-02FC-147F-5D35-ADD2BD413D4A}"/>
          </ac:spMkLst>
        </pc:spChg>
        <pc:spChg chg="del">
          <ac:chgData name="FoustB" userId="036fd538-e6a0-4478-b832-b99ce6775b9a" providerId="ADAL" clId="{3374150A-3492-4DAF-BEAD-80519FC99E6C}" dt="2023-07-08T19:10:26.802" v="11963" actId="478"/>
          <ac:spMkLst>
            <pc:docMk/>
            <pc:sldMk cId="1685928741" sldId="7287"/>
            <ac:spMk id="7" creationId="{84413377-5B51-9555-B67F-F3C62D0AE7EB}"/>
          </ac:spMkLst>
        </pc:spChg>
        <pc:spChg chg="del">
          <ac:chgData name="FoustB" userId="036fd538-e6a0-4478-b832-b99ce6775b9a" providerId="ADAL" clId="{3374150A-3492-4DAF-BEAD-80519FC99E6C}" dt="2023-07-03T22:05:06.772" v="7094" actId="478"/>
          <ac:spMkLst>
            <pc:docMk/>
            <pc:sldMk cId="1685928741" sldId="7287"/>
            <ac:spMk id="8" creationId="{89482C2C-C997-903B-A0D1-24D962E8469A}"/>
          </ac:spMkLst>
        </pc:spChg>
        <pc:spChg chg="mod">
          <ac:chgData name="FoustB" userId="036fd538-e6a0-4478-b832-b99ce6775b9a" providerId="ADAL" clId="{3374150A-3492-4DAF-BEAD-80519FC99E6C}" dt="2023-07-03T22:04:44.578" v="7090" actId="207"/>
          <ac:spMkLst>
            <pc:docMk/>
            <pc:sldMk cId="1685928741" sldId="7287"/>
            <ac:spMk id="9" creationId="{E2526078-F8A0-7A22-8B43-495A871DFB4A}"/>
          </ac:spMkLst>
        </pc:spChg>
        <pc:picChg chg="del">
          <ac:chgData name="FoustB" userId="036fd538-e6a0-4478-b832-b99ce6775b9a" providerId="ADAL" clId="{3374150A-3492-4DAF-BEAD-80519FC99E6C}" dt="2023-07-08T19:10:27.957" v="11964" actId="478"/>
          <ac:picMkLst>
            <pc:docMk/>
            <pc:sldMk cId="1685928741" sldId="7287"/>
            <ac:picMk id="2" creationId="{68C0DFB7-3054-86AC-3E06-6E45FB6613AB}"/>
          </ac:picMkLst>
        </pc:picChg>
        <pc:picChg chg="add mod ord">
          <ac:chgData name="FoustB" userId="036fd538-e6a0-4478-b832-b99ce6775b9a" providerId="ADAL" clId="{3374150A-3492-4DAF-BEAD-80519FC99E6C}" dt="2023-07-08T22:10:23.617" v="12773" actId="1038"/>
          <ac:picMkLst>
            <pc:docMk/>
            <pc:sldMk cId="1685928741" sldId="7287"/>
            <ac:picMk id="5" creationId="{7CBEC2A8-33EA-651D-CD3E-6DE5BDF99776}"/>
          </ac:picMkLst>
        </pc:picChg>
      </pc:sldChg>
      <pc:sldChg chg="addSp delSp modSp add del mod modAnim">
        <pc:chgData name="FoustB" userId="036fd538-e6a0-4478-b832-b99ce6775b9a" providerId="ADAL" clId="{3374150A-3492-4DAF-BEAD-80519FC99E6C}" dt="2023-07-08T22:29:07.789" v="12920" actId="47"/>
        <pc:sldMkLst>
          <pc:docMk/>
          <pc:sldMk cId="778945865" sldId="7288"/>
        </pc:sldMkLst>
        <pc:spChg chg="mod">
          <ac:chgData name="FoustB" userId="036fd538-e6a0-4478-b832-b99ce6775b9a" providerId="ADAL" clId="{3374150A-3492-4DAF-BEAD-80519FC99E6C}" dt="2023-07-08T19:11:08.653" v="12000" actId="207"/>
          <ac:spMkLst>
            <pc:docMk/>
            <pc:sldMk cId="778945865" sldId="7288"/>
            <ac:spMk id="3" creationId="{8C8DC92E-5E3C-44B5-6ED5-7AAFFA468AD0}"/>
          </ac:spMkLst>
        </pc:spChg>
        <pc:spChg chg="add mod">
          <ac:chgData name="FoustB" userId="036fd538-e6a0-4478-b832-b99ce6775b9a" providerId="ADAL" clId="{3374150A-3492-4DAF-BEAD-80519FC99E6C}" dt="2023-07-03T22:16:48.871" v="7406" actId="114"/>
          <ac:spMkLst>
            <pc:docMk/>
            <pc:sldMk cId="778945865" sldId="7288"/>
            <ac:spMk id="4" creationId="{539576AC-A300-5C20-A4BA-0F9BF6D7A0E3}"/>
          </ac:spMkLst>
        </pc:spChg>
        <pc:spChg chg="add mod">
          <ac:chgData name="FoustB" userId="036fd538-e6a0-4478-b832-b99ce6775b9a" providerId="ADAL" clId="{3374150A-3492-4DAF-BEAD-80519FC99E6C}" dt="2023-07-03T22:18:01.526" v="7470" actId="14100"/>
          <ac:spMkLst>
            <pc:docMk/>
            <pc:sldMk cId="778945865" sldId="7288"/>
            <ac:spMk id="5" creationId="{DA94B7A7-19DB-3A2D-A721-1034D0BAF591}"/>
          </ac:spMkLst>
        </pc:spChg>
        <pc:spChg chg="del">
          <ac:chgData name="FoustB" userId="036fd538-e6a0-4478-b832-b99ce6775b9a" providerId="ADAL" clId="{3374150A-3492-4DAF-BEAD-80519FC99E6C}" dt="2023-07-03T22:06:33.182" v="7196" actId="478"/>
          <ac:spMkLst>
            <pc:docMk/>
            <pc:sldMk cId="778945865" sldId="7288"/>
            <ac:spMk id="6" creationId="{DC2C7908-02FC-147F-5D35-ADD2BD413D4A}"/>
          </ac:spMkLst>
        </pc:spChg>
        <pc:spChg chg="del">
          <ac:chgData name="FoustB" userId="036fd538-e6a0-4478-b832-b99ce6775b9a" providerId="ADAL" clId="{3374150A-3492-4DAF-BEAD-80519FC99E6C}" dt="2023-07-03T22:06:35.356" v="7197" actId="478"/>
          <ac:spMkLst>
            <pc:docMk/>
            <pc:sldMk cId="778945865" sldId="7288"/>
            <ac:spMk id="7" creationId="{84413377-5B51-9555-B67F-F3C62D0AE7EB}"/>
          </ac:spMkLst>
        </pc:spChg>
        <pc:spChg chg="mod">
          <ac:chgData name="FoustB" userId="036fd538-e6a0-4478-b832-b99ce6775b9a" providerId="ADAL" clId="{3374150A-3492-4DAF-BEAD-80519FC99E6C}" dt="2023-07-03T22:05:57.620" v="7117" actId="14100"/>
          <ac:spMkLst>
            <pc:docMk/>
            <pc:sldMk cId="778945865" sldId="7288"/>
            <ac:spMk id="9" creationId="{E2526078-F8A0-7A22-8B43-495A871DFB4A}"/>
          </ac:spMkLst>
        </pc:spChg>
        <pc:picChg chg="del">
          <ac:chgData name="FoustB" userId="036fd538-e6a0-4478-b832-b99ce6775b9a" providerId="ADAL" clId="{3374150A-3492-4DAF-BEAD-80519FC99E6C}" dt="2023-07-08T19:11:10.290" v="12001" actId="478"/>
          <ac:picMkLst>
            <pc:docMk/>
            <pc:sldMk cId="778945865" sldId="7288"/>
            <ac:picMk id="2" creationId="{68C0DFB7-3054-86AC-3E06-6E45FB6613AB}"/>
          </ac:picMkLst>
        </pc:picChg>
        <pc:picChg chg="add mod ord">
          <ac:chgData name="FoustB" userId="036fd538-e6a0-4478-b832-b99ce6775b9a" providerId="ADAL" clId="{3374150A-3492-4DAF-BEAD-80519FC99E6C}" dt="2023-07-08T22:10:28.889" v="12775" actId="1038"/>
          <ac:picMkLst>
            <pc:docMk/>
            <pc:sldMk cId="778945865" sldId="7288"/>
            <ac:picMk id="6" creationId="{9D9E49BC-2596-1244-B05D-E5FB478A27EF}"/>
          </ac:picMkLst>
        </pc:picChg>
      </pc:sldChg>
      <pc:sldChg chg="addSp delSp modSp add mod modAnim">
        <pc:chgData name="FoustB" userId="036fd538-e6a0-4478-b832-b99ce6775b9a" providerId="ADAL" clId="{3374150A-3492-4DAF-BEAD-80519FC99E6C}" dt="2023-07-08T22:28:51.774" v="12919" actId="1076"/>
        <pc:sldMkLst>
          <pc:docMk/>
          <pc:sldMk cId="3064329034" sldId="7289"/>
        </pc:sldMkLst>
        <pc:spChg chg="add mod">
          <ac:chgData name="FoustB" userId="036fd538-e6a0-4478-b832-b99ce6775b9a" providerId="ADAL" clId="{3374150A-3492-4DAF-BEAD-80519FC99E6C}" dt="2023-07-08T22:28:16.012" v="12912" actId="1076"/>
          <ac:spMkLst>
            <pc:docMk/>
            <pc:sldMk cId="3064329034" sldId="7289"/>
            <ac:spMk id="2" creationId="{A88AE3A2-6995-73C9-479B-DFFA7B8F1E0E}"/>
          </ac:spMkLst>
        </pc:spChg>
        <pc:spChg chg="del">
          <ac:chgData name="FoustB" userId="036fd538-e6a0-4478-b832-b99ce6775b9a" providerId="ADAL" clId="{3374150A-3492-4DAF-BEAD-80519FC99E6C}" dt="2023-07-04T18:45:39.489" v="10332" actId="478"/>
          <ac:spMkLst>
            <pc:docMk/>
            <pc:sldMk cId="3064329034" sldId="7289"/>
            <ac:spMk id="3" creationId="{8C8DC92E-5E3C-44B5-6ED5-7AAFFA468AD0}"/>
          </ac:spMkLst>
        </pc:spChg>
        <pc:spChg chg="add mod">
          <ac:chgData name="FoustB" userId="036fd538-e6a0-4478-b832-b99ce6775b9a" providerId="ADAL" clId="{3374150A-3492-4DAF-BEAD-80519FC99E6C}" dt="2023-07-08T22:27:57.788" v="12910" actId="20577"/>
          <ac:spMkLst>
            <pc:docMk/>
            <pc:sldMk cId="3064329034" sldId="7289"/>
            <ac:spMk id="4" creationId="{D965A5D1-297E-122F-1736-643AFBD9C2DF}"/>
          </ac:spMkLst>
        </pc:spChg>
        <pc:spChg chg="add mod">
          <ac:chgData name="FoustB" userId="036fd538-e6a0-4478-b832-b99ce6775b9a" providerId="ADAL" clId="{3374150A-3492-4DAF-BEAD-80519FC99E6C}" dt="2023-07-08T22:28:40.809" v="12915" actId="14100"/>
          <ac:spMkLst>
            <pc:docMk/>
            <pc:sldMk cId="3064329034" sldId="7289"/>
            <ac:spMk id="5" creationId="{ECF2B56F-5FC1-4EE6-2143-DADE88673292}"/>
          </ac:spMkLst>
        </pc:spChg>
        <pc:spChg chg="add mod">
          <ac:chgData name="FoustB" userId="036fd538-e6a0-4478-b832-b99ce6775b9a" providerId="ADAL" clId="{3374150A-3492-4DAF-BEAD-80519FC99E6C}" dt="2023-07-08T22:28:51.774" v="12919" actId="1076"/>
          <ac:spMkLst>
            <pc:docMk/>
            <pc:sldMk cId="3064329034" sldId="7289"/>
            <ac:spMk id="6" creationId="{7D6D91F2-6D5F-57AB-38FC-26D5552C3BA6}"/>
          </ac:spMkLst>
        </pc:spChg>
        <pc:spChg chg="del">
          <ac:chgData name="FoustB" userId="036fd538-e6a0-4478-b832-b99ce6775b9a" providerId="ADAL" clId="{3374150A-3492-4DAF-BEAD-80519FC99E6C}" dt="2023-07-08T19:10:34.473" v="11967" actId="478"/>
          <ac:spMkLst>
            <pc:docMk/>
            <pc:sldMk cId="3064329034" sldId="7289"/>
            <ac:spMk id="6" creationId="{DC2C7908-02FC-147F-5D35-ADD2BD413D4A}"/>
          </ac:spMkLst>
        </pc:spChg>
        <pc:spChg chg="del">
          <ac:chgData name="FoustB" userId="036fd538-e6a0-4478-b832-b99ce6775b9a" providerId="ADAL" clId="{3374150A-3492-4DAF-BEAD-80519FC99E6C}" dt="2023-07-08T19:10:36.491" v="11968" actId="478"/>
          <ac:spMkLst>
            <pc:docMk/>
            <pc:sldMk cId="3064329034" sldId="7289"/>
            <ac:spMk id="7" creationId="{84413377-5B51-9555-B67F-F3C62D0AE7EB}"/>
          </ac:spMkLst>
        </pc:spChg>
        <pc:spChg chg="del">
          <ac:chgData name="FoustB" userId="036fd538-e6a0-4478-b832-b99ce6775b9a" providerId="ADAL" clId="{3374150A-3492-4DAF-BEAD-80519FC99E6C}" dt="2023-07-03T22:06:47.247" v="7199" actId="478"/>
          <ac:spMkLst>
            <pc:docMk/>
            <pc:sldMk cId="3064329034" sldId="7289"/>
            <ac:spMk id="9" creationId="{E2526078-F8A0-7A22-8B43-495A871DFB4A}"/>
          </ac:spMkLst>
        </pc:spChg>
        <pc:picChg chg="del">
          <ac:chgData name="FoustB" userId="036fd538-e6a0-4478-b832-b99ce6775b9a" providerId="ADAL" clId="{3374150A-3492-4DAF-BEAD-80519FC99E6C}" dt="2023-07-08T19:10:37.997" v="11969" actId="478"/>
          <ac:picMkLst>
            <pc:docMk/>
            <pc:sldMk cId="3064329034" sldId="7289"/>
            <ac:picMk id="2" creationId="{68C0DFB7-3054-86AC-3E06-6E45FB6613AB}"/>
          </ac:picMkLst>
        </pc:picChg>
        <pc:picChg chg="add mod ord">
          <ac:chgData name="FoustB" userId="036fd538-e6a0-4478-b832-b99ce6775b9a" providerId="ADAL" clId="{3374150A-3492-4DAF-BEAD-80519FC99E6C}" dt="2023-07-08T22:10:26.149" v="12774" actId="1038"/>
          <ac:picMkLst>
            <pc:docMk/>
            <pc:sldMk cId="3064329034" sldId="7289"/>
            <ac:picMk id="3" creationId="{978D40DA-59C5-1654-C5AA-569008A118B4}"/>
          </ac:picMkLst>
        </pc:picChg>
      </pc:sldChg>
      <pc:sldChg chg="addSp delSp modSp add del mod delAnim modAnim">
        <pc:chgData name="FoustB" userId="036fd538-e6a0-4478-b832-b99ce6775b9a" providerId="ADAL" clId="{3374150A-3492-4DAF-BEAD-80519FC99E6C}" dt="2023-07-08T22:31:02.624" v="12935" actId="47"/>
        <pc:sldMkLst>
          <pc:docMk/>
          <pc:sldMk cId="322630201" sldId="7290"/>
        </pc:sldMkLst>
        <pc:spChg chg="mod">
          <ac:chgData name="FoustB" userId="036fd538-e6a0-4478-b832-b99ce6775b9a" providerId="ADAL" clId="{3374150A-3492-4DAF-BEAD-80519FC99E6C}" dt="2023-07-03T22:18:41.302" v="7571" actId="20577"/>
          <ac:spMkLst>
            <pc:docMk/>
            <pc:sldMk cId="322630201" sldId="7290"/>
            <ac:spMk id="3" creationId="{8C8DC92E-5E3C-44B5-6ED5-7AAFFA468AD0}"/>
          </ac:spMkLst>
        </pc:spChg>
        <pc:spChg chg="del">
          <ac:chgData name="FoustB" userId="036fd538-e6a0-4478-b832-b99ce6775b9a" providerId="ADAL" clId="{3374150A-3492-4DAF-BEAD-80519FC99E6C}" dt="2023-07-03T22:18:14.215" v="7472" actId="478"/>
          <ac:spMkLst>
            <pc:docMk/>
            <pc:sldMk cId="322630201" sldId="7290"/>
            <ac:spMk id="4" creationId="{539576AC-A300-5C20-A4BA-0F9BF6D7A0E3}"/>
          </ac:spMkLst>
        </pc:spChg>
        <pc:spChg chg="mod">
          <ac:chgData name="FoustB" userId="036fd538-e6a0-4478-b832-b99ce6775b9a" providerId="ADAL" clId="{3374150A-3492-4DAF-BEAD-80519FC99E6C}" dt="2023-07-08T19:12:22.372" v="12140" actId="20577"/>
          <ac:spMkLst>
            <pc:docMk/>
            <pc:sldMk cId="322630201" sldId="7290"/>
            <ac:spMk id="5" creationId="{DA94B7A7-19DB-3A2D-A721-1034D0BAF591}"/>
          </ac:spMkLst>
        </pc:spChg>
        <pc:picChg chg="del">
          <ac:chgData name="FoustB" userId="036fd538-e6a0-4478-b832-b99ce6775b9a" providerId="ADAL" clId="{3374150A-3492-4DAF-BEAD-80519FC99E6C}" dt="2023-07-08T22:10:43.783" v="12779" actId="478"/>
          <ac:picMkLst>
            <pc:docMk/>
            <pc:sldMk cId="322630201" sldId="7290"/>
            <ac:picMk id="2" creationId="{68C0DFB7-3054-86AC-3E06-6E45FB6613AB}"/>
          </ac:picMkLst>
        </pc:picChg>
        <pc:picChg chg="add mod">
          <ac:chgData name="FoustB" userId="036fd538-e6a0-4478-b832-b99ce6775b9a" providerId="ADAL" clId="{3374150A-3492-4DAF-BEAD-80519FC99E6C}" dt="2023-07-08T22:10:40.360" v="12778"/>
          <ac:picMkLst>
            <pc:docMk/>
            <pc:sldMk cId="322630201" sldId="7290"/>
            <ac:picMk id="4" creationId="{BEC38823-51A5-AF48-A611-645687CD04C8}"/>
          </ac:picMkLst>
        </pc:picChg>
      </pc:sldChg>
      <pc:sldChg chg="addSp delSp modSp add mod delAnim modAnim">
        <pc:chgData name="FoustB" userId="036fd538-e6a0-4478-b832-b99ce6775b9a" providerId="ADAL" clId="{3374150A-3492-4DAF-BEAD-80519FC99E6C}" dt="2023-07-08T22:31:22.774" v="12940" actId="20577"/>
        <pc:sldMkLst>
          <pc:docMk/>
          <pc:sldMk cId="491525034" sldId="7291"/>
        </pc:sldMkLst>
        <pc:spChg chg="del">
          <ac:chgData name="FoustB" userId="036fd538-e6a0-4478-b832-b99ce6775b9a" providerId="ADAL" clId="{3374150A-3492-4DAF-BEAD-80519FC99E6C}" dt="2023-07-03T22:19:57.474" v="7656" actId="478"/>
          <ac:spMkLst>
            <pc:docMk/>
            <pc:sldMk cId="491525034" sldId="7291"/>
            <ac:spMk id="3" creationId="{8C8DC92E-5E3C-44B5-6ED5-7AAFFA468AD0}"/>
          </ac:spMkLst>
        </pc:spChg>
        <pc:spChg chg="add del mod">
          <ac:chgData name="FoustB" userId="036fd538-e6a0-4478-b832-b99ce6775b9a" providerId="ADAL" clId="{3374150A-3492-4DAF-BEAD-80519FC99E6C}" dt="2023-07-03T22:26:40.953" v="7780" actId="21"/>
          <ac:spMkLst>
            <pc:docMk/>
            <pc:sldMk cId="491525034" sldId="7291"/>
            <ac:spMk id="4" creationId="{AF154CE9-5B4A-1246-CACF-39EFCFAC6985}"/>
          </ac:spMkLst>
        </pc:spChg>
        <pc:spChg chg="del">
          <ac:chgData name="FoustB" userId="036fd538-e6a0-4478-b832-b99ce6775b9a" providerId="ADAL" clId="{3374150A-3492-4DAF-BEAD-80519FC99E6C}" dt="2023-07-03T22:19:55.501" v="7655" actId="478"/>
          <ac:spMkLst>
            <pc:docMk/>
            <pc:sldMk cId="491525034" sldId="7291"/>
            <ac:spMk id="5" creationId="{DA94B7A7-19DB-3A2D-A721-1034D0BAF591}"/>
          </ac:spMkLst>
        </pc:spChg>
        <pc:spChg chg="add del mod">
          <ac:chgData name="FoustB" userId="036fd538-e6a0-4478-b832-b99ce6775b9a" providerId="ADAL" clId="{3374150A-3492-4DAF-BEAD-80519FC99E6C}" dt="2023-07-03T22:26:40.953" v="7780" actId="21"/>
          <ac:spMkLst>
            <pc:docMk/>
            <pc:sldMk cId="491525034" sldId="7291"/>
            <ac:spMk id="6" creationId="{13143CA7-5C54-E890-0823-026CB6242E5E}"/>
          </ac:spMkLst>
        </pc:spChg>
        <pc:spChg chg="mod">
          <ac:chgData name="FoustB" userId="036fd538-e6a0-4478-b832-b99ce6775b9a" providerId="ADAL" clId="{3374150A-3492-4DAF-BEAD-80519FC99E6C}" dt="2023-07-08T22:31:22.774" v="12940" actId="20577"/>
          <ac:spMkLst>
            <pc:docMk/>
            <pc:sldMk cId="491525034" sldId="7291"/>
            <ac:spMk id="9" creationId="{E2526078-F8A0-7A22-8B43-495A871DFB4A}"/>
          </ac:spMkLst>
        </pc:spChg>
        <pc:picChg chg="del">
          <ac:chgData name="FoustB" userId="036fd538-e6a0-4478-b832-b99ce6775b9a" providerId="ADAL" clId="{3374150A-3492-4DAF-BEAD-80519FC99E6C}" dt="2023-07-08T19:12:30.072" v="12141" actId="478"/>
          <ac:picMkLst>
            <pc:docMk/>
            <pc:sldMk cId="491525034" sldId="7291"/>
            <ac:picMk id="2" creationId="{68C0DFB7-3054-86AC-3E06-6E45FB6613AB}"/>
          </ac:picMkLst>
        </pc:picChg>
        <pc:picChg chg="add mod ord">
          <ac:chgData name="FoustB" userId="036fd538-e6a0-4478-b832-b99ce6775b9a" providerId="ADAL" clId="{3374150A-3492-4DAF-BEAD-80519FC99E6C}" dt="2023-07-08T22:10:46.860" v="12780" actId="1038"/>
          <ac:picMkLst>
            <pc:docMk/>
            <pc:sldMk cId="491525034" sldId="7291"/>
            <ac:picMk id="3" creationId="{565E0950-2E72-6941-3567-88DA8618D92B}"/>
          </ac:picMkLst>
        </pc:picChg>
        <pc:picChg chg="add del mod">
          <ac:chgData name="FoustB" userId="036fd538-e6a0-4478-b832-b99ce6775b9a" providerId="ADAL" clId="{3374150A-3492-4DAF-BEAD-80519FC99E6C}" dt="2023-07-03T22:27:49.803" v="7794" actId="478"/>
          <ac:picMkLst>
            <pc:docMk/>
            <pc:sldMk cId="491525034" sldId="7291"/>
            <ac:picMk id="7" creationId="{4E811792-1C38-1F0F-A170-A9ED254FBF04}"/>
          </ac:picMkLst>
        </pc:picChg>
      </pc:sldChg>
      <pc:sldChg chg="addSp delSp modSp add mod delAnim modAnim">
        <pc:chgData name="FoustB" userId="036fd538-e6a0-4478-b832-b99ce6775b9a" providerId="ADAL" clId="{3374150A-3492-4DAF-BEAD-80519FC99E6C}" dt="2023-07-09T02:45:52.258" v="13088" actId="478"/>
        <pc:sldMkLst>
          <pc:docMk/>
          <pc:sldMk cId="1896334859" sldId="7292"/>
        </pc:sldMkLst>
        <pc:spChg chg="add del mod">
          <ac:chgData name="FoustB" userId="036fd538-e6a0-4478-b832-b99ce6775b9a" providerId="ADAL" clId="{3374150A-3492-4DAF-BEAD-80519FC99E6C}" dt="2023-07-09T02:45:49.010" v="13087" actId="478"/>
          <ac:spMkLst>
            <pc:docMk/>
            <pc:sldMk cId="1896334859" sldId="7292"/>
            <ac:spMk id="3" creationId="{BF490B67-3EE2-1669-6DBA-382D34F44C84}"/>
          </ac:spMkLst>
        </pc:spChg>
        <pc:spChg chg="add del mod">
          <ac:chgData name="FoustB" userId="036fd538-e6a0-4478-b832-b99ce6775b9a" providerId="ADAL" clId="{3374150A-3492-4DAF-BEAD-80519FC99E6C}" dt="2023-07-08T19:13:05.128" v="12147" actId="478"/>
          <ac:spMkLst>
            <pc:docMk/>
            <pc:sldMk cId="1896334859" sldId="7292"/>
            <ac:spMk id="4" creationId="{151E8623-D720-1A31-4594-DA251E205BC8}"/>
          </ac:spMkLst>
        </pc:spChg>
        <pc:spChg chg="add del mod">
          <ac:chgData name="FoustB" userId="036fd538-e6a0-4478-b832-b99ce6775b9a" providerId="ADAL" clId="{3374150A-3492-4DAF-BEAD-80519FC99E6C}" dt="2023-07-09T02:45:52.258" v="13088" actId="478"/>
          <ac:spMkLst>
            <pc:docMk/>
            <pc:sldMk cId="1896334859" sldId="7292"/>
            <ac:spMk id="5" creationId="{79AA13C1-1268-7BDF-F189-54F16098AEDA}"/>
          </ac:spMkLst>
        </pc:spChg>
        <pc:spChg chg="mod">
          <ac:chgData name="FoustB" userId="036fd538-e6a0-4478-b832-b99ce6775b9a" providerId="ADAL" clId="{3374150A-3492-4DAF-BEAD-80519FC99E6C}" dt="2023-07-08T22:32:10.665" v="12953" actId="20577"/>
          <ac:spMkLst>
            <pc:docMk/>
            <pc:sldMk cId="1896334859" sldId="7292"/>
            <ac:spMk id="9" creationId="{E2526078-F8A0-7A22-8B43-495A871DFB4A}"/>
          </ac:spMkLst>
        </pc:spChg>
        <pc:picChg chg="del">
          <ac:chgData name="FoustB" userId="036fd538-e6a0-4478-b832-b99ce6775b9a" providerId="ADAL" clId="{3374150A-3492-4DAF-BEAD-80519FC99E6C}" dt="2023-07-08T19:13:06.749" v="12148" actId="478"/>
          <ac:picMkLst>
            <pc:docMk/>
            <pc:sldMk cId="1896334859" sldId="7292"/>
            <ac:picMk id="2" creationId="{68C0DFB7-3054-86AC-3E06-6E45FB6613AB}"/>
          </ac:picMkLst>
        </pc:picChg>
        <pc:picChg chg="add mod ord">
          <ac:chgData name="FoustB" userId="036fd538-e6a0-4478-b832-b99ce6775b9a" providerId="ADAL" clId="{3374150A-3492-4DAF-BEAD-80519FC99E6C}" dt="2023-07-08T22:10:51.669" v="12782" actId="1038"/>
          <ac:picMkLst>
            <pc:docMk/>
            <pc:sldMk cId="1896334859" sldId="7292"/>
            <ac:picMk id="6" creationId="{F614D185-C832-9777-3DDA-1A4D1FD67E8B}"/>
          </ac:picMkLst>
        </pc:picChg>
      </pc:sldChg>
      <pc:sldChg chg="addSp delSp modSp add mod">
        <pc:chgData name="FoustB" userId="036fd538-e6a0-4478-b832-b99ce6775b9a" providerId="ADAL" clId="{3374150A-3492-4DAF-BEAD-80519FC99E6C}" dt="2023-07-08T22:31:38.795" v="12944" actId="20577"/>
        <pc:sldMkLst>
          <pc:docMk/>
          <pc:sldMk cId="3323596100" sldId="7293"/>
        </pc:sldMkLst>
        <pc:spChg chg="mod">
          <ac:chgData name="FoustB" userId="036fd538-e6a0-4478-b832-b99ce6775b9a" providerId="ADAL" clId="{3374150A-3492-4DAF-BEAD-80519FC99E6C}" dt="2023-07-08T22:31:38.795" v="12944" actId="20577"/>
          <ac:spMkLst>
            <pc:docMk/>
            <pc:sldMk cId="3323596100" sldId="7293"/>
            <ac:spMk id="9" creationId="{E2526078-F8A0-7A22-8B43-495A871DFB4A}"/>
          </ac:spMkLst>
        </pc:spChg>
        <pc:picChg chg="del">
          <ac:chgData name="FoustB" userId="036fd538-e6a0-4478-b832-b99ce6775b9a" providerId="ADAL" clId="{3374150A-3492-4DAF-BEAD-80519FC99E6C}" dt="2023-07-08T19:12:38.910" v="12144" actId="478"/>
          <ac:picMkLst>
            <pc:docMk/>
            <pc:sldMk cId="3323596100" sldId="7293"/>
            <ac:picMk id="2" creationId="{68C0DFB7-3054-86AC-3E06-6E45FB6613AB}"/>
          </ac:picMkLst>
        </pc:picChg>
        <pc:picChg chg="add mod ord">
          <ac:chgData name="FoustB" userId="036fd538-e6a0-4478-b832-b99ce6775b9a" providerId="ADAL" clId="{3374150A-3492-4DAF-BEAD-80519FC99E6C}" dt="2023-07-08T22:10:49.233" v="12781" actId="1038"/>
          <ac:picMkLst>
            <pc:docMk/>
            <pc:sldMk cId="3323596100" sldId="7293"/>
            <ac:picMk id="3" creationId="{ADFA1B98-EE22-958A-7D25-C83931EA4D71}"/>
          </ac:picMkLst>
        </pc:picChg>
      </pc:sldChg>
      <pc:sldChg chg="addSp delSp modSp add del mod delAnim">
        <pc:chgData name="FoustB" userId="036fd538-e6a0-4478-b832-b99ce6775b9a" providerId="ADAL" clId="{3374150A-3492-4DAF-BEAD-80519FC99E6C}" dt="2023-07-08T22:32:47.776" v="12963" actId="47"/>
        <pc:sldMkLst>
          <pc:docMk/>
          <pc:sldMk cId="1292718466" sldId="7294"/>
        </pc:sldMkLst>
        <pc:spChg chg="del">
          <ac:chgData name="FoustB" userId="036fd538-e6a0-4478-b832-b99ce6775b9a" providerId="ADAL" clId="{3374150A-3492-4DAF-BEAD-80519FC99E6C}" dt="2023-07-03T22:26:55.938" v="7784" actId="478"/>
          <ac:spMkLst>
            <pc:docMk/>
            <pc:sldMk cId="1292718466" sldId="7294"/>
            <ac:spMk id="3" creationId="{BF490B67-3EE2-1669-6DBA-382D34F44C84}"/>
          </ac:spMkLst>
        </pc:spChg>
        <pc:spChg chg="del">
          <ac:chgData name="FoustB" userId="036fd538-e6a0-4478-b832-b99ce6775b9a" providerId="ADAL" clId="{3374150A-3492-4DAF-BEAD-80519FC99E6C}" dt="2023-07-03T22:26:58.219" v="7785" actId="478"/>
          <ac:spMkLst>
            <pc:docMk/>
            <pc:sldMk cId="1292718466" sldId="7294"/>
            <ac:spMk id="4" creationId="{151E8623-D720-1A31-4594-DA251E205BC8}"/>
          </ac:spMkLst>
        </pc:spChg>
        <pc:spChg chg="mod">
          <ac:chgData name="FoustB" userId="036fd538-e6a0-4478-b832-b99ce6775b9a" providerId="ADAL" clId="{3374150A-3492-4DAF-BEAD-80519FC99E6C}" dt="2023-07-08T19:29:36.767" v="12217" actId="14100"/>
          <ac:spMkLst>
            <pc:docMk/>
            <pc:sldMk cId="1292718466" sldId="7294"/>
            <ac:spMk id="9" creationId="{E2526078-F8A0-7A22-8B43-495A871DFB4A}"/>
          </ac:spMkLst>
        </pc:spChg>
        <pc:picChg chg="del">
          <ac:chgData name="FoustB" userId="036fd538-e6a0-4478-b832-b99ce6775b9a" providerId="ADAL" clId="{3374150A-3492-4DAF-BEAD-80519FC99E6C}" dt="2023-07-08T19:13:13.438" v="12151" actId="478"/>
          <ac:picMkLst>
            <pc:docMk/>
            <pc:sldMk cId="1292718466" sldId="7294"/>
            <ac:picMk id="2" creationId="{68C0DFB7-3054-86AC-3E06-6E45FB6613AB}"/>
          </ac:picMkLst>
        </pc:picChg>
        <pc:picChg chg="add mod ord">
          <ac:chgData name="FoustB" userId="036fd538-e6a0-4478-b832-b99ce6775b9a" providerId="ADAL" clId="{3374150A-3492-4DAF-BEAD-80519FC99E6C}" dt="2023-07-08T22:10:53.914" v="12783" actId="1038"/>
          <ac:picMkLst>
            <pc:docMk/>
            <pc:sldMk cId="1292718466" sldId="7294"/>
            <ac:picMk id="3" creationId="{0EBEC2E1-96F7-912E-2BEE-6EF33D406512}"/>
          </ac:picMkLst>
        </pc:picChg>
      </pc:sldChg>
      <pc:sldChg chg="addSp delSp modSp add del mod ord modAnim">
        <pc:chgData name="FoustB" userId="036fd538-e6a0-4478-b832-b99ce6775b9a" providerId="ADAL" clId="{3374150A-3492-4DAF-BEAD-80519FC99E6C}" dt="2023-07-08T19:31:29.893" v="12239" actId="47"/>
        <pc:sldMkLst>
          <pc:docMk/>
          <pc:sldMk cId="821692232" sldId="7295"/>
        </pc:sldMkLst>
        <pc:spChg chg="add mod">
          <ac:chgData name="FoustB" userId="036fd538-e6a0-4478-b832-b99ce6775b9a" providerId="ADAL" clId="{3374150A-3492-4DAF-BEAD-80519FC99E6C}" dt="2023-07-03T22:28:08.292" v="7795"/>
          <ac:spMkLst>
            <pc:docMk/>
            <pc:sldMk cId="821692232" sldId="7295"/>
            <ac:spMk id="3" creationId="{4F55835E-50F5-5A11-E372-42D6BD813EB1}"/>
          </ac:spMkLst>
        </pc:spChg>
        <pc:spChg chg="add mod">
          <ac:chgData name="FoustB" userId="036fd538-e6a0-4478-b832-b99ce6775b9a" providerId="ADAL" clId="{3374150A-3492-4DAF-BEAD-80519FC99E6C}" dt="2023-07-03T22:29:31.598" v="7828" actId="14100"/>
          <ac:spMkLst>
            <pc:docMk/>
            <pc:sldMk cId="821692232" sldId="7295"/>
            <ac:spMk id="4" creationId="{298CFEB4-F228-C27E-5F5B-C30C93D0F6D0}"/>
          </ac:spMkLst>
        </pc:spChg>
        <pc:spChg chg="add mod">
          <ac:chgData name="FoustB" userId="036fd538-e6a0-4478-b832-b99ce6775b9a" providerId="ADAL" clId="{3374150A-3492-4DAF-BEAD-80519FC99E6C}" dt="2023-07-03T22:30:53.147" v="7856" actId="20577"/>
          <ac:spMkLst>
            <pc:docMk/>
            <pc:sldMk cId="821692232" sldId="7295"/>
            <ac:spMk id="5" creationId="{CCC75548-1E53-BB90-0941-06019637614F}"/>
          </ac:spMkLst>
        </pc:spChg>
        <pc:spChg chg="del">
          <ac:chgData name="FoustB" userId="036fd538-e6a0-4478-b832-b99ce6775b9a" providerId="ADAL" clId="{3374150A-3492-4DAF-BEAD-80519FC99E6C}" dt="2023-07-08T19:30:40.178" v="12229" actId="478"/>
          <ac:spMkLst>
            <pc:docMk/>
            <pc:sldMk cId="821692232" sldId="7295"/>
            <ac:spMk id="9" creationId="{E2526078-F8A0-7A22-8B43-495A871DFB4A}"/>
          </ac:spMkLst>
        </pc:spChg>
        <pc:picChg chg="del">
          <ac:chgData name="FoustB" userId="036fd538-e6a0-4478-b832-b99ce6775b9a" providerId="ADAL" clId="{3374150A-3492-4DAF-BEAD-80519FC99E6C}" dt="2023-07-08T19:13:24.161" v="12154" actId="478"/>
          <ac:picMkLst>
            <pc:docMk/>
            <pc:sldMk cId="821692232" sldId="7295"/>
            <ac:picMk id="2" creationId="{68C0DFB7-3054-86AC-3E06-6E45FB6613AB}"/>
          </ac:picMkLst>
        </pc:picChg>
        <pc:picChg chg="add del mod ord">
          <ac:chgData name="FoustB" userId="036fd538-e6a0-4478-b832-b99ce6775b9a" providerId="ADAL" clId="{3374150A-3492-4DAF-BEAD-80519FC99E6C}" dt="2023-07-08T19:15:45.156" v="12173" actId="478"/>
          <ac:picMkLst>
            <pc:docMk/>
            <pc:sldMk cId="821692232" sldId="7295"/>
            <ac:picMk id="6" creationId="{0833F5F3-E39A-A473-BDD4-63EDC72A3FD8}"/>
          </ac:picMkLst>
        </pc:picChg>
        <pc:picChg chg="add del mod">
          <ac:chgData name="FoustB" userId="036fd538-e6a0-4478-b832-b99ce6775b9a" providerId="ADAL" clId="{3374150A-3492-4DAF-BEAD-80519FC99E6C}" dt="2023-07-08T19:14:18.302" v="12160"/>
          <ac:picMkLst>
            <pc:docMk/>
            <pc:sldMk cId="821692232" sldId="7295"/>
            <ac:picMk id="7" creationId="{BCEF6B42-E89E-88AC-919A-982B81A6FD03}"/>
          </ac:picMkLst>
        </pc:picChg>
        <pc:picChg chg="add mod">
          <ac:chgData name="FoustB" userId="036fd538-e6a0-4478-b832-b99ce6775b9a" providerId="ADAL" clId="{3374150A-3492-4DAF-BEAD-80519FC99E6C}" dt="2023-07-08T19:15:53.223" v="12175" actId="167"/>
          <ac:picMkLst>
            <pc:docMk/>
            <pc:sldMk cId="821692232" sldId="7295"/>
            <ac:picMk id="8" creationId="{172D4C42-098C-CFC1-ED1E-69588BFED55A}"/>
          </ac:picMkLst>
        </pc:picChg>
      </pc:sldChg>
      <pc:sldChg chg="addSp delSp modSp add del mod modAnim">
        <pc:chgData name="FoustB" userId="036fd538-e6a0-4478-b832-b99ce6775b9a" providerId="ADAL" clId="{3374150A-3492-4DAF-BEAD-80519FC99E6C}" dt="2023-07-08T19:31:33.116" v="12240" actId="47"/>
        <pc:sldMkLst>
          <pc:docMk/>
          <pc:sldMk cId="954663857" sldId="7296"/>
        </pc:sldMkLst>
        <pc:spChg chg="mod">
          <ac:chgData name="FoustB" userId="036fd538-e6a0-4478-b832-b99ce6775b9a" providerId="ADAL" clId="{3374150A-3492-4DAF-BEAD-80519FC99E6C}" dt="2023-07-03T22:30:49.134" v="7855" actId="20577"/>
          <ac:spMkLst>
            <pc:docMk/>
            <pc:sldMk cId="954663857" sldId="7296"/>
            <ac:spMk id="5" creationId="{CCC75548-1E53-BB90-0941-06019637614F}"/>
          </ac:spMkLst>
        </pc:spChg>
        <pc:spChg chg="mod">
          <ac:chgData name="FoustB" userId="036fd538-e6a0-4478-b832-b99ce6775b9a" providerId="ADAL" clId="{3374150A-3492-4DAF-BEAD-80519FC99E6C}" dt="2023-07-03T22:30:28.285" v="7854" actId="20577"/>
          <ac:spMkLst>
            <pc:docMk/>
            <pc:sldMk cId="954663857" sldId="7296"/>
            <ac:spMk id="9" creationId="{E2526078-F8A0-7A22-8B43-495A871DFB4A}"/>
          </ac:spMkLst>
        </pc:spChg>
        <pc:picChg chg="del">
          <ac:chgData name="FoustB" userId="036fd538-e6a0-4478-b832-b99ce6775b9a" providerId="ADAL" clId="{3374150A-3492-4DAF-BEAD-80519FC99E6C}" dt="2023-07-08T19:14:23.837" v="12162" actId="478"/>
          <ac:picMkLst>
            <pc:docMk/>
            <pc:sldMk cId="954663857" sldId="7296"/>
            <ac:picMk id="2" creationId="{68C0DFB7-3054-86AC-3E06-6E45FB6613AB}"/>
          </ac:picMkLst>
        </pc:picChg>
        <pc:picChg chg="add del mod">
          <ac:chgData name="FoustB" userId="036fd538-e6a0-4478-b832-b99ce6775b9a" providerId="ADAL" clId="{3374150A-3492-4DAF-BEAD-80519FC99E6C}" dt="2023-07-08T19:14:25.876" v="12164"/>
          <ac:picMkLst>
            <pc:docMk/>
            <pc:sldMk cId="954663857" sldId="7296"/>
            <ac:picMk id="6" creationId="{8C938B64-603C-0116-0D2A-512724282DD2}"/>
          </ac:picMkLst>
        </pc:picChg>
        <pc:picChg chg="add del mod ord">
          <ac:chgData name="FoustB" userId="036fd538-e6a0-4478-b832-b99ce6775b9a" providerId="ADAL" clId="{3374150A-3492-4DAF-BEAD-80519FC99E6C}" dt="2023-07-08T19:16:00.764" v="12176" actId="478"/>
          <ac:picMkLst>
            <pc:docMk/>
            <pc:sldMk cId="954663857" sldId="7296"/>
            <ac:picMk id="7" creationId="{1DDC8DA3-F1E3-EF62-B017-F07CA1D72707}"/>
          </ac:picMkLst>
        </pc:picChg>
        <pc:picChg chg="add mod">
          <ac:chgData name="FoustB" userId="036fd538-e6a0-4478-b832-b99ce6775b9a" providerId="ADAL" clId="{3374150A-3492-4DAF-BEAD-80519FC99E6C}" dt="2023-07-08T19:16:03.085" v="12178" actId="167"/>
          <ac:picMkLst>
            <pc:docMk/>
            <pc:sldMk cId="954663857" sldId="7296"/>
            <ac:picMk id="8" creationId="{837B1246-D0F1-68AC-30E2-47ED28493098}"/>
          </ac:picMkLst>
        </pc:picChg>
      </pc:sldChg>
      <pc:sldChg chg="addSp delSp modSp add mod modAnim">
        <pc:chgData name="FoustB" userId="036fd538-e6a0-4478-b832-b99ce6775b9a" providerId="ADAL" clId="{3374150A-3492-4DAF-BEAD-80519FC99E6C}" dt="2023-07-08T19:31:38.901" v="12241"/>
        <pc:sldMkLst>
          <pc:docMk/>
          <pc:sldMk cId="4219479485" sldId="7297"/>
        </pc:sldMkLst>
        <pc:spChg chg="mod">
          <ac:chgData name="FoustB" userId="036fd538-e6a0-4478-b832-b99ce6775b9a" providerId="ADAL" clId="{3374150A-3492-4DAF-BEAD-80519FC99E6C}" dt="2023-07-03T22:31:52.678" v="7875" actId="1076"/>
          <ac:spMkLst>
            <pc:docMk/>
            <pc:sldMk cId="4219479485" sldId="7297"/>
            <ac:spMk id="9" creationId="{E2526078-F8A0-7A22-8B43-495A871DFB4A}"/>
          </ac:spMkLst>
        </pc:spChg>
        <pc:picChg chg="del">
          <ac:chgData name="FoustB" userId="036fd538-e6a0-4478-b832-b99ce6775b9a" providerId="ADAL" clId="{3374150A-3492-4DAF-BEAD-80519FC99E6C}" dt="2023-07-08T19:14:40.479" v="12167" actId="478"/>
          <ac:picMkLst>
            <pc:docMk/>
            <pc:sldMk cId="4219479485" sldId="7297"/>
            <ac:picMk id="2" creationId="{68C0DFB7-3054-86AC-3E06-6E45FB6613AB}"/>
          </ac:picMkLst>
        </pc:picChg>
        <pc:picChg chg="add del mod ord">
          <ac:chgData name="FoustB" userId="036fd538-e6a0-4478-b832-b99ce6775b9a" providerId="ADAL" clId="{3374150A-3492-4DAF-BEAD-80519FC99E6C}" dt="2023-07-08T19:16:06.556" v="12179" actId="478"/>
          <ac:picMkLst>
            <pc:docMk/>
            <pc:sldMk cId="4219479485" sldId="7297"/>
            <ac:picMk id="6" creationId="{D50810C2-85D6-6A98-79A0-457EB94E9E19}"/>
          </ac:picMkLst>
        </pc:picChg>
        <pc:picChg chg="add mod">
          <ac:chgData name="FoustB" userId="036fd538-e6a0-4478-b832-b99ce6775b9a" providerId="ADAL" clId="{3374150A-3492-4DAF-BEAD-80519FC99E6C}" dt="2023-07-08T19:16:08.661" v="12181" actId="167"/>
          <ac:picMkLst>
            <pc:docMk/>
            <pc:sldMk cId="4219479485" sldId="7297"/>
            <ac:picMk id="7" creationId="{268D3568-5CAC-F1F2-CB44-C36BB3CF71C3}"/>
          </ac:picMkLst>
        </pc:picChg>
      </pc:sldChg>
      <pc:sldChg chg="addSp delSp modSp add mod modAnim">
        <pc:chgData name="FoustB" userId="036fd538-e6a0-4478-b832-b99ce6775b9a" providerId="ADAL" clId="{3374150A-3492-4DAF-BEAD-80519FC99E6C}" dt="2023-07-08T19:31:43.898" v="12242"/>
        <pc:sldMkLst>
          <pc:docMk/>
          <pc:sldMk cId="546273416" sldId="7298"/>
        </pc:sldMkLst>
        <pc:spChg chg="mod">
          <ac:chgData name="FoustB" userId="036fd538-e6a0-4478-b832-b99ce6775b9a" providerId="ADAL" clId="{3374150A-3492-4DAF-BEAD-80519FC99E6C}" dt="2023-07-08T18:57:57.146" v="11908" actId="20577"/>
          <ac:spMkLst>
            <pc:docMk/>
            <pc:sldMk cId="546273416" sldId="7298"/>
            <ac:spMk id="9" creationId="{E2526078-F8A0-7A22-8B43-495A871DFB4A}"/>
          </ac:spMkLst>
        </pc:spChg>
        <pc:picChg chg="del">
          <ac:chgData name="FoustB" userId="036fd538-e6a0-4478-b832-b99ce6775b9a" providerId="ADAL" clId="{3374150A-3492-4DAF-BEAD-80519FC99E6C}" dt="2023-07-08T19:14:45.206" v="12170" actId="478"/>
          <ac:picMkLst>
            <pc:docMk/>
            <pc:sldMk cId="546273416" sldId="7298"/>
            <ac:picMk id="2" creationId="{68C0DFB7-3054-86AC-3E06-6E45FB6613AB}"/>
          </ac:picMkLst>
        </pc:picChg>
        <pc:picChg chg="add del mod ord">
          <ac:chgData name="FoustB" userId="036fd538-e6a0-4478-b832-b99ce6775b9a" providerId="ADAL" clId="{3374150A-3492-4DAF-BEAD-80519FC99E6C}" dt="2023-07-08T19:16:13.059" v="12182" actId="478"/>
          <ac:picMkLst>
            <pc:docMk/>
            <pc:sldMk cId="546273416" sldId="7298"/>
            <ac:picMk id="6" creationId="{1732C13E-9A31-3D03-7043-6D3104B0358E}"/>
          </ac:picMkLst>
        </pc:picChg>
        <pc:picChg chg="add mod">
          <ac:chgData name="FoustB" userId="036fd538-e6a0-4478-b832-b99ce6775b9a" providerId="ADAL" clId="{3374150A-3492-4DAF-BEAD-80519FC99E6C}" dt="2023-07-08T19:16:15.101" v="12184" actId="167"/>
          <ac:picMkLst>
            <pc:docMk/>
            <pc:sldMk cId="546273416" sldId="7298"/>
            <ac:picMk id="7" creationId="{EEB4D0DC-7F82-5F07-C340-DB1B630458A6}"/>
          </ac:picMkLst>
        </pc:picChg>
      </pc:sldChg>
      <pc:sldChg chg="addSp delSp modSp add mod modAnim">
        <pc:chgData name="FoustB" userId="036fd538-e6a0-4478-b832-b99ce6775b9a" providerId="ADAL" clId="{3374150A-3492-4DAF-BEAD-80519FC99E6C}" dt="2023-07-09T02:47:29.251" v="13109" actId="20577"/>
        <pc:sldMkLst>
          <pc:docMk/>
          <pc:sldMk cId="2540879878" sldId="7299"/>
        </pc:sldMkLst>
        <pc:spChg chg="mod">
          <ac:chgData name="FoustB" userId="036fd538-e6a0-4478-b832-b99ce6775b9a" providerId="ADAL" clId="{3374150A-3492-4DAF-BEAD-80519FC99E6C}" dt="2023-07-03T22:33:11.592" v="7928" actId="403"/>
          <ac:spMkLst>
            <pc:docMk/>
            <pc:sldMk cId="2540879878" sldId="7299"/>
            <ac:spMk id="3" creationId="{4F55835E-50F5-5A11-E372-42D6BD813EB1}"/>
          </ac:spMkLst>
        </pc:spChg>
        <pc:spChg chg="del">
          <ac:chgData name="FoustB" userId="036fd538-e6a0-4478-b832-b99ce6775b9a" providerId="ADAL" clId="{3374150A-3492-4DAF-BEAD-80519FC99E6C}" dt="2023-07-03T22:33:01.521" v="7889" actId="478"/>
          <ac:spMkLst>
            <pc:docMk/>
            <pc:sldMk cId="2540879878" sldId="7299"/>
            <ac:spMk id="4" creationId="{298CFEB4-F228-C27E-5F5B-C30C93D0F6D0}"/>
          </ac:spMkLst>
        </pc:spChg>
        <pc:spChg chg="del">
          <ac:chgData name="FoustB" userId="036fd538-e6a0-4478-b832-b99ce6775b9a" providerId="ADAL" clId="{3374150A-3492-4DAF-BEAD-80519FC99E6C}" dt="2023-07-03T22:33:54.257" v="7938" actId="478"/>
          <ac:spMkLst>
            <pc:docMk/>
            <pc:sldMk cId="2540879878" sldId="7299"/>
            <ac:spMk id="5" creationId="{CCC75548-1E53-BB90-0941-06019637614F}"/>
          </ac:spMkLst>
        </pc:spChg>
        <pc:spChg chg="mod">
          <ac:chgData name="FoustB" userId="036fd538-e6a0-4478-b832-b99ce6775b9a" providerId="ADAL" clId="{3374150A-3492-4DAF-BEAD-80519FC99E6C}" dt="2023-07-09T02:47:29.251" v="13109" actId="20577"/>
          <ac:spMkLst>
            <pc:docMk/>
            <pc:sldMk cId="2540879878" sldId="7299"/>
            <ac:spMk id="9" creationId="{E2526078-F8A0-7A22-8B43-495A871DFB4A}"/>
          </ac:spMkLst>
        </pc:spChg>
        <pc:picChg chg="del">
          <ac:chgData name="FoustB" userId="036fd538-e6a0-4478-b832-b99ce6775b9a" providerId="ADAL" clId="{3374150A-3492-4DAF-BEAD-80519FC99E6C}" dt="2023-07-08T19:16:19.159" v="12185" actId="478"/>
          <ac:picMkLst>
            <pc:docMk/>
            <pc:sldMk cId="2540879878" sldId="7299"/>
            <ac:picMk id="2" creationId="{68C0DFB7-3054-86AC-3E06-6E45FB6613AB}"/>
          </ac:picMkLst>
        </pc:picChg>
        <pc:picChg chg="add mod">
          <ac:chgData name="FoustB" userId="036fd538-e6a0-4478-b832-b99ce6775b9a" providerId="ADAL" clId="{3374150A-3492-4DAF-BEAD-80519FC99E6C}" dt="2023-07-08T19:16:21.318" v="12187" actId="167"/>
          <ac:picMkLst>
            <pc:docMk/>
            <pc:sldMk cId="2540879878" sldId="7299"/>
            <ac:picMk id="4" creationId="{40D2204B-62A8-F63C-EA0D-E580476AE006}"/>
          </ac:picMkLst>
        </pc:picChg>
      </pc:sldChg>
      <pc:sldChg chg="add del">
        <pc:chgData name="FoustB" userId="036fd538-e6a0-4478-b832-b99ce6775b9a" providerId="ADAL" clId="{3374150A-3492-4DAF-BEAD-80519FC99E6C}" dt="2023-07-03T22:38:31.362" v="7988" actId="47"/>
        <pc:sldMkLst>
          <pc:docMk/>
          <pc:sldMk cId="1689820127" sldId="7300"/>
        </pc:sldMkLst>
      </pc:sldChg>
      <pc:sldChg chg="addSp delSp modSp add mod modAnim">
        <pc:chgData name="FoustB" userId="036fd538-e6a0-4478-b832-b99ce6775b9a" providerId="ADAL" clId="{3374150A-3492-4DAF-BEAD-80519FC99E6C}" dt="2023-07-09T02:48:38.864" v="13136" actId="171"/>
        <pc:sldMkLst>
          <pc:docMk/>
          <pc:sldMk cId="1840971339" sldId="7301"/>
        </pc:sldMkLst>
        <pc:spChg chg="add del">
          <ac:chgData name="FoustB" userId="036fd538-e6a0-4478-b832-b99ce6775b9a" providerId="ADAL" clId="{3374150A-3492-4DAF-BEAD-80519FC99E6C}" dt="2023-07-08T00:45:17.143" v="10921"/>
          <ac:spMkLst>
            <pc:docMk/>
            <pc:sldMk cId="1840971339" sldId="7301"/>
            <ac:spMk id="2" creationId="{764D32CD-0763-C4FD-428F-3CA619337F07}"/>
          </ac:spMkLst>
        </pc:spChg>
        <pc:spChg chg="mod ord">
          <ac:chgData name="FoustB" userId="036fd538-e6a0-4478-b832-b99ce6775b9a" providerId="ADAL" clId="{3374150A-3492-4DAF-BEAD-80519FC99E6C}" dt="2023-07-08T19:16:45.042" v="12191" actId="166"/>
          <ac:spMkLst>
            <pc:docMk/>
            <pc:sldMk cId="1840971339" sldId="7301"/>
            <ac:spMk id="3" creationId="{4F55835E-50F5-5A11-E372-42D6BD813EB1}"/>
          </ac:spMkLst>
        </pc:spChg>
        <pc:spChg chg="mod">
          <ac:chgData name="FoustB" userId="036fd538-e6a0-4478-b832-b99ce6775b9a" providerId="ADAL" clId="{3374150A-3492-4DAF-BEAD-80519FC99E6C}" dt="2023-07-09T02:47:53.131" v="13131" actId="20577"/>
          <ac:spMkLst>
            <pc:docMk/>
            <pc:sldMk cId="1840971339" sldId="7301"/>
            <ac:spMk id="9" creationId="{E2526078-F8A0-7A22-8B43-495A871DFB4A}"/>
          </ac:spMkLst>
        </pc:spChg>
        <pc:picChg chg="add mod">
          <ac:chgData name="FoustB" userId="036fd538-e6a0-4478-b832-b99ce6775b9a" providerId="ADAL" clId="{3374150A-3492-4DAF-BEAD-80519FC99E6C}" dt="2023-07-08T19:17:35.539" v="12199" actId="167"/>
          <ac:picMkLst>
            <pc:docMk/>
            <pc:sldMk cId="1840971339" sldId="7301"/>
            <ac:picMk id="2" creationId="{4D933FE9-103A-9269-F16D-2E017EA49DB5}"/>
          </ac:picMkLst>
        </pc:picChg>
        <pc:picChg chg="del">
          <ac:chgData name="FoustB" userId="036fd538-e6a0-4478-b832-b99ce6775b9a" providerId="ADAL" clId="{3374150A-3492-4DAF-BEAD-80519FC99E6C}" dt="2023-07-03T22:34:58.156" v="7950" actId="478"/>
          <ac:picMkLst>
            <pc:docMk/>
            <pc:sldMk cId="1840971339" sldId="7301"/>
            <ac:picMk id="2" creationId="{68C0DFB7-3054-86AC-3E06-6E45FB6613AB}"/>
          </ac:picMkLst>
        </pc:picChg>
        <pc:picChg chg="add del mod">
          <ac:chgData name="FoustB" userId="036fd538-e6a0-4478-b832-b99ce6775b9a" providerId="ADAL" clId="{3374150A-3492-4DAF-BEAD-80519FC99E6C}" dt="2023-07-08T18:59:19.619" v="11913" actId="478"/>
          <ac:picMkLst>
            <pc:docMk/>
            <pc:sldMk cId="1840971339" sldId="7301"/>
            <ac:picMk id="4" creationId="{472C64F0-75F7-D1A8-E79B-FFEF8025C5EA}"/>
          </ac:picMkLst>
        </pc:picChg>
        <pc:picChg chg="add mod">
          <ac:chgData name="FoustB" userId="036fd538-e6a0-4478-b832-b99ce6775b9a" providerId="ADAL" clId="{3374150A-3492-4DAF-BEAD-80519FC99E6C}" dt="2023-07-09T02:48:38.864" v="13136" actId="171"/>
          <ac:picMkLst>
            <pc:docMk/>
            <pc:sldMk cId="1840971339" sldId="7301"/>
            <ac:picMk id="4" creationId="{9B8DF617-85B4-0F9D-661C-DEB9F2E49432}"/>
          </ac:picMkLst>
        </pc:picChg>
        <pc:picChg chg="add del mod">
          <ac:chgData name="FoustB" userId="036fd538-e6a0-4478-b832-b99ce6775b9a" providerId="ADAL" clId="{3374150A-3492-4DAF-BEAD-80519FC99E6C}" dt="2023-07-08T18:59:10.696" v="11910" actId="478"/>
          <ac:picMkLst>
            <pc:docMk/>
            <pc:sldMk cId="1840971339" sldId="7301"/>
            <ac:picMk id="6" creationId="{23789A45-46B2-A6B6-1D24-946EAF319EF9}"/>
          </ac:picMkLst>
        </pc:picChg>
        <pc:picChg chg="add del mod">
          <ac:chgData name="FoustB" userId="036fd538-e6a0-4478-b832-b99ce6775b9a" providerId="ADAL" clId="{3374150A-3492-4DAF-BEAD-80519FC99E6C}" dt="2023-07-09T02:48:28.668" v="13133" actId="478"/>
          <ac:picMkLst>
            <pc:docMk/>
            <pc:sldMk cId="1840971339" sldId="7301"/>
            <ac:picMk id="1026" creationId="{056E93A3-B9E3-98F9-C082-F77F93740A4F}"/>
          </ac:picMkLst>
        </pc:picChg>
        <pc:picChg chg="add del mod">
          <ac:chgData name="FoustB" userId="036fd538-e6a0-4478-b832-b99ce6775b9a" providerId="ADAL" clId="{3374150A-3492-4DAF-BEAD-80519FC99E6C}" dt="2023-07-03T22:35:30.396" v="7952" actId="478"/>
          <ac:picMkLst>
            <pc:docMk/>
            <pc:sldMk cId="1840971339" sldId="7301"/>
            <ac:picMk id="2050" creationId="{B4279E7C-C53A-F258-AD04-8B6847074BB0}"/>
          </ac:picMkLst>
        </pc:picChg>
        <pc:picChg chg="add del mod">
          <ac:chgData name="FoustB" userId="036fd538-e6a0-4478-b832-b99ce6775b9a" providerId="ADAL" clId="{3374150A-3492-4DAF-BEAD-80519FC99E6C}" dt="2023-07-08T18:59:17.661" v="11912" actId="478"/>
          <ac:picMkLst>
            <pc:docMk/>
            <pc:sldMk cId="1840971339" sldId="7301"/>
            <ac:picMk id="2052" creationId="{87B12D22-A67D-E689-572B-961A7864C4D8}"/>
          </ac:picMkLst>
        </pc:picChg>
      </pc:sldChg>
      <pc:sldChg chg="addSp delSp modSp add mod modAnim">
        <pc:chgData name="FoustB" userId="036fd538-e6a0-4478-b832-b99ce6775b9a" providerId="ADAL" clId="{3374150A-3492-4DAF-BEAD-80519FC99E6C}" dt="2023-07-08T22:09:33.982" v="12764"/>
        <pc:sldMkLst>
          <pc:docMk/>
          <pc:sldMk cId="1395983842" sldId="7302"/>
        </pc:sldMkLst>
        <pc:spChg chg="mod ord">
          <ac:chgData name="FoustB" userId="036fd538-e6a0-4478-b832-b99ce6775b9a" providerId="ADAL" clId="{3374150A-3492-4DAF-BEAD-80519FC99E6C}" dt="2023-07-03T22:39:00.454" v="7999" actId="14100"/>
          <ac:spMkLst>
            <pc:docMk/>
            <pc:sldMk cId="1395983842" sldId="7302"/>
            <ac:spMk id="9" creationId="{E2526078-F8A0-7A22-8B43-495A871DFB4A}"/>
          </ac:spMkLst>
        </pc:spChg>
        <pc:picChg chg="add mod">
          <ac:chgData name="FoustB" userId="036fd538-e6a0-4478-b832-b99ce6775b9a" providerId="ADAL" clId="{3374150A-3492-4DAF-BEAD-80519FC99E6C}" dt="2023-07-08T19:18:07.989" v="12206" actId="167"/>
          <ac:picMkLst>
            <pc:docMk/>
            <pc:sldMk cId="1395983842" sldId="7302"/>
            <ac:picMk id="2" creationId="{CC81C947-D542-ABEF-65F7-FD2D43082AD2}"/>
          </ac:picMkLst>
        </pc:picChg>
        <pc:picChg chg="del">
          <ac:chgData name="FoustB" userId="036fd538-e6a0-4478-b832-b99ce6775b9a" providerId="ADAL" clId="{3374150A-3492-4DAF-BEAD-80519FC99E6C}" dt="2023-07-08T19:18:04.829" v="12204" actId="478"/>
          <ac:picMkLst>
            <pc:docMk/>
            <pc:sldMk cId="1395983842" sldId="7302"/>
            <ac:picMk id="4" creationId="{472C64F0-75F7-D1A8-E79B-FFEF8025C5EA}"/>
          </ac:picMkLst>
        </pc:picChg>
        <pc:picChg chg="del">
          <ac:chgData name="FoustB" userId="036fd538-e6a0-4478-b832-b99ce6775b9a" providerId="ADAL" clId="{3374150A-3492-4DAF-BEAD-80519FC99E6C}" dt="2023-07-08T19:18:03.663" v="12203" actId="478"/>
          <ac:picMkLst>
            <pc:docMk/>
            <pc:sldMk cId="1395983842" sldId="7302"/>
            <ac:picMk id="2052" creationId="{87B12D22-A67D-E689-572B-961A7864C4D8}"/>
          </ac:picMkLst>
        </pc:picChg>
      </pc:sldChg>
      <pc:sldChg chg="addSp delSp modSp add mod modAnim">
        <pc:chgData name="FoustB" userId="036fd538-e6a0-4478-b832-b99ce6775b9a" providerId="ADAL" clId="{3374150A-3492-4DAF-BEAD-80519FC99E6C}" dt="2023-07-08T22:09:44.225" v="12765"/>
        <pc:sldMkLst>
          <pc:docMk/>
          <pc:sldMk cId="16518523" sldId="7303"/>
        </pc:sldMkLst>
        <pc:spChg chg="mod">
          <ac:chgData name="FoustB" userId="036fd538-e6a0-4478-b832-b99ce6775b9a" providerId="ADAL" clId="{3374150A-3492-4DAF-BEAD-80519FC99E6C}" dt="2023-07-03T22:39:50.590" v="8027" actId="14100"/>
          <ac:spMkLst>
            <pc:docMk/>
            <pc:sldMk cId="16518523" sldId="7303"/>
            <ac:spMk id="9" creationId="{E2526078-F8A0-7A22-8B43-495A871DFB4A}"/>
          </ac:spMkLst>
        </pc:spChg>
        <pc:picChg chg="add mod">
          <ac:chgData name="FoustB" userId="036fd538-e6a0-4478-b832-b99ce6775b9a" providerId="ADAL" clId="{3374150A-3492-4DAF-BEAD-80519FC99E6C}" dt="2023-07-08T19:18:16.071" v="12210" actId="167"/>
          <ac:picMkLst>
            <pc:docMk/>
            <pc:sldMk cId="16518523" sldId="7303"/>
            <ac:picMk id="2" creationId="{247F8AE4-1196-E4FF-72C3-A6DA39775D99}"/>
          </ac:picMkLst>
        </pc:picChg>
        <pc:picChg chg="del">
          <ac:chgData name="FoustB" userId="036fd538-e6a0-4478-b832-b99ce6775b9a" providerId="ADAL" clId="{3374150A-3492-4DAF-BEAD-80519FC99E6C}" dt="2023-07-08T19:18:13.448" v="12208" actId="478"/>
          <ac:picMkLst>
            <pc:docMk/>
            <pc:sldMk cId="16518523" sldId="7303"/>
            <ac:picMk id="4" creationId="{472C64F0-75F7-D1A8-E79B-FFEF8025C5EA}"/>
          </ac:picMkLst>
        </pc:picChg>
        <pc:picChg chg="del">
          <ac:chgData name="FoustB" userId="036fd538-e6a0-4478-b832-b99ce6775b9a" providerId="ADAL" clId="{3374150A-3492-4DAF-BEAD-80519FC99E6C}" dt="2023-07-08T19:18:12.014" v="12207" actId="478"/>
          <ac:picMkLst>
            <pc:docMk/>
            <pc:sldMk cId="16518523" sldId="7303"/>
            <ac:picMk id="2052" creationId="{87B12D22-A67D-E689-572B-961A7864C4D8}"/>
          </ac:picMkLst>
        </pc:picChg>
      </pc:sldChg>
      <pc:sldChg chg="delSp add del mod modAnim">
        <pc:chgData name="FoustB" userId="036fd538-e6a0-4478-b832-b99ce6775b9a" providerId="ADAL" clId="{3374150A-3492-4DAF-BEAD-80519FC99E6C}" dt="2023-07-03T22:41:29.429" v="8037" actId="47"/>
        <pc:sldMkLst>
          <pc:docMk/>
          <pc:sldMk cId="149696933" sldId="7304"/>
        </pc:sldMkLst>
        <pc:spChg chg="del">
          <ac:chgData name="FoustB" userId="036fd538-e6a0-4478-b832-b99ce6775b9a" providerId="ADAL" clId="{3374150A-3492-4DAF-BEAD-80519FC99E6C}" dt="2023-07-03T22:41:05.681" v="8032" actId="478"/>
          <ac:spMkLst>
            <pc:docMk/>
            <pc:sldMk cId="149696933" sldId="7304"/>
            <ac:spMk id="3" creationId="{4F55835E-50F5-5A11-E372-42D6BD813EB1}"/>
          </ac:spMkLst>
        </pc:spChg>
        <pc:spChg chg="del">
          <ac:chgData name="FoustB" userId="036fd538-e6a0-4478-b832-b99ce6775b9a" providerId="ADAL" clId="{3374150A-3492-4DAF-BEAD-80519FC99E6C}" dt="2023-07-03T22:41:03.132" v="8031" actId="478"/>
          <ac:spMkLst>
            <pc:docMk/>
            <pc:sldMk cId="149696933" sldId="7304"/>
            <ac:spMk id="9" creationId="{E2526078-F8A0-7A22-8B43-495A871DFB4A}"/>
          </ac:spMkLst>
        </pc:spChg>
      </pc:sldChg>
      <pc:sldChg chg="delSp add mod delAnim">
        <pc:chgData name="FoustB" userId="036fd538-e6a0-4478-b832-b99ce6775b9a" providerId="ADAL" clId="{3374150A-3492-4DAF-BEAD-80519FC99E6C}" dt="2023-07-03T22:41:27.493" v="8036" actId="478"/>
        <pc:sldMkLst>
          <pc:docMk/>
          <pc:sldMk cId="455042287" sldId="7305"/>
        </pc:sldMkLst>
        <pc:spChg chg="del">
          <ac:chgData name="FoustB" userId="036fd538-e6a0-4478-b832-b99ce6775b9a" providerId="ADAL" clId="{3374150A-3492-4DAF-BEAD-80519FC99E6C}" dt="2023-07-03T22:41:27.493" v="8036" actId="478"/>
          <ac:spMkLst>
            <pc:docMk/>
            <pc:sldMk cId="455042287" sldId="7305"/>
            <ac:spMk id="2" creationId="{E190B806-6504-855F-DE22-A89F5488E702}"/>
          </ac:spMkLst>
        </pc:spChg>
        <pc:spChg chg="del">
          <ac:chgData name="FoustB" userId="036fd538-e6a0-4478-b832-b99ce6775b9a" providerId="ADAL" clId="{3374150A-3492-4DAF-BEAD-80519FC99E6C}" dt="2023-07-03T22:41:23.308" v="8034" actId="478"/>
          <ac:spMkLst>
            <pc:docMk/>
            <pc:sldMk cId="455042287" sldId="7305"/>
            <ac:spMk id="7" creationId="{D798020B-692A-58A6-F762-6BC886E3CAEC}"/>
          </ac:spMkLst>
        </pc:spChg>
        <pc:spChg chg="del">
          <ac:chgData name="FoustB" userId="036fd538-e6a0-4478-b832-b99ce6775b9a" providerId="ADAL" clId="{3374150A-3492-4DAF-BEAD-80519FC99E6C}" dt="2023-07-03T22:41:24.953" v="8035" actId="478"/>
          <ac:spMkLst>
            <pc:docMk/>
            <pc:sldMk cId="455042287" sldId="7305"/>
            <ac:spMk id="8" creationId="{A4A514BC-731E-8903-3CFB-29E44C86D295}"/>
          </ac:spMkLst>
        </pc:spChg>
      </pc:sldChg>
      <pc:sldChg chg="modSp add del mod">
        <pc:chgData name="FoustB" userId="036fd538-e6a0-4478-b832-b99ce6775b9a" providerId="ADAL" clId="{3374150A-3492-4DAF-BEAD-80519FC99E6C}" dt="2023-07-08T16:54:28.297" v="11342" actId="47"/>
        <pc:sldMkLst>
          <pc:docMk/>
          <pc:sldMk cId="2635970480" sldId="7306"/>
        </pc:sldMkLst>
        <pc:spChg chg="mod">
          <ac:chgData name="FoustB" userId="036fd538-e6a0-4478-b832-b99ce6775b9a" providerId="ADAL" clId="{3374150A-3492-4DAF-BEAD-80519FC99E6C}" dt="2023-07-03T22:44:03.838" v="8157" actId="20577"/>
          <ac:spMkLst>
            <pc:docMk/>
            <pc:sldMk cId="2635970480" sldId="7306"/>
            <ac:spMk id="3" creationId="{EBA4FEC9-AC8B-65ED-6F6B-CC4DC2D15D94}"/>
          </ac:spMkLst>
        </pc:spChg>
      </pc:sldChg>
      <pc:sldChg chg="addSp delSp modSp add del mod">
        <pc:chgData name="FoustB" userId="036fd538-e6a0-4478-b832-b99ce6775b9a" providerId="ADAL" clId="{3374150A-3492-4DAF-BEAD-80519FC99E6C}" dt="2023-07-08T01:37:50.968" v="11081" actId="47"/>
        <pc:sldMkLst>
          <pc:docMk/>
          <pc:sldMk cId="1676363300" sldId="7307"/>
        </pc:sldMkLst>
        <pc:spChg chg="add del mod">
          <ac:chgData name="FoustB" userId="036fd538-e6a0-4478-b832-b99ce6775b9a" providerId="ADAL" clId="{3374150A-3492-4DAF-BEAD-80519FC99E6C}" dt="2023-07-08T01:37:39.103" v="11077" actId="21"/>
          <ac:spMkLst>
            <pc:docMk/>
            <pc:sldMk cId="1676363300" sldId="7307"/>
            <ac:spMk id="3" creationId="{7C57AFF7-25E7-A503-8EC9-861E26BB8397}"/>
          </ac:spMkLst>
        </pc:spChg>
      </pc:sldChg>
      <pc:sldChg chg="delSp modSp add del mod">
        <pc:chgData name="FoustB" userId="036fd538-e6a0-4478-b832-b99ce6775b9a" providerId="ADAL" clId="{3374150A-3492-4DAF-BEAD-80519FC99E6C}" dt="2023-07-08T01:37:53.365" v="11082" actId="47"/>
        <pc:sldMkLst>
          <pc:docMk/>
          <pc:sldMk cId="3056227913" sldId="7308"/>
        </pc:sldMkLst>
        <pc:spChg chg="del mod">
          <ac:chgData name="FoustB" userId="036fd538-e6a0-4478-b832-b99ce6775b9a" providerId="ADAL" clId="{3374150A-3492-4DAF-BEAD-80519FC99E6C}" dt="2023-07-08T01:37:47.439" v="11079" actId="21"/>
          <ac:spMkLst>
            <pc:docMk/>
            <pc:sldMk cId="3056227913" sldId="7308"/>
            <ac:spMk id="3" creationId="{7C57AFF7-25E7-A503-8EC9-861E26BB8397}"/>
          </ac:spMkLst>
        </pc:spChg>
      </pc:sldChg>
      <pc:sldChg chg="addSp delSp modSp add del mod delAnim modAnim">
        <pc:chgData name="FoustB" userId="036fd538-e6a0-4478-b832-b99ce6775b9a" providerId="ADAL" clId="{3374150A-3492-4DAF-BEAD-80519FC99E6C}" dt="2023-07-09T02:14:31.484" v="12980" actId="47"/>
        <pc:sldMkLst>
          <pc:docMk/>
          <pc:sldMk cId="1169155859" sldId="7309"/>
        </pc:sldMkLst>
        <pc:spChg chg="del">
          <ac:chgData name="FoustB" userId="036fd538-e6a0-4478-b832-b99ce6775b9a" providerId="ADAL" clId="{3374150A-3492-4DAF-BEAD-80519FC99E6C}" dt="2023-07-09T02:14:04.680" v="12974" actId="478"/>
          <ac:spMkLst>
            <pc:docMk/>
            <pc:sldMk cId="1169155859" sldId="7309"/>
            <ac:spMk id="2" creationId="{FD4FEB5A-A2B4-A630-AB90-21507F60CB69}"/>
          </ac:spMkLst>
        </pc:spChg>
        <pc:spChg chg="mod">
          <ac:chgData name="FoustB" userId="036fd538-e6a0-4478-b832-b99ce6775b9a" providerId="ADAL" clId="{3374150A-3492-4DAF-BEAD-80519FC99E6C}" dt="2023-07-08T21:04:08.954" v="12324" actId="1035"/>
          <ac:spMkLst>
            <pc:docMk/>
            <pc:sldMk cId="1169155859" sldId="7309"/>
            <ac:spMk id="3" creationId="{EBA4FEC9-AC8B-65ED-6F6B-CC4DC2D15D94}"/>
          </ac:spMkLst>
        </pc:spChg>
        <pc:spChg chg="mod">
          <ac:chgData name="FoustB" userId="036fd538-e6a0-4478-b832-b99ce6775b9a" providerId="ADAL" clId="{3374150A-3492-4DAF-BEAD-80519FC99E6C}" dt="2023-07-04T17:32:16.634" v="8661" actId="255"/>
          <ac:spMkLst>
            <pc:docMk/>
            <pc:sldMk cId="1169155859" sldId="7309"/>
            <ac:spMk id="4" creationId="{18967B93-54E3-1577-644F-E46A55966E69}"/>
          </ac:spMkLst>
        </pc:spChg>
        <pc:spChg chg="add del mod">
          <ac:chgData name="FoustB" userId="036fd538-e6a0-4478-b832-b99ce6775b9a" providerId="ADAL" clId="{3374150A-3492-4DAF-BEAD-80519FC99E6C}" dt="2023-07-04T17:34:09.104" v="8742" actId="478"/>
          <ac:spMkLst>
            <pc:docMk/>
            <pc:sldMk cId="1169155859" sldId="7309"/>
            <ac:spMk id="5" creationId="{E69E25CA-2C24-2DFC-D4C1-7026CFDB5837}"/>
          </ac:spMkLst>
        </pc:spChg>
        <pc:spChg chg="add mod">
          <ac:chgData name="FoustB" userId="036fd538-e6a0-4478-b832-b99ce6775b9a" providerId="ADAL" clId="{3374150A-3492-4DAF-BEAD-80519FC99E6C}" dt="2023-07-04T17:34:09.512" v="8743"/>
          <ac:spMkLst>
            <pc:docMk/>
            <pc:sldMk cId="1169155859" sldId="7309"/>
            <ac:spMk id="8" creationId="{42F1957B-1108-66EA-848A-E7D106F4269C}"/>
          </ac:spMkLst>
        </pc:spChg>
      </pc:sldChg>
      <pc:sldChg chg="addSp delSp modSp add del mod modAnim">
        <pc:chgData name="FoustB" userId="036fd538-e6a0-4478-b832-b99ce6775b9a" providerId="ADAL" clId="{3374150A-3492-4DAF-BEAD-80519FC99E6C}" dt="2023-07-09T02:14:39.438" v="12981"/>
        <pc:sldMkLst>
          <pc:docMk/>
          <pc:sldMk cId="124387416" sldId="7310"/>
        </pc:sldMkLst>
        <pc:spChg chg="del">
          <ac:chgData name="FoustB" userId="036fd538-e6a0-4478-b832-b99ce6775b9a" providerId="ADAL" clId="{3374150A-3492-4DAF-BEAD-80519FC99E6C}" dt="2023-07-04T17:33:02.086" v="8668" actId="478"/>
          <ac:spMkLst>
            <pc:docMk/>
            <pc:sldMk cId="124387416" sldId="7310"/>
            <ac:spMk id="2" creationId="{FD4FEB5A-A2B4-A630-AB90-21507F60CB69}"/>
          </ac:spMkLst>
        </pc:spChg>
        <pc:spChg chg="mod">
          <ac:chgData name="FoustB" userId="036fd538-e6a0-4478-b832-b99ce6775b9a" providerId="ADAL" clId="{3374150A-3492-4DAF-BEAD-80519FC99E6C}" dt="2023-07-08T21:04:02.800" v="12323" actId="1035"/>
          <ac:spMkLst>
            <pc:docMk/>
            <pc:sldMk cId="124387416" sldId="7310"/>
            <ac:spMk id="3" creationId="{EBA4FEC9-AC8B-65ED-6F6B-CC4DC2D15D94}"/>
          </ac:spMkLst>
        </pc:spChg>
        <pc:spChg chg="mod">
          <ac:chgData name="FoustB" userId="036fd538-e6a0-4478-b832-b99ce6775b9a" providerId="ADAL" clId="{3374150A-3492-4DAF-BEAD-80519FC99E6C}" dt="2023-07-04T17:33:06.141" v="8669" actId="1076"/>
          <ac:spMkLst>
            <pc:docMk/>
            <pc:sldMk cId="124387416" sldId="7310"/>
            <ac:spMk id="5" creationId="{E69E25CA-2C24-2DFC-D4C1-7026CFDB5837}"/>
          </ac:spMkLst>
        </pc:spChg>
        <pc:spChg chg="add mod">
          <ac:chgData name="FoustB" userId="036fd538-e6a0-4478-b832-b99ce6775b9a" providerId="ADAL" clId="{3374150A-3492-4DAF-BEAD-80519FC99E6C}" dt="2023-07-04T17:33:38.744" v="8738" actId="1076"/>
          <ac:spMkLst>
            <pc:docMk/>
            <pc:sldMk cId="124387416" sldId="7310"/>
            <ac:spMk id="8" creationId="{4E24C8EC-58AB-27D4-97D5-DD73CC0F1BCF}"/>
          </ac:spMkLst>
        </pc:spChg>
      </pc:sldChg>
      <pc:sldChg chg="addSp delSp modSp add mod modAnim">
        <pc:chgData name="FoustB" userId="036fd538-e6a0-4478-b832-b99ce6775b9a" providerId="ADAL" clId="{3374150A-3492-4DAF-BEAD-80519FC99E6C}" dt="2023-07-08T01:41:43.167" v="11087" actId="255"/>
        <pc:sldMkLst>
          <pc:docMk/>
          <pc:sldMk cId="2750233583" sldId="7311"/>
        </pc:sldMkLst>
        <pc:spChg chg="add mod">
          <ac:chgData name="FoustB" userId="036fd538-e6a0-4478-b832-b99ce6775b9a" providerId="ADAL" clId="{3374150A-3492-4DAF-BEAD-80519FC99E6C}" dt="2023-07-08T01:41:43.167" v="11087" actId="255"/>
          <ac:spMkLst>
            <pc:docMk/>
            <pc:sldMk cId="2750233583" sldId="7311"/>
            <ac:spMk id="2" creationId="{223BD9B8-A16F-7919-9C87-7B2B2055C852}"/>
          </ac:spMkLst>
        </pc:spChg>
        <pc:spChg chg="del">
          <ac:chgData name="FoustB" userId="036fd538-e6a0-4478-b832-b99ce6775b9a" providerId="ADAL" clId="{3374150A-3492-4DAF-BEAD-80519FC99E6C}" dt="2023-07-04T17:34:41.329" v="8750" actId="478"/>
          <ac:spMkLst>
            <pc:docMk/>
            <pc:sldMk cId="2750233583" sldId="7311"/>
            <ac:spMk id="3" creationId="{EBA4FEC9-AC8B-65ED-6F6B-CC4DC2D15D94}"/>
          </ac:spMkLst>
        </pc:spChg>
      </pc:sldChg>
      <pc:sldChg chg="addSp delSp modSp add mod">
        <pc:chgData name="FoustB" userId="036fd538-e6a0-4478-b832-b99ce6775b9a" providerId="ADAL" clId="{3374150A-3492-4DAF-BEAD-80519FC99E6C}" dt="2023-07-04T17:34:51.411" v="8755"/>
        <pc:sldMkLst>
          <pc:docMk/>
          <pc:sldMk cId="1062304833" sldId="7312"/>
        </pc:sldMkLst>
        <pc:spChg chg="del">
          <ac:chgData name="FoustB" userId="036fd538-e6a0-4478-b832-b99ce6775b9a" providerId="ADAL" clId="{3374150A-3492-4DAF-BEAD-80519FC99E6C}" dt="2023-07-04T17:34:51.119" v="8754" actId="478"/>
          <ac:spMkLst>
            <pc:docMk/>
            <pc:sldMk cId="1062304833" sldId="7312"/>
            <ac:spMk id="2" creationId="{223BD9B8-A16F-7919-9C87-7B2B2055C852}"/>
          </ac:spMkLst>
        </pc:spChg>
        <pc:spChg chg="add mod">
          <ac:chgData name="FoustB" userId="036fd538-e6a0-4478-b832-b99ce6775b9a" providerId="ADAL" clId="{3374150A-3492-4DAF-BEAD-80519FC99E6C}" dt="2023-07-04T17:34:51.411" v="8755"/>
          <ac:spMkLst>
            <pc:docMk/>
            <pc:sldMk cId="1062304833" sldId="7312"/>
            <ac:spMk id="3" creationId="{123C85F3-719D-ECE0-1365-8D6622B59AC2}"/>
          </ac:spMkLst>
        </pc:spChg>
      </pc:sldChg>
      <pc:sldChg chg="addSp delSp modSp add mod">
        <pc:chgData name="FoustB" userId="036fd538-e6a0-4478-b832-b99ce6775b9a" providerId="ADAL" clId="{3374150A-3492-4DAF-BEAD-80519FC99E6C}" dt="2023-07-04T17:35:06.495" v="8759"/>
        <pc:sldMkLst>
          <pc:docMk/>
          <pc:sldMk cId="3060135608" sldId="7313"/>
        </pc:sldMkLst>
        <pc:spChg chg="add mod">
          <ac:chgData name="FoustB" userId="036fd538-e6a0-4478-b832-b99ce6775b9a" providerId="ADAL" clId="{3374150A-3492-4DAF-BEAD-80519FC99E6C}" dt="2023-07-04T17:35:06.495" v="8759"/>
          <ac:spMkLst>
            <pc:docMk/>
            <pc:sldMk cId="3060135608" sldId="7313"/>
            <ac:spMk id="2" creationId="{2F224D7C-5EEC-006E-A460-211B8218AADE}"/>
          </ac:spMkLst>
        </pc:spChg>
        <pc:spChg chg="del">
          <ac:chgData name="FoustB" userId="036fd538-e6a0-4478-b832-b99ce6775b9a" providerId="ADAL" clId="{3374150A-3492-4DAF-BEAD-80519FC99E6C}" dt="2023-07-04T17:35:06.192" v="8758" actId="478"/>
          <ac:spMkLst>
            <pc:docMk/>
            <pc:sldMk cId="3060135608" sldId="7313"/>
            <ac:spMk id="3" creationId="{123C85F3-719D-ECE0-1365-8D6622B59AC2}"/>
          </ac:spMkLst>
        </pc:spChg>
      </pc:sldChg>
      <pc:sldChg chg="addSp delSp modSp add mod delAnim modAnim">
        <pc:chgData name="FoustB" userId="036fd538-e6a0-4478-b832-b99ce6775b9a" providerId="ADAL" clId="{3374150A-3492-4DAF-BEAD-80519FC99E6C}" dt="2023-07-04T17:43:07.044" v="9292" actId="478"/>
        <pc:sldMkLst>
          <pc:docMk/>
          <pc:sldMk cId="2896334151" sldId="7314"/>
        </pc:sldMkLst>
        <pc:spChg chg="add mod">
          <ac:chgData name="FoustB" userId="036fd538-e6a0-4478-b832-b99ce6775b9a" providerId="ADAL" clId="{3374150A-3492-4DAF-BEAD-80519FC99E6C}" dt="2023-07-04T17:41:32.863" v="9189" actId="1076"/>
          <ac:spMkLst>
            <pc:docMk/>
            <pc:sldMk cId="2896334151" sldId="7314"/>
            <ac:spMk id="3" creationId="{A8CFD859-4987-B6CC-8E7D-494EC84F1286}"/>
          </ac:spMkLst>
        </pc:spChg>
        <pc:spChg chg="del">
          <ac:chgData name="FoustB" userId="036fd538-e6a0-4478-b832-b99ce6775b9a" providerId="ADAL" clId="{3374150A-3492-4DAF-BEAD-80519FC99E6C}" dt="2023-07-04T17:35:18.303" v="8763" actId="478"/>
          <ac:spMkLst>
            <pc:docMk/>
            <pc:sldMk cId="2896334151" sldId="7314"/>
            <ac:spMk id="4" creationId="{18967B93-54E3-1577-644F-E46A55966E69}"/>
          </ac:spMkLst>
        </pc:spChg>
        <pc:spChg chg="del">
          <ac:chgData name="FoustB" userId="036fd538-e6a0-4478-b832-b99ce6775b9a" providerId="ADAL" clId="{3374150A-3492-4DAF-BEAD-80519FC99E6C}" dt="2023-07-04T17:35:16.039" v="8762" actId="478"/>
          <ac:spMkLst>
            <pc:docMk/>
            <pc:sldMk cId="2896334151" sldId="7314"/>
            <ac:spMk id="5" creationId="{E69E25CA-2C24-2DFC-D4C1-7026CFDB5837}"/>
          </ac:spMkLst>
        </pc:spChg>
        <pc:spChg chg="del">
          <ac:chgData name="FoustB" userId="036fd538-e6a0-4478-b832-b99ce6775b9a" providerId="ADAL" clId="{3374150A-3492-4DAF-BEAD-80519FC99E6C}" dt="2023-07-04T17:35:22.160" v="8765" actId="478"/>
          <ac:spMkLst>
            <pc:docMk/>
            <pc:sldMk cId="2896334151" sldId="7314"/>
            <ac:spMk id="6" creationId="{1A563022-9209-36C2-EDE3-EC9FEC9A9F04}"/>
          </ac:spMkLst>
        </pc:spChg>
        <pc:spChg chg="del">
          <ac:chgData name="FoustB" userId="036fd538-e6a0-4478-b832-b99ce6775b9a" providerId="ADAL" clId="{3374150A-3492-4DAF-BEAD-80519FC99E6C}" dt="2023-07-04T17:35:14.363" v="8761" actId="478"/>
          <ac:spMkLst>
            <pc:docMk/>
            <pc:sldMk cId="2896334151" sldId="7314"/>
            <ac:spMk id="8" creationId="{4E24C8EC-58AB-27D4-97D5-DD73CC0F1BCF}"/>
          </ac:spMkLst>
        </pc:spChg>
        <pc:spChg chg="add mod">
          <ac:chgData name="FoustB" userId="036fd538-e6a0-4478-b832-b99ce6775b9a" providerId="ADAL" clId="{3374150A-3492-4DAF-BEAD-80519FC99E6C}" dt="2023-07-04T17:42:25.567" v="9193" actId="1076"/>
          <ac:spMkLst>
            <pc:docMk/>
            <pc:sldMk cId="2896334151" sldId="7314"/>
            <ac:spMk id="9" creationId="{1B6DB6BC-E970-F3DD-D58B-6F4F511F0BBA}"/>
          </ac:spMkLst>
        </pc:spChg>
        <pc:spChg chg="add mod">
          <ac:chgData name="FoustB" userId="036fd538-e6a0-4478-b832-b99ce6775b9a" providerId="ADAL" clId="{3374150A-3492-4DAF-BEAD-80519FC99E6C}" dt="2023-07-04T17:42:29.279" v="9194" actId="1076"/>
          <ac:spMkLst>
            <pc:docMk/>
            <pc:sldMk cId="2896334151" sldId="7314"/>
            <ac:spMk id="10" creationId="{958B72CB-142F-5D4C-98E6-0AC82301EE14}"/>
          </ac:spMkLst>
        </pc:spChg>
        <pc:spChg chg="add del mod">
          <ac:chgData name="FoustB" userId="036fd538-e6a0-4478-b832-b99ce6775b9a" providerId="ADAL" clId="{3374150A-3492-4DAF-BEAD-80519FC99E6C}" dt="2023-07-04T17:43:07.044" v="9292" actId="478"/>
          <ac:spMkLst>
            <pc:docMk/>
            <pc:sldMk cId="2896334151" sldId="7314"/>
            <ac:spMk id="11" creationId="{D4E1F0B5-354F-B305-21B2-C3FC079E6244}"/>
          </ac:spMkLst>
        </pc:spChg>
      </pc:sldChg>
      <pc:sldChg chg="modSp add mod modAnim">
        <pc:chgData name="FoustB" userId="036fd538-e6a0-4478-b832-b99ce6775b9a" providerId="ADAL" clId="{3374150A-3492-4DAF-BEAD-80519FC99E6C}" dt="2023-07-08T21:04:13.179" v="12325" actId="1035"/>
        <pc:sldMkLst>
          <pc:docMk/>
          <pc:sldMk cId="4174073511" sldId="7315"/>
        </pc:sldMkLst>
        <pc:spChg chg="mod">
          <ac:chgData name="FoustB" userId="036fd538-e6a0-4478-b832-b99ce6775b9a" providerId="ADAL" clId="{3374150A-3492-4DAF-BEAD-80519FC99E6C}" dt="2023-07-08T21:04:13.179" v="12325" actId="1035"/>
          <ac:spMkLst>
            <pc:docMk/>
            <pc:sldMk cId="4174073511" sldId="7315"/>
            <ac:spMk id="3" creationId="{EBA4FEC9-AC8B-65ED-6F6B-CC4DC2D15D94}"/>
          </ac:spMkLst>
        </pc:spChg>
        <pc:spChg chg="mod">
          <ac:chgData name="FoustB" userId="036fd538-e6a0-4478-b832-b99ce6775b9a" providerId="ADAL" clId="{3374150A-3492-4DAF-BEAD-80519FC99E6C}" dt="2023-07-08T21:03:29.437" v="12322" actId="1076"/>
          <ac:spMkLst>
            <pc:docMk/>
            <pc:sldMk cId="4174073511" sldId="7315"/>
            <ac:spMk id="4" creationId="{18967B93-54E3-1577-644F-E46A55966E69}"/>
          </ac:spMkLst>
        </pc:spChg>
      </pc:sldChg>
      <pc:sldChg chg="delSp modSp add del mod ord delAnim">
        <pc:chgData name="FoustB" userId="036fd538-e6a0-4478-b832-b99ce6775b9a" providerId="ADAL" clId="{3374150A-3492-4DAF-BEAD-80519FC99E6C}" dt="2023-07-09T02:17:25.252" v="12986" actId="47"/>
        <pc:sldMkLst>
          <pc:docMk/>
          <pc:sldMk cId="4253988870" sldId="7316"/>
        </pc:sldMkLst>
        <pc:spChg chg="mod">
          <ac:chgData name="FoustB" userId="036fd538-e6a0-4478-b832-b99ce6775b9a" providerId="ADAL" clId="{3374150A-3492-4DAF-BEAD-80519FC99E6C}" dt="2023-07-04T17:46:35.119" v="9514" actId="1076"/>
          <ac:spMkLst>
            <pc:docMk/>
            <pc:sldMk cId="4253988870" sldId="7316"/>
            <ac:spMk id="3" creationId="{A8CFD859-4987-B6CC-8E7D-494EC84F1286}"/>
          </ac:spMkLst>
        </pc:spChg>
        <pc:spChg chg="del">
          <ac:chgData name="FoustB" userId="036fd538-e6a0-4478-b832-b99ce6775b9a" providerId="ADAL" clId="{3374150A-3492-4DAF-BEAD-80519FC99E6C}" dt="2023-07-04T17:46:28.112" v="9511" actId="478"/>
          <ac:spMkLst>
            <pc:docMk/>
            <pc:sldMk cId="4253988870" sldId="7316"/>
            <ac:spMk id="9" creationId="{1B6DB6BC-E970-F3DD-D58B-6F4F511F0BBA}"/>
          </ac:spMkLst>
        </pc:spChg>
        <pc:spChg chg="del">
          <ac:chgData name="FoustB" userId="036fd538-e6a0-4478-b832-b99ce6775b9a" providerId="ADAL" clId="{3374150A-3492-4DAF-BEAD-80519FC99E6C}" dt="2023-07-04T17:46:30.779" v="9512" actId="478"/>
          <ac:spMkLst>
            <pc:docMk/>
            <pc:sldMk cId="4253988870" sldId="7316"/>
            <ac:spMk id="10" creationId="{958B72CB-142F-5D4C-98E6-0AC82301EE14}"/>
          </ac:spMkLst>
        </pc:spChg>
      </pc:sldChg>
      <pc:sldChg chg="addSp modSp add del modAnim">
        <pc:chgData name="FoustB" userId="036fd538-e6a0-4478-b832-b99ce6775b9a" providerId="ADAL" clId="{3374150A-3492-4DAF-BEAD-80519FC99E6C}" dt="2023-07-04T17:58:13.101" v="9597" actId="47"/>
        <pc:sldMkLst>
          <pc:docMk/>
          <pc:sldMk cId="1977612326" sldId="7317"/>
        </pc:sldMkLst>
        <pc:spChg chg="add mod">
          <ac:chgData name="FoustB" userId="036fd538-e6a0-4478-b832-b99ce6775b9a" providerId="ADAL" clId="{3374150A-3492-4DAF-BEAD-80519FC99E6C}" dt="2023-07-04T17:57:59.802" v="9593"/>
          <ac:spMkLst>
            <pc:docMk/>
            <pc:sldMk cId="1977612326" sldId="7317"/>
            <ac:spMk id="8" creationId="{D0AF40EC-ED65-36D9-DC20-DD84D2F97BA3}"/>
          </ac:spMkLst>
        </pc:spChg>
      </pc:sldChg>
      <pc:sldChg chg="addSp modSp add modAnim">
        <pc:chgData name="FoustB" userId="036fd538-e6a0-4478-b832-b99ce6775b9a" providerId="ADAL" clId="{3374150A-3492-4DAF-BEAD-80519FC99E6C}" dt="2023-07-04T17:58:18.247" v="9600" actId="207"/>
        <pc:sldMkLst>
          <pc:docMk/>
          <pc:sldMk cId="2598925203" sldId="7318"/>
        </pc:sldMkLst>
        <pc:spChg chg="mod">
          <ac:chgData name="FoustB" userId="036fd538-e6a0-4478-b832-b99ce6775b9a" providerId="ADAL" clId="{3374150A-3492-4DAF-BEAD-80519FC99E6C}" dt="2023-07-04T17:58:18.247" v="9600" actId="207"/>
          <ac:spMkLst>
            <pc:docMk/>
            <pc:sldMk cId="2598925203" sldId="7318"/>
            <ac:spMk id="3" creationId="{EBA4FEC9-AC8B-65ED-6F6B-CC4DC2D15D94}"/>
          </ac:spMkLst>
        </pc:spChg>
        <pc:spChg chg="add mod">
          <ac:chgData name="FoustB" userId="036fd538-e6a0-4478-b832-b99ce6775b9a" providerId="ADAL" clId="{3374150A-3492-4DAF-BEAD-80519FC99E6C}" dt="2023-07-04T17:58:03.485" v="9595"/>
          <ac:spMkLst>
            <pc:docMk/>
            <pc:sldMk cId="2598925203" sldId="7318"/>
            <ac:spMk id="8" creationId="{EE30C87F-D55D-8F50-2F01-52216D63C13C}"/>
          </ac:spMkLst>
        </pc:spChg>
      </pc:sldChg>
      <pc:sldChg chg="delSp modSp add mod delAnim modAnim">
        <pc:chgData name="FoustB" userId="036fd538-e6a0-4478-b832-b99ce6775b9a" providerId="ADAL" clId="{3374150A-3492-4DAF-BEAD-80519FC99E6C}" dt="2023-07-08T15:05:38.178" v="11103"/>
        <pc:sldMkLst>
          <pc:docMk/>
          <pc:sldMk cId="580417903" sldId="7319"/>
        </pc:sldMkLst>
        <pc:spChg chg="del">
          <ac:chgData name="FoustB" userId="036fd538-e6a0-4478-b832-b99ce6775b9a" providerId="ADAL" clId="{3374150A-3492-4DAF-BEAD-80519FC99E6C}" dt="2023-07-04T20:17:48.185" v="10914" actId="478"/>
          <ac:spMkLst>
            <pc:docMk/>
            <pc:sldMk cId="580417903" sldId="7319"/>
            <ac:spMk id="2" creationId="{E190B806-6504-855F-DE22-A89F5488E702}"/>
          </ac:spMkLst>
        </pc:spChg>
        <pc:spChg chg="mod">
          <ac:chgData name="FoustB" userId="036fd538-e6a0-4478-b832-b99ce6775b9a" providerId="ADAL" clId="{3374150A-3492-4DAF-BEAD-80519FC99E6C}" dt="2023-07-08T00:47:41.392" v="10926" actId="6549"/>
          <ac:spMkLst>
            <pc:docMk/>
            <pc:sldMk cId="580417903" sldId="7319"/>
            <ac:spMk id="7" creationId="{D798020B-692A-58A6-F762-6BC886E3CAEC}"/>
          </ac:spMkLst>
        </pc:spChg>
        <pc:spChg chg="del">
          <ac:chgData name="FoustB" userId="036fd538-e6a0-4478-b832-b99ce6775b9a" providerId="ADAL" clId="{3374150A-3492-4DAF-BEAD-80519FC99E6C}" dt="2023-07-04T20:17:46.550" v="10913" actId="478"/>
          <ac:spMkLst>
            <pc:docMk/>
            <pc:sldMk cId="580417903" sldId="7319"/>
            <ac:spMk id="8" creationId="{A4A514BC-731E-8903-3CFB-29E44C86D295}"/>
          </ac:spMkLst>
        </pc:spChg>
      </pc:sldChg>
      <pc:sldChg chg="addSp modSp add del modAnim">
        <pc:chgData name="FoustB" userId="036fd538-e6a0-4478-b832-b99ce6775b9a" providerId="ADAL" clId="{3374150A-3492-4DAF-BEAD-80519FC99E6C}" dt="2023-07-09T13:06:34.491" v="13139" actId="47"/>
        <pc:sldMkLst>
          <pc:docMk/>
          <pc:sldMk cId="1629726128" sldId="7320"/>
        </pc:sldMkLst>
        <pc:spChg chg="add mod">
          <ac:chgData name="FoustB" userId="036fd538-e6a0-4478-b832-b99ce6775b9a" providerId="ADAL" clId="{3374150A-3492-4DAF-BEAD-80519FC99E6C}" dt="2023-07-08T01:37:40.830" v="11078"/>
          <ac:spMkLst>
            <pc:docMk/>
            <pc:sldMk cId="1629726128" sldId="7320"/>
            <ac:spMk id="2" creationId="{AB01CF4C-7B30-F39C-3CB8-044AD3C3D7B1}"/>
          </ac:spMkLst>
        </pc:spChg>
      </pc:sldChg>
      <pc:sldChg chg="addSp modSp add del mod">
        <pc:chgData name="FoustB" userId="036fd538-e6a0-4478-b832-b99ce6775b9a" providerId="ADAL" clId="{3374150A-3492-4DAF-BEAD-80519FC99E6C}" dt="2023-07-09T13:06:36.495" v="13140" actId="47"/>
        <pc:sldMkLst>
          <pc:docMk/>
          <pc:sldMk cId="1260981895" sldId="7321"/>
        </pc:sldMkLst>
        <pc:spChg chg="add mod">
          <ac:chgData name="FoustB" userId="036fd538-e6a0-4478-b832-b99ce6775b9a" providerId="ADAL" clId="{3374150A-3492-4DAF-BEAD-80519FC99E6C}" dt="2023-07-08T16:19:55.424" v="11304" actId="14100"/>
          <ac:spMkLst>
            <pc:docMk/>
            <pc:sldMk cId="1260981895" sldId="7321"/>
            <ac:spMk id="2" creationId="{D7C35D4B-86BD-B31C-BB72-D407B5BC9386}"/>
          </ac:spMkLst>
        </pc:spChg>
      </pc:sldChg>
      <pc:sldChg chg="addSp delSp modSp add mod modAnim">
        <pc:chgData name="FoustB" userId="036fd538-e6a0-4478-b832-b99ce6775b9a" providerId="ADAL" clId="{3374150A-3492-4DAF-BEAD-80519FC99E6C}" dt="2023-07-08T15:32:12.745" v="11221"/>
        <pc:sldMkLst>
          <pc:docMk/>
          <pc:sldMk cId="2983369690" sldId="7322"/>
        </pc:sldMkLst>
        <pc:spChg chg="del">
          <ac:chgData name="FoustB" userId="036fd538-e6a0-4478-b832-b99ce6775b9a" providerId="ADAL" clId="{3374150A-3492-4DAF-BEAD-80519FC99E6C}" dt="2023-07-08T15:32:03.505" v="11218" actId="478"/>
          <ac:spMkLst>
            <pc:docMk/>
            <pc:sldMk cId="2983369690" sldId="7322"/>
            <ac:spMk id="3" creationId="{E8FA2EF9-39E8-7B6B-B36D-CEC3E0E6441D}"/>
          </ac:spMkLst>
        </pc:spChg>
        <pc:spChg chg="del">
          <ac:chgData name="FoustB" userId="036fd538-e6a0-4478-b832-b99ce6775b9a" providerId="ADAL" clId="{3374150A-3492-4DAF-BEAD-80519FC99E6C}" dt="2023-07-08T15:31:53.595" v="11216" actId="478"/>
          <ac:spMkLst>
            <pc:docMk/>
            <pc:sldMk cId="2983369690" sldId="7322"/>
            <ac:spMk id="4" creationId="{A9B8E969-53DD-4C5E-C5DF-252B0536C515}"/>
          </ac:spMkLst>
        </pc:spChg>
        <pc:spChg chg="del">
          <ac:chgData name="FoustB" userId="036fd538-e6a0-4478-b832-b99ce6775b9a" providerId="ADAL" clId="{3374150A-3492-4DAF-BEAD-80519FC99E6C}" dt="2023-07-08T15:31:55.484" v="11217" actId="478"/>
          <ac:spMkLst>
            <pc:docMk/>
            <pc:sldMk cId="2983369690" sldId="7322"/>
            <ac:spMk id="5" creationId="{2FD61ACF-8776-B35E-7DD5-5D6CD3BE56A1}"/>
          </ac:spMkLst>
        </pc:spChg>
        <pc:spChg chg="del">
          <ac:chgData name="FoustB" userId="036fd538-e6a0-4478-b832-b99ce6775b9a" providerId="ADAL" clId="{3374150A-3492-4DAF-BEAD-80519FC99E6C}" dt="2023-07-08T15:31:52.021" v="11215" actId="478"/>
          <ac:spMkLst>
            <pc:docMk/>
            <pc:sldMk cId="2983369690" sldId="7322"/>
            <ac:spMk id="7" creationId="{9BADFB4F-12F3-B350-DA8A-56FD35E3ACC2}"/>
          </ac:spMkLst>
        </pc:spChg>
        <pc:spChg chg="add mod">
          <ac:chgData name="FoustB" userId="036fd538-e6a0-4478-b832-b99ce6775b9a" providerId="ADAL" clId="{3374150A-3492-4DAF-BEAD-80519FC99E6C}" dt="2023-07-08T15:32:03.882" v="11219"/>
          <ac:spMkLst>
            <pc:docMk/>
            <pc:sldMk cId="2983369690" sldId="7322"/>
            <ac:spMk id="8" creationId="{F0C422A5-041D-7CDB-E60B-4626F16F0CE0}"/>
          </ac:spMkLst>
        </pc:spChg>
        <pc:spChg chg="add mod">
          <ac:chgData name="FoustB" userId="036fd538-e6a0-4478-b832-b99ce6775b9a" providerId="ADAL" clId="{3374150A-3492-4DAF-BEAD-80519FC99E6C}" dt="2023-07-08T15:32:12.745" v="11221"/>
          <ac:spMkLst>
            <pc:docMk/>
            <pc:sldMk cId="2983369690" sldId="7322"/>
            <ac:spMk id="9" creationId="{CE0805BB-C353-1CAC-5FC5-20553450D153}"/>
          </ac:spMkLst>
        </pc:spChg>
        <pc:spChg chg="add mod">
          <ac:chgData name="FoustB" userId="036fd538-e6a0-4478-b832-b99ce6775b9a" providerId="ADAL" clId="{3374150A-3492-4DAF-BEAD-80519FC99E6C}" dt="2023-07-08T15:32:12.745" v="11221"/>
          <ac:spMkLst>
            <pc:docMk/>
            <pc:sldMk cId="2983369690" sldId="7322"/>
            <ac:spMk id="10" creationId="{36FCBEF4-B00D-E7D3-1D91-1BB3440144D6}"/>
          </ac:spMkLst>
        </pc:spChg>
      </pc:sldChg>
      <pc:sldChg chg="modSp add mod">
        <pc:chgData name="FoustB" userId="036fd538-e6a0-4478-b832-b99ce6775b9a" providerId="ADAL" clId="{3374150A-3492-4DAF-BEAD-80519FC99E6C}" dt="2023-07-08T20:59:15.645" v="12280" actId="20577"/>
        <pc:sldMkLst>
          <pc:docMk/>
          <pc:sldMk cId="2729226295" sldId="7323"/>
        </pc:sldMkLst>
        <pc:spChg chg="mod">
          <ac:chgData name="FoustB" userId="036fd538-e6a0-4478-b832-b99ce6775b9a" providerId="ADAL" clId="{3374150A-3492-4DAF-BEAD-80519FC99E6C}" dt="2023-07-08T20:59:15.645" v="12280" actId="20577"/>
          <ac:spMkLst>
            <pc:docMk/>
            <pc:sldMk cId="2729226295" sldId="7323"/>
            <ac:spMk id="8" creationId="{8534A937-B364-8641-0166-F1C1DFB0E320}"/>
          </ac:spMkLst>
        </pc:spChg>
      </pc:sldChg>
      <pc:sldChg chg="add del">
        <pc:chgData name="FoustB" userId="036fd538-e6a0-4478-b832-b99ce6775b9a" providerId="ADAL" clId="{3374150A-3492-4DAF-BEAD-80519FC99E6C}" dt="2023-07-08T16:07:11.343" v="11232"/>
        <pc:sldMkLst>
          <pc:docMk/>
          <pc:sldMk cId="3617715402" sldId="7323"/>
        </pc:sldMkLst>
      </pc:sldChg>
      <pc:sldChg chg="addSp modSp add mod modAnim">
        <pc:chgData name="FoustB" userId="036fd538-e6a0-4478-b832-b99ce6775b9a" providerId="ADAL" clId="{3374150A-3492-4DAF-BEAD-80519FC99E6C}" dt="2023-07-08T21:08:05.631" v="12389" actId="1076"/>
        <pc:sldMkLst>
          <pc:docMk/>
          <pc:sldMk cId="3272147883" sldId="7324"/>
        </pc:sldMkLst>
        <pc:spChg chg="add mod">
          <ac:chgData name="FoustB" userId="036fd538-e6a0-4478-b832-b99ce6775b9a" providerId="ADAL" clId="{3374150A-3492-4DAF-BEAD-80519FC99E6C}" dt="2023-07-08T21:08:05.631" v="12389" actId="1076"/>
          <ac:spMkLst>
            <pc:docMk/>
            <pc:sldMk cId="3272147883" sldId="7324"/>
            <ac:spMk id="2" creationId="{285B66C6-6BD7-D3AF-150C-DF286AFF6907}"/>
          </ac:spMkLst>
        </pc:spChg>
        <pc:spChg chg="mod">
          <ac:chgData name="FoustB" userId="036fd538-e6a0-4478-b832-b99ce6775b9a" providerId="ADAL" clId="{3374150A-3492-4DAF-BEAD-80519FC99E6C}" dt="2023-07-08T16:49:59.701" v="11339" actId="207"/>
          <ac:spMkLst>
            <pc:docMk/>
            <pc:sldMk cId="3272147883" sldId="7324"/>
            <ac:spMk id="3" creationId="{EBA4FEC9-AC8B-65ED-6F6B-CC4DC2D15D94}"/>
          </ac:spMkLst>
        </pc:spChg>
      </pc:sldChg>
      <pc:sldChg chg="addSp delSp modSp add mod addAnim delAnim modAnim">
        <pc:chgData name="FoustB" userId="036fd538-e6a0-4478-b832-b99ce6775b9a" providerId="ADAL" clId="{3374150A-3492-4DAF-BEAD-80519FC99E6C}" dt="2023-07-08T21:09:34.139" v="12408" actId="14100"/>
        <pc:sldMkLst>
          <pc:docMk/>
          <pc:sldMk cId="815022845" sldId="7325"/>
        </pc:sldMkLst>
        <pc:spChg chg="add del">
          <ac:chgData name="FoustB" userId="036fd538-e6a0-4478-b832-b99ce6775b9a" providerId="ADAL" clId="{3374150A-3492-4DAF-BEAD-80519FC99E6C}" dt="2023-07-08T17:07:13.438" v="11349" actId="478"/>
          <ac:spMkLst>
            <pc:docMk/>
            <pc:sldMk cId="815022845" sldId="7325"/>
            <ac:spMk id="4" creationId="{87ECD7D6-DD2D-B651-2180-833952E7FE3D}"/>
          </ac:spMkLst>
        </pc:spChg>
        <pc:spChg chg="add mod">
          <ac:chgData name="FoustB" userId="036fd538-e6a0-4478-b832-b99ce6775b9a" providerId="ADAL" clId="{3374150A-3492-4DAF-BEAD-80519FC99E6C}" dt="2023-07-08T21:09:34.139" v="12408" actId="14100"/>
          <ac:spMkLst>
            <pc:docMk/>
            <pc:sldMk cId="815022845" sldId="7325"/>
            <ac:spMk id="6" creationId="{AD4C1C82-2221-93A4-1447-68E0EDB7AC93}"/>
          </ac:spMkLst>
        </pc:spChg>
        <pc:spChg chg="del">
          <ac:chgData name="FoustB" userId="036fd538-e6a0-4478-b832-b99ce6775b9a" providerId="ADAL" clId="{3374150A-3492-4DAF-BEAD-80519FC99E6C}" dt="2023-07-08T17:06:57.989" v="11344" actId="478"/>
          <ac:spMkLst>
            <pc:docMk/>
            <pc:sldMk cId="815022845" sldId="7325"/>
            <ac:spMk id="7" creationId="{40A53223-4B2D-7C71-CC36-FA7732FA2144}"/>
          </ac:spMkLst>
        </pc:spChg>
      </pc:sldChg>
      <pc:sldChg chg="addSp delSp modSp add mod ord modAnim">
        <pc:chgData name="FoustB" userId="036fd538-e6a0-4478-b832-b99ce6775b9a" providerId="ADAL" clId="{3374150A-3492-4DAF-BEAD-80519FC99E6C}" dt="2023-07-08T21:11:37.560" v="12413" actId="114"/>
        <pc:sldMkLst>
          <pc:docMk/>
          <pc:sldMk cId="2277816028" sldId="7326"/>
        </pc:sldMkLst>
        <pc:spChg chg="mod">
          <ac:chgData name="FoustB" userId="036fd538-e6a0-4478-b832-b99ce6775b9a" providerId="ADAL" clId="{3374150A-3492-4DAF-BEAD-80519FC99E6C}" dt="2023-07-08T21:11:35.686" v="12412" actId="114"/>
          <ac:spMkLst>
            <pc:docMk/>
            <pc:sldMk cId="2277816028" sldId="7326"/>
            <ac:spMk id="4" creationId="{87ECD7D6-DD2D-B651-2180-833952E7FE3D}"/>
          </ac:spMkLst>
        </pc:spChg>
        <pc:spChg chg="del">
          <ac:chgData name="FoustB" userId="036fd538-e6a0-4478-b832-b99ce6775b9a" providerId="ADAL" clId="{3374150A-3492-4DAF-BEAD-80519FC99E6C}" dt="2023-07-08T17:18:01.113" v="11465" actId="478"/>
          <ac:spMkLst>
            <pc:docMk/>
            <pc:sldMk cId="2277816028" sldId="7326"/>
            <ac:spMk id="7" creationId="{40A53223-4B2D-7C71-CC36-FA7732FA2144}"/>
          </ac:spMkLst>
        </pc:spChg>
        <pc:spChg chg="add mod">
          <ac:chgData name="FoustB" userId="036fd538-e6a0-4478-b832-b99ce6775b9a" providerId="ADAL" clId="{3374150A-3492-4DAF-BEAD-80519FC99E6C}" dt="2023-07-08T21:11:37.560" v="12413" actId="114"/>
          <ac:spMkLst>
            <pc:docMk/>
            <pc:sldMk cId="2277816028" sldId="7326"/>
            <ac:spMk id="10" creationId="{3029EFE5-9F08-AA72-0B02-20A28D77F276}"/>
          </ac:spMkLst>
        </pc:spChg>
      </pc:sldChg>
      <pc:sldChg chg="add del">
        <pc:chgData name="FoustB" userId="036fd538-e6a0-4478-b832-b99ce6775b9a" providerId="ADAL" clId="{3374150A-3492-4DAF-BEAD-80519FC99E6C}" dt="2023-07-08T17:07:04.758" v="11347"/>
        <pc:sldMkLst>
          <pc:docMk/>
          <pc:sldMk cId="2475157135" sldId="7326"/>
        </pc:sldMkLst>
      </pc:sldChg>
      <pc:sldChg chg="addSp modSp add mod modAnim">
        <pc:chgData name="FoustB" userId="036fd538-e6a0-4478-b832-b99ce6775b9a" providerId="ADAL" clId="{3374150A-3492-4DAF-BEAD-80519FC99E6C}" dt="2023-07-08T21:11:58.048" v="12418" actId="1076"/>
        <pc:sldMkLst>
          <pc:docMk/>
          <pc:sldMk cId="2718162830" sldId="7327"/>
        </pc:sldMkLst>
        <pc:spChg chg="mod">
          <ac:chgData name="FoustB" userId="036fd538-e6a0-4478-b832-b99ce6775b9a" providerId="ADAL" clId="{3374150A-3492-4DAF-BEAD-80519FC99E6C}" dt="2023-07-08T21:11:53.604" v="12417" actId="114"/>
          <ac:spMkLst>
            <pc:docMk/>
            <pc:sldMk cId="2718162830" sldId="7327"/>
            <ac:spMk id="4" creationId="{87ECD7D6-DD2D-B651-2180-833952E7FE3D}"/>
          </ac:spMkLst>
        </pc:spChg>
        <pc:spChg chg="add mod">
          <ac:chgData name="FoustB" userId="036fd538-e6a0-4478-b832-b99ce6775b9a" providerId="ADAL" clId="{3374150A-3492-4DAF-BEAD-80519FC99E6C}" dt="2023-07-08T21:11:58.048" v="12418" actId="1076"/>
          <ac:spMkLst>
            <pc:docMk/>
            <pc:sldMk cId="2718162830" sldId="7327"/>
            <ac:spMk id="7" creationId="{0C13D8F0-EA5D-9F52-8929-5CDB736149F8}"/>
          </ac:spMkLst>
        </pc:spChg>
        <pc:spChg chg="mod">
          <ac:chgData name="FoustB" userId="036fd538-e6a0-4478-b832-b99ce6775b9a" providerId="ADAL" clId="{3374150A-3492-4DAF-BEAD-80519FC99E6C}" dt="2023-07-08T21:11:47.672" v="12415" actId="114"/>
          <ac:spMkLst>
            <pc:docMk/>
            <pc:sldMk cId="2718162830" sldId="7327"/>
            <ac:spMk id="10" creationId="{3029EFE5-9F08-AA72-0B02-20A28D77F276}"/>
          </ac:spMkLst>
        </pc:spChg>
      </pc:sldChg>
      <pc:sldChg chg="addSp delSp modSp add mod delAnim modAnim">
        <pc:chgData name="FoustB" userId="036fd538-e6a0-4478-b832-b99ce6775b9a" providerId="ADAL" clId="{3374150A-3492-4DAF-BEAD-80519FC99E6C}" dt="2023-07-08T21:32:48.562" v="12556" actId="1036"/>
        <pc:sldMkLst>
          <pc:docMk/>
          <pc:sldMk cId="1003933510" sldId="7328"/>
        </pc:sldMkLst>
        <pc:spChg chg="mod">
          <ac:chgData name="FoustB" userId="036fd538-e6a0-4478-b832-b99ce6775b9a" providerId="ADAL" clId="{3374150A-3492-4DAF-BEAD-80519FC99E6C}" dt="2023-07-08T21:32:48.562" v="12556" actId="1036"/>
          <ac:spMkLst>
            <pc:docMk/>
            <pc:sldMk cId="1003933510" sldId="7328"/>
            <ac:spMk id="4" creationId="{4775E382-AC95-2116-F91C-6C04CF28B993}"/>
          </ac:spMkLst>
        </pc:spChg>
        <pc:spChg chg="add mod">
          <ac:chgData name="FoustB" userId="036fd538-e6a0-4478-b832-b99ce6775b9a" providerId="ADAL" clId="{3374150A-3492-4DAF-BEAD-80519FC99E6C}" dt="2023-07-08T21:32:45.723" v="12554"/>
          <ac:spMkLst>
            <pc:docMk/>
            <pc:sldMk cId="1003933510" sldId="7328"/>
            <ac:spMk id="5" creationId="{E8961CD9-0EDD-2603-0D3E-034CF3337CD7}"/>
          </ac:spMkLst>
        </pc:spChg>
        <pc:spChg chg="del">
          <ac:chgData name="FoustB" userId="036fd538-e6a0-4478-b832-b99ce6775b9a" providerId="ADAL" clId="{3374150A-3492-4DAF-BEAD-80519FC99E6C}" dt="2023-07-08T18:18:10.875" v="11503" actId="478"/>
          <ac:spMkLst>
            <pc:docMk/>
            <pc:sldMk cId="1003933510" sldId="7328"/>
            <ac:spMk id="7" creationId="{0F35AD6B-CCE4-4ECE-E6AB-B5167C49BD37}"/>
          </ac:spMkLst>
        </pc:spChg>
        <pc:spChg chg="add mod">
          <ac:chgData name="FoustB" userId="036fd538-e6a0-4478-b832-b99ce6775b9a" providerId="ADAL" clId="{3374150A-3492-4DAF-BEAD-80519FC99E6C}" dt="2023-07-08T21:32:45.723" v="12554"/>
          <ac:spMkLst>
            <pc:docMk/>
            <pc:sldMk cId="1003933510" sldId="7328"/>
            <ac:spMk id="7" creationId="{A483848F-C97C-0D45-A724-ED131592EEE9}"/>
          </ac:spMkLst>
        </pc:spChg>
        <pc:spChg chg="del">
          <ac:chgData name="FoustB" userId="036fd538-e6a0-4478-b832-b99ce6775b9a" providerId="ADAL" clId="{3374150A-3492-4DAF-BEAD-80519FC99E6C}" dt="2023-07-08T21:32:43.802" v="12552" actId="478"/>
          <ac:spMkLst>
            <pc:docMk/>
            <pc:sldMk cId="1003933510" sldId="7328"/>
            <ac:spMk id="8" creationId="{973739CB-3140-FDA9-88AB-A2E082AE7E84}"/>
          </ac:spMkLst>
        </pc:spChg>
        <pc:spChg chg="del">
          <ac:chgData name="FoustB" userId="036fd538-e6a0-4478-b832-b99ce6775b9a" providerId="ADAL" clId="{3374150A-3492-4DAF-BEAD-80519FC99E6C}" dt="2023-07-08T21:32:45.322" v="12553" actId="478"/>
          <ac:spMkLst>
            <pc:docMk/>
            <pc:sldMk cId="1003933510" sldId="7328"/>
            <ac:spMk id="9" creationId="{DBFFB85F-D416-0BCA-199E-073D878772D0}"/>
          </ac:spMkLst>
        </pc:spChg>
        <pc:spChg chg="add mod">
          <ac:chgData name="FoustB" userId="036fd538-e6a0-4478-b832-b99ce6775b9a" providerId="ADAL" clId="{3374150A-3492-4DAF-BEAD-80519FC99E6C}" dt="2023-07-08T21:32:45.723" v="12554"/>
          <ac:spMkLst>
            <pc:docMk/>
            <pc:sldMk cId="1003933510" sldId="7328"/>
            <ac:spMk id="10" creationId="{53EBE5A9-1129-D9E1-A05E-68871620A3E1}"/>
          </ac:spMkLst>
        </pc:spChg>
      </pc:sldChg>
      <pc:sldChg chg="addSp delSp modSp add mod modAnim">
        <pc:chgData name="FoustB" userId="036fd538-e6a0-4478-b832-b99ce6775b9a" providerId="ADAL" clId="{3374150A-3492-4DAF-BEAD-80519FC99E6C}" dt="2023-07-08T21:44:32.300" v="12753" actId="14100"/>
        <pc:sldMkLst>
          <pc:docMk/>
          <pc:sldMk cId="3451135221" sldId="7329"/>
        </pc:sldMkLst>
        <pc:spChg chg="del">
          <ac:chgData name="FoustB" userId="036fd538-e6a0-4478-b832-b99ce6775b9a" providerId="ADAL" clId="{3374150A-3492-4DAF-BEAD-80519FC99E6C}" dt="2023-07-08T21:41:13.686" v="12640" actId="478"/>
          <ac:spMkLst>
            <pc:docMk/>
            <pc:sldMk cId="3451135221" sldId="7329"/>
            <ac:spMk id="4" creationId="{B0E8D177-E541-436E-F174-6401E61AF66D}"/>
          </ac:spMkLst>
        </pc:spChg>
        <pc:spChg chg="del">
          <ac:chgData name="FoustB" userId="036fd538-e6a0-4478-b832-b99ce6775b9a" providerId="ADAL" clId="{3374150A-3492-4DAF-BEAD-80519FC99E6C}" dt="2023-07-08T21:41:15.273" v="12641" actId="478"/>
          <ac:spMkLst>
            <pc:docMk/>
            <pc:sldMk cId="3451135221" sldId="7329"/>
            <ac:spMk id="5" creationId="{713FD094-41DA-B89E-A796-26C53DABA57F}"/>
          </ac:spMkLst>
        </pc:spChg>
        <pc:spChg chg="mod">
          <ac:chgData name="FoustB" userId="036fd538-e6a0-4478-b832-b99ce6775b9a" providerId="ADAL" clId="{3374150A-3492-4DAF-BEAD-80519FC99E6C}" dt="2023-07-08T21:44:32.300" v="12753" actId="14100"/>
          <ac:spMkLst>
            <pc:docMk/>
            <pc:sldMk cId="3451135221" sldId="7329"/>
            <ac:spMk id="6" creationId="{2B975FBF-3B27-D740-2A18-EA0828BB5BFD}"/>
          </ac:spMkLst>
        </pc:spChg>
        <pc:spChg chg="add mod">
          <ac:chgData name="FoustB" userId="036fd538-e6a0-4478-b832-b99ce6775b9a" providerId="ADAL" clId="{3374150A-3492-4DAF-BEAD-80519FC99E6C}" dt="2023-07-08T21:41:15.611" v="12642"/>
          <ac:spMkLst>
            <pc:docMk/>
            <pc:sldMk cId="3451135221" sldId="7329"/>
            <ac:spMk id="7" creationId="{73C62DB9-F967-1E6A-BE8A-88C82746015D}"/>
          </ac:spMkLst>
        </pc:spChg>
        <pc:spChg chg="add mod">
          <ac:chgData name="FoustB" userId="036fd538-e6a0-4478-b832-b99ce6775b9a" providerId="ADAL" clId="{3374150A-3492-4DAF-BEAD-80519FC99E6C}" dt="2023-07-08T21:41:15.611" v="12642"/>
          <ac:spMkLst>
            <pc:docMk/>
            <pc:sldMk cId="3451135221" sldId="7329"/>
            <ac:spMk id="8" creationId="{EC984871-6ACD-8FA3-8970-314A70016E08}"/>
          </ac:spMkLst>
        </pc:spChg>
        <pc:spChg chg="del">
          <ac:chgData name="FoustB" userId="036fd538-e6a0-4478-b832-b99ce6775b9a" providerId="ADAL" clId="{3374150A-3492-4DAF-BEAD-80519FC99E6C}" dt="2023-07-08T18:25:48.226" v="11660" actId="478"/>
          <ac:spMkLst>
            <pc:docMk/>
            <pc:sldMk cId="3451135221" sldId="7329"/>
            <ac:spMk id="10" creationId="{8DF670C7-7518-B244-B8A4-5F4D5408D261}"/>
          </ac:spMkLst>
        </pc:spChg>
        <pc:spChg chg="add mod">
          <ac:chgData name="FoustB" userId="036fd538-e6a0-4478-b832-b99ce6775b9a" providerId="ADAL" clId="{3374150A-3492-4DAF-BEAD-80519FC99E6C}" dt="2023-07-08T21:41:15.611" v="12642"/>
          <ac:spMkLst>
            <pc:docMk/>
            <pc:sldMk cId="3451135221" sldId="7329"/>
            <ac:spMk id="10" creationId="{9D291F99-F704-3D6B-2380-226C916D5C9C}"/>
          </ac:spMkLst>
        </pc:spChg>
      </pc:sldChg>
      <pc:sldChg chg="addSp delSp modSp add del modAnim">
        <pc:chgData name="FoustB" userId="036fd538-e6a0-4478-b832-b99ce6775b9a" providerId="ADAL" clId="{3374150A-3492-4DAF-BEAD-80519FC99E6C}" dt="2023-07-08T18:54:50.404" v="11884" actId="47"/>
        <pc:sldMkLst>
          <pc:docMk/>
          <pc:sldMk cId="2198279267" sldId="7330"/>
        </pc:sldMkLst>
        <pc:spChg chg="add mod">
          <ac:chgData name="FoustB" userId="036fd538-e6a0-4478-b832-b99ce6775b9a" providerId="ADAL" clId="{3374150A-3492-4DAF-BEAD-80519FC99E6C}" dt="2023-07-08T18:51:03.162" v="11860"/>
          <ac:spMkLst>
            <pc:docMk/>
            <pc:sldMk cId="2198279267" sldId="7330"/>
            <ac:spMk id="2" creationId="{0F5D4EBA-B8D6-9262-A2C4-B165F986A532}"/>
          </ac:spMkLst>
        </pc:spChg>
        <pc:spChg chg="add mod">
          <ac:chgData name="FoustB" userId="036fd538-e6a0-4478-b832-b99ce6775b9a" providerId="ADAL" clId="{3374150A-3492-4DAF-BEAD-80519FC99E6C}" dt="2023-07-08T18:51:03.162" v="11860"/>
          <ac:spMkLst>
            <pc:docMk/>
            <pc:sldMk cId="2198279267" sldId="7330"/>
            <ac:spMk id="5" creationId="{65EB4D37-D648-D372-0762-34882842A0AC}"/>
          </ac:spMkLst>
        </pc:spChg>
        <pc:picChg chg="del">
          <ac:chgData name="FoustB" userId="036fd538-e6a0-4478-b832-b99ce6775b9a" providerId="ADAL" clId="{3374150A-3492-4DAF-BEAD-80519FC99E6C}" dt="2023-07-08T18:53:40.835" v="11883" actId="478"/>
          <ac:picMkLst>
            <pc:docMk/>
            <pc:sldMk cId="2198279267" sldId="7330"/>
            <ac:picMk id="3" creationId="{E4B97788-E953-1604-08A5-0C8A67D36577}"/>
          </ac:picMkLst>
        </pc:picChg>
      </pc:sldChg>
      <pc:sldChg chg="add del">
        <pc:chgData name="FoustB" userId="036fd538-e6a0-4478-b832-b99ce6775b9a" providerId="ADAL" clId="{3374150A-3492-4DAF-BEAD-80519FC99E6C}" dt="2023-07-09T02:49:22.321" v="13138" actId="47"/>
        <pc:sldMkLst>
          <pc:docMk/>
          <pc:sldMk cId="3970548436" sldId="7331"/>
        </pc:sldMkLst>
      </pc:sldChg>
      <pc:sldChg chg="add del">
        <pc:chgData name="FoustB" userId="036fd538-e6a0-4478-b832-b99ce6775b9a" providerId="ADAL" clId="{3374150A-3492-4DAF-BEAD-80519FC99E6C}" dt="2023-07-08T19:06:47.584" v="11929"/>
        <pc:sldMkLst>
          <pc:docMk/>
          <pc:sldMk cId="2153880989" sldId="7332"/>
        </pc:sldMkLst>
      </pc:sldChg>
      <pc:sldChg chg="addSp delSp modSp add del mod">
        <pc:chgData name="FoustB" userId="036fd538-e6a0-4478-b832-b99ce6775b9a" providerId="ADAL" clId="{3374150A-3492-4DAF-BEAD-80519FC99E6C}" dt="2023-07-08T22:12:16.711" v="12809" actId="47"/>
        <pc:sldMkLst>
          <pc:docMk/>
          <pc:sldMk cId="3168705295" sldId="7332"/>
        </pc:sldMkLst>
        <pc:spChg chg="del">
          <ac:chgData name="FoustB" userId="036fd538-e6a0-4478-b832-b99ce6775b9a" providerId="ADAL" clId="{3374150A-3492-4DAF-BEAD-80519FC99E6C}" dt="2023-07-08T19:07:30.451" v="11937" actId="478"/>
          <ac:spMkLst>
            <pc:docMk/>
            <pc:sldMk cId="3168705295" sldId="7332"/>
            <ac:spMk id="2" creationId="{750F8206-33AB-53F4-9108-BE44A60C1AFD}"/>
          </ac:spMkLst>
        </pc:spChg>
        <pc:spChg chg="add mod">
          <ac:chgData name="FoustB" userId="036fd538-e6a0-4478-b832-b99ce6775b9a" providerId="ADAL" clId="{3374150A-3492-4DAF-BEAD-80519FC99E6C}" dt="2023-07-08T22:11:12.196" v="12784" actId="14100"/>
          <ac:spMkLst>
            <pc:docMk/>
            <pc:sldMk cId="3168705295" sldId="7332"/>
            <ac:spMk id="3" creationId="{431DBA93-5476-6936-54D7-1F98A134CA52}"/>
          </ac:spMkLst>
        </pc:spChg>
      </pc:sldChg>
      <pc:sldChg chg="addSp delSp modSp add mod ord modAnim">
        <pc:chgData name="FoustB" userId="036fd538-e6a0-4478-b832-b99ce6775b9a" providerId="ADAL" clId="{3374150A-3492-4DAF-BEAD-80519FC99E6C}" dt="2023-07-08T19:31:25.128" v="12238"/>
        <pc:sldMkLst>
          <pc:docMk/>
          <pc:sldMk cId="3692417151" sldId="7333"/>
        </pc:sldMkLst>
        <pc:spChg chg="add mod ord">
          <ac:chgData name="FoustB" userId="036fd538-e6a0-4478-b832-b99ce6775b9a" providerId="ADAL" clId="{3374150A-3492-4DAF-BEAD-80519FC99E6C}" dt="2023-07-08T19:31:09.750" v="12234" actId="166"/>
          <ac:spMkLst>
            <pc:docMk/>
            <pc:sldMk cId="3692417151" sldId="7333"/>
            <ac:spMk id="2" creationId="{E56A5341-A022-42DF-732B-E2280BB60F52}"/>
          </ac:spMkLst>
        </pc:spChg>
        <pc:spChg chg="add mod">
          <ac:chgData name="FoustB" userId="036fd538-e6a0-4478-b832-b99ce6775b9a" providerId="ADAL" clId="{3374150A-3492-4DAF-BEAD-80519FC99E6C}" dt="2023-07-08T19:31:05.262" v="12233"/>
          <ac:spMkLst>
            <pc:docMk/>
            <pc:sldMk cId="3692417151" sldId="7333"/>
            <ac:spMk id="5" creationId="{959F6CD3-B883-8EC8-3FBB-DF1DCBF47D12}"/>
          </ac:spMkLst>
        </pc:spChg>
        <pc:spChg chg="add mod">
          <ac:chgData name="FoustB" userId="036fd538-e6a0-4478-b832-b99ce6775b9a" providerId="ADAL" clId="{3374150A-3492-4DAF-BEAD-80519FC99E6C}" dt="2023-07-08T19:31:05.262" v="12233"/>
          <ac:spMkLst>
            <pc:docMk/>
            <pc:sldMk cId="3692417151" sldId="7333"/>
            <ac:spMk id="6" creationId="{F350A698-F69F-E1C4-0136-641C6819E94A}"/>
          </ac:spMkLst>
        </pc:spChg>
        <pc:spChg chg="add mod">
          <ac:chgData name="FoustB" userId="036fd538-e6a0-4478-b832-b99ce6775b9a" providerId="ADAL" clId="{3374150A-3492-4DAF-BEAD-80519FC99E6C}" dt="2023-07-08T19:31:05.262" v="12233"/>
          <ac:spMkLst>
            <pc:docMk/>
            <pc:sldMk cId="3692417151" sldId="7333"/>
            <ac:spMk id="7" creationId="{857B039C-CBC3-D34C-9540-CED9A6666CA3}"/>
          </ac:spMkLst>
        </pc:spChg>
        <pc:spChg chg="del">
          <ac:chgData name="FoustB" userId="036fd538-e6a0-4478-b832-b99ce6775b9a" providerId="ADAL" clId="{3374150A-3492-4DAF-BEAD-80519FC99E6C}" dt="2023-07-08T19:29:12.333" v="12214" actId="478"/>
          <ac:spMkLst>
            <pc:docMk/>
            <pc:sldMk cId="3692417151" sldId="7333"/>
            <ac:spMk id="9" creationId="{E2526078-F8A0-7A22-8B43-495A871DFB4A}"/>
          </ac:spMkLst>
        </pc:spChg>
        <pc:picChg chg="del">
          <ac:chgData name="FoustB" userId="036fd538-e6a0-4478-b832-b99ce6775b9a" providerId="ADAL" clId="{3374150A-3492-4DAF-BEAD-80519FC99E6C}" dt="2023-07-08T19:30:56.059" v="12232" actId="478"/>
          <ac:picMkLst>
            <pc:docMk/>
            <pc:sldMk cId="3692417151" sldId="7333"/>
            <ac:picMk id="3" creationId="{0EBEC2E1-96F7-912E-2BEE-6EF33D406512}"/>
          </ac:picMkLst>
        </pc:picChg>
        <pc:picChg chg="add mod">
          <ac:chgData name="FoustB" userId="036fd538-e6a0-4478-b832-b99ce6775b9a" providerId="ADAL" clId="{3374150A-3492-4DAF-BEAD-80519FC99E6C}" dt="2023-07-08T19:31:05.262" v="12233"/>
          <ac:picMkLst>
            <pc:docMk/>
            <pc:sldMk cId="3692417151" sldId="7333"/>
            <ac:picMk id="4" creationId="{79A64432-AD67-E21F-32A5-EC52E04E636F}"/>
          </ac:picMkLst>
        </pc:picChg>
      </pc:sldChg>
      <pc:sldChg chg="add del">
        <pc:chgData name="FoustB" userId="036fd538-e6a0-4478-b832-b99ce6775b9a" providerId="ADAL" clId="{3374150A-3492-4DAF-BEAD-80519FC99E6C}" dt="2023-07-08T22:10:35.501" v="12777"/>
        <pc:sldMkLst>
          <pc:docMk/>
          <pc:sldMk cId="885103674" sldId="7334"/>
        </pc:sldMkLst>
      </pc:sldChg>
      <pc:sldChg chg="addSp modSp add mod modTransition modAnim">
        <pc:chgData name="FoustB" userId="036fd538-e6a0-4478-b832-b99ce6775b9a" providerId="ADAL" clId="{3374150A-3492-4DAF-BEAD-80519FC99E6C}" dt="2023-07-08T22:15:35.773" v="12847"/>
        <pc:sldMkLst>
          <pc:docMk/>
          <pc:sldMk cId="3093569967" sldId="7334"/>
        </pc:sldMkLst>
        <pc:spChg chg="mod">
          <ac:chgData name="FoustB" userId="036fd538-e6a0-4478-b832-b99ce6775b9a" providerId="ADAL" clId="{3374150A-3492-4DAF-BEAD-80519FC99E6C}" dt="2023-07-08T22:12:09.302" v="12807" actId="207"/>
          <ac:spMkLst>
            <pc:docMk/>
            <pc:sldMk cId="3093569967" sldId="7334"/>
            <ac:spMk id="2" creationId="{750F8206-33AB-53F4-9108-BE44A60C1AFD}"/>
          </ac:spMkLst>
        </pc:spChg>
        <pc:picChg chg="add mod">
          <ac:chgData name="FoustB" userId="036fd538-e6a0-4478-b832-b99ce6775b9a" providerId="ADAL" clId="{3374150A-3492-4DAF-BEAD-80519FC99E6C}" dt="2023-07-08T22:12:33.239" v="12813" actId="1035"/>
          <ac:picMkLst>
            <pc:docMk/>
            <pc:sldMk cId="3093569967" sldId="7334"/>
            <ac:picMk id="3" creationId="{A5691B35-2D3B-E383-3AA1-7618864CC0F7}"/>
          </ac:picMkLst>
        </pc:picChg>
      </pc:sldChg>
      <pc:sldChg chg="add del">
        <pc:chgData name="FoustB" userId="036fd538-e6a0-4478-b832-b99ce6775b9a" providerId="ADAL" clId="{3374150A-3492-4DAF-BEAD-80519FC99E6C}" dt="2023-07-08T22:12:54.373" v="12817" actId="47"/>
        <pc:sldMkLst>
          <pc:docMk/>
          <pc:sldMk cId="3332813356" sldId="7335"/>
        </pc:sldMkLst>
      </pc:sldChg>
      <pc:sldChg chg="addSp delSp modSp add mod modTransition modAnim">
        <pc:chgData name="FoustB" userId="036fd538-e6a0-4478-b832-b99ce6775b9a" providerId="ADAL" clId="{3374150A-3492-4DAF-BEAD-80519FC99E6C}" dt="2023-07-08T22:15:12.069" v="12845"/>
        <pc:sldMkLst>
          <pc:docMk/>
          <pc:sldMk cId="1363002709" sldId="7336"/>
        </pc:sldMkLst>
        <pc:spChg chg="mod">
          <ac:chgData name="FoustB" userId="036fd538-e6a0-4478-b832-b99ce6775b9a" providerId="ADAL" clId="{3374150A-3492-4DAF-BEAD-80519FC99E6C}" dt="2023-07-08T22:13:25.760" v="12827" actId="207"/>
          <ac:spMkLst>
            <pc:docMk/>
            <pc:sldMk cId="1363002709" sldId="7336"/>
            <ac:spMk id="2" creationId="{750F8206-33AB-53F4-9108-BE44A60C1AFD}"/>
          </ac:spMkLst>
        </pc:spChg>
        <pc:spChg chg="add mod">
          <ac:chgData name="FoustB" userId="036fd538-e6a0-4478-b832-b99ce6775b9a" providerId="ADAL" clId="{3374150A-3492-4DAF-BEAD-80519FC99E6C}" dt="2023-07-08T22:13:59.960" v="12833" actId="14100"/>
          <ac:spMkLst>
            <pc:docMk/>
            <pc:sldMk cId="1363002709" sldId="7336"/>
            <ac:spMk id="5" creationId="{10225F90-6156-246A-E024-2F680ADD87C2}"/>
          </ac:spMkLst>
        </pc:spChg>
        <pc:spChg chg="add mod">
          <ac:chgData name="FoustB" userId="036fd538-e6a0-4478-b832-b99ce6775b9a" providerId="ADAL" clId="{3374150A-3492-4DAF-BEAD-80519FC99E6C}" dt="2023-07-08T22:14:10.222" v="12834" actId="1076"/>
          <ac:spMkLst>
            <pc:docMk/>
            <pc:sldMk cId="1363002709" sldId="7336"/>
            <ac:spMk id="6" creationId="{9518E940-B4F9-5DBD-BE82-24B1C12D229E}"/>
          </ac:spMkLst>
        </pc:spChg>
        <pc:picChg chg="del">
          <ac:chgData name="FoustB" userId="036fd538-e6a0-4478-b832-b99ce6775b9a" providerId="ADAL" clId="{3374150A-3492-4DAF-BEAD-80519FC99E6C}" dt="2023-07-08T22:13:05.671" v="12819" actId="478"/>
          <ac:picMkLst>
            <pc:docMk/>
            <pc:sldMk cId="1363002709" sldId="7336"/>
            <ac:picMk id="4" creationId="{4C01E536-8F72-6F97-A5D0-85D5B1DF90DA}"/>
          </ac:picMkLst>
        </pc:picChg>
      </pc:sldChg>
      <pc:sldChg chg="addSp modSp add mod modTransition modAnim">
        <pc:chgData name="FoustB" userId="036fd538-e6a0-4478-b832-b99ce6775b9a" providerId="ADAL" clId="{3374150A-3492-4DAF-BEAD-80519FC99E6C}" dt="2023-07-08T22:16:11.770" v="12849" actId="167"/>
        <pc:sldMkLst>
          <pc:docMk/>
          <pc:sldMk cId="898663795" sldId="7337"/>
        </pc:sldMkLst>
        <pc:picChg chg="mod">
          <ac:chgData name="FoustB" userId="036fd538-e6a0-4478-b832-b99ce6775b9a" providerId="ADAL" clId="{3374150A-3492-4DAF-BEAD-80519FC99E6C}" dt="2023-07-08T22:16:11.770" v="12849" actId="167"/>
          <ac:picMkLst>
            <pc:docMk/>
            <pc:sldMk cId="898663795" sldId="7337"/>
            <ac:picMk id="3" creationId="{A5691B35-2D3B-E383-3AA1-7618864CC0F7}"/>
          </ac:picMkLst>
        </pc:picChg>
        <pc:picChg chg="add mod ord">
          <ac:chgData name="FoustB" userId="036fd538-e6a0-4478-b832-b99ce6775b9a" providerId="ADAL" clId="{3374150A-3492-4DAF-BEAD-80519FC99E6C}" dt="2023-07-08T22:16:09.487" v="12848" actId="167"/>
          <ac:picMkLst>
            <pc:docMk/>
            <pc:sldMk cId="898663795" sldId="7337"/>
            <ac:picMk id="4" creationId="{735E3106-5D16-5980-5B10-F201A7C260A1}"/>
          </ac:picMkLst>
        </pc:picChg>
      </pc:sldChg>
      <pc:sldChg chg="add del">
        <pc:chgData name="FoustB" userId="036fd538-e6a0-4478-b832-b99ce6775b9a" providerId="ADAL" clId="{3374150A-3492-4DAF-BEAD-80519FC99E6C}" dt="2023-07-08T22:14:23.980" v="12835" actId="47"/>
        <pc:sldMkLst>
          <pc:docMk/>
          <pc:sldMk cId="2429006118" sldId="7337"/>
        </pc:sldMkLst>
      </pc:sldChg>
      <pc:sldChg chg="addSp delSp modSp add mod modAnim">
        <pc:chgData name="FoustB" userId="036fd538-e6a0-4478-b832-b99ce6775b9a" providerId="ADAL" clId="{3374150A-3492-4DAF-BEAD-80519FC99E6C}" dt="2023-07-09T02:41:50.266" v="13084" actId="20577"/>
        <pc:sldMkLst>
          <pc:docMk/>
          <pc:sldMk cId="2967186956" sldId="7338"/>
        </pc:sldMkLst>
        <pc:spChg chg="del">
          <ac:chgData name="FoustB" userId="036fd538-e6a0-4478-b832-b99ce6775b9a" providerId="ADAL" clId="{3374150A-3492-4DAF-BEAD-80519FC99E6C}" dt="2023-07-08T22:16:52.866" v="12857" actId="478"/>
          <ac:spMkLst>
            <pc:docMk/>
            <pc:sldMk cId="2967186956" sldId="7338"/>
            <ac:spMk id="2" creationId="{750F8206-33AB-53F4-9108-BE44A60C1AFD}"/>
          </ac:spMkLst>
        </pc:spChg>
        <pc:spChg chg="del">
          <ac:chgData name="FoustB" userId="036fd538-e6a0-4478-b832-b99ce6775b9a" providerId="ADAL" clId="{3374150A-3492-4DAF-BEAD-80519FC99E6C}" dt="2023-07-08T22:16:30.163" v="12854" actId="478"/>
          <ac:spMkLst>
            <pc:docMk/>
            <pc:sldMk cId="2967186956" sldId="7338"/>
            <ac:spMk id="5" creationId="{10225F90-6156-246A-E024-2F680ADD87C2}"/>
          </ac:spMkLst>
        </pc:spChg>
        <pc:spChg chg="del">
          <ac:chgData name="FoustB" userId="036fd538-e6a0-4478-b832-b99ce6775b9a" providerId="ADAL" clId="{3374150A-3492-4DAF-BEAD-80519FC99E6C}" dt="2023-07-08T22:16:32.525" v="12855" actId="478"/>
          <ac:spMkLst>
            <pc:docMk/>
            <pc:sldMk cId="2967186956" sldId="7338"/>
            <ac:spMk id="6" creationId="{9518E940-B4F9-5DBD-BE82-24B1C12D229E}"/>
          </ac:spMkLst>
        </pc:spChg>
        <pc:spChg chg="add mod">
          <ac:chgData name="FoustB" userId="036fd538-e6a0-4478-b832-b99ce6775b9a" providerId="ADAL" clId="{3374150A-3492-4DAF-BEAD-80519FC99E6C}" dt="2023-07-08T22:17:03.589" v="12860" actId="20577"/>
          <ac:spMkLst>
            <pc:docMk/>
            <pc:sldMk cId="2967186956" sldId="7338"/>
            <ac:spMk id="7" creationId="{8D3343A6-AC88-F801-881E-886E1862E39D}"/>
          </ac:spMkLst>
        </pc:spChg>
        <pc:spChg chg="add mod">
          <ac:chgData name="FoustB" userId="036fd538-e6a0-4478-b832-b99ce6775b9a" providerId="ADAL" clId="{3374150A-3492-4DAF-BEAD-80519FC99E6C}" dt="2023-07-09T02:41:50.266" v="13084" actId="20577"/>
          <ac:spMkLst>
            <pc:docMk/>
            <pc:sldMk cId="2967186956" sldId="7338"/>
            <ac:spMk id="8" creationId="{F6BDB96B-F69A-7CD1-4F93-21150A3071F4}"/>
          </ac:spMkLst>
        </pc:spChg>
        <pc:picChg chg="del">
          <ac:chgData name="FoustB" userId="036fd538-e6a0-4478-b832-b99ce6775b9a" providerId="ADAL" clId="{3374150A-3492-4DAF-BEAD-80519FC99E6C}" dt="2023-07-08T22:16:22.831" v="12852" actId="478"/>
          <ac:picMkLst>
            <pc:docMk/>
            <pc:sldMk cId="2967186956" sldId="7338"/>
            <ac:picMk id="3" creationId="{A5691B35-2D3B-E383-3AA1-7618864CC0F7}"/>
          </ac:picMkLst>
        </pc:picChg>
      </pc:sldChg>
      <pc:sldChg chg="addSp delSp modSp add mod delAnim modAnim">
        <pc:chgData name="FoustB" userId="036fd538-e6a0-4478-b832-b99ce6775b9a" providerId="ADAL" clId="{3374150A-3492-4DAF-BEAD-80519FC99E6C}" dt="2023-07-08T22:18:52.406" v="12891"/>
        <pc:sldMkLst>
          <pc:docMk/>
          <pc:sldMk cId="946189241" sldId="7339"/>
        </pc:sldMkLst>
        <pc:spChg chg="add mod">
          <ac:chgData name="FoustB" userId="036fd538-e6a0-4478-b832-b99ce6775b9a" providerId="ADAL" clId="{3374150A-3492-4DAF-BEAD-80519FC99E6C}" dt="2023-07-08T22:18:46.976" v="12890" actId="20577"/>
          <ac:spMkLst>
            <pc:docMk/>
            <pc:sldMk cId="946189241" sldId="7339"/>
            <ac:spMk id="2" creationId="{29E06B59-0BC6-DBB1-4FBD-83F60950C38A}"/>
          </ac:spMkLst>
        </pc:spChg>
        <pc:spChg chg="del mod">
          <ac:chgData name="FoustB" userId="036fd538-e6a0-4478-b832-b99ce6775b9a" providerId="ADAL" clId="{3374150A-3492-4DAF-BEAD-80519FC99E6C}" dt="2023-07-08T22:18:10.417" v="12870" actId="478"/>
          <ac:spMkLst>
            <pc:docMk/>
            <pc:sldMk cId="946189241" sldId="7339"/>
            <ac:spMk id="7" creationId="{8D3343A6-AC88-F801-881E-886E1862E39D}"/>
          </ac:spMkLst>
        </pc:spChg>
        <pc:spChg chg="del">
          <ac:chgData name="FoustB" userId="036fd538-e6a0-4478-b832-b99ce6775b9a" providerId="ADAL" clId="{3374150A-3492-4DAF-BEAD-80519FC99E6C}" dt="2023-07-08T22:18:04.822" v="12868" actId="478"/>
          <ac:spMkLst>
            <pc:docMk/>
            <pc:sldMk cId="946189241" sldId="7339"/>
            <ac:spMk id="8" creationId="{F6BDB96B-F69A-7CD1-4F93-21150A3071F4}"/>
          </ac:spMkLst>
        </pc:spChg>
      </pc:sldChg>
      <pc:sldChg chg="addSp delSp modSp add mod delAnim modAnim">
        <pc:chgData name="FoustB" userId="036fd538-e6a0-4478-b832-b99ce6775b9a" providerId="ADAL" clId="{3374150A-3492-4DAF-BEAD-80519FC99E6C}" dt="2023-07-09T02:43:55.252" v="13086" actId="478"/>
        <pc:sldMkLst>
          <pc:docMk/>
          <pc:sldMk cId="4229023971" sldId="7340"/>
        </pc:sldMkLst>
        <pc:spChg chg="mod">
          <ac:chgData name="FoustB" userId="036fd538-e6a0-4478-b832-b99ce6775b9a" providerId="ADAL" clId="{3374150A-3492-4DAF-BEAD-80519FC99E6C}" dt="2023-07-08T22:26:46.184" v="12898" actId="207"/>
          <ac:spMkLst>
            <pc:docMk/>
            <pc:sldMk cId="4229023971" sldId="7340"/>
            <ac:spMk id="2" creationId="{29E06B59-0BC6-DBB1-4FBD-83F60950C38A}"/>
          </ac:spMkLst>
        </pc:spChg>
        <pc:spChg chg="add del mod">
          <ac:chgData name="FoustB" userId="036fd538-e6a0-4478-b832-b99ce6775b9a" providerId="ADAL" clId="{3374150A-3492-4DAF-BEAD-80519FC99E6C}" dt="2023-07-09T02:43:53.114" v="13085" actId="478"/>
          <ac:spMkLst>
            <pc:docMk/>
            <pc:sldMk cId="4229023971" sldId="7340"/>
            <ac:spMk id="3" creationId="{291F05C2-8C69-2731-C916-B5B6353CDF79}"/>
          </ac:spMkLst>
        </pc:spChg>
        <pc:spChg chg="add del mod">
          <ac:chgData name="FoustB" userId="036fd538-e6a0-4478-b832-b99ce6775b9a" providerId="ADAL" clId="{3374150A-3492-4DAF-BEAD-80519FC99E6C}" dt="2023-07-09T02:43:55.252" v="13086" actId="478"/>
          <ac:spMkLst>
            <pc:docMk/>
            <pc:sldMk cId="4229023971" sldId="7340"/>
            <ac:spMk id="5" creationId="{AC1DF2F6-14E1-67F3-200D-6BF4A2F4AAD3}"/>
          </ac:spMkLst>
        </pc:spChg>
      </pc:sldChg>
      <pc:sldChg chg="addSp delSp modSp add mod delAnim modAnim">
        <pc:chgData name="FoustB" userId="036fd538-e6a0-4478-b832-b99ce6775b9a" providerId="ADAL" clId="{3374150A-3492-4DAF-BEAD-80519FC99E6C}" dt="2023-07-08T22:30:57.099" v="12934" actId="1076"/>
        <pc:sldMkLst>
          <pc:docMk/>
          <pc:sldMk cId="1047049312" sldId="7341"/>
        </pc:sldMkLst>
        <pc:spChg chg="del mod">
          <ac:chgData name="FoustB" userId="036fd538-e6a0-4478-b832-b99ce6775b9a" providerId="ADAL" clId="{3374150A-3492-4DAF-BEAD-80519FC99E6C}" dt="2023-07-08T22:30:26.198" v="12923" actId="478"/>
          <ac:spMkLst>
            <pc:docMk/>
            <pc:sldMk cId="1047049312" sldId="7341"/>
            <ac:spMk id="2" creationId="{A88AE3A2-6995-73C9-479B-DFFA7B8F1E0E}"/>
          </ac:spMkLst>
        </pc:spChg>
        <pc:spChg chg="del">
          <ac:chgData name="FoustB" userId="036fd538-e6a0-4478-b832-b99ce6775b9a" providerId="ADAL" clId="{3374150A-3492-4DAF-BEAD-80519FC99E6C}" dt="2023-07-08T22:30:28.301" v="12924" actId="478"/>
          <ac:spMkLst>
            <pc:docMk/>
            <pc:sldMk cId="1047049312" sldId="7341"/>
            <ac:spMk id="5" creationId="{ECF2B56F-5FC1-4EE6-2143-DADE88673292}"/>
          </ac:spMkLst>
        </pc:spChg>
        <pc:spChg chg="del">
          <ac:chgData name="FoustB" userId="036fd538-e6a0-4478-b832-b99ce6775b9a" providerId="ADAL" clId="{3374150A-3492-4DAF-BEAD-80519FC99E6C}" dt="2023-07-08T22:30:30.037" v="12925" actId="478"/>
          <ac:spMkLst>
            <pc:docMk/>
            <pc:sldMk cId="1047049312" sldId="7341"/>
            <ac:spMk id="6" creationId="{7D6D91F2-6D5F-57AB-38FC-26D5552C3BA6}"/>
          </ac:spMkLst>
        </pc:spChg>
        <pc:spChg chg="add mod">
          <ac:chgData name="FoustB" userId="036fd538-e6a0-4478-b832-b99ce6775b9a" providerId="ADAL" clId="{3374150A-3492-4DAF-BEAD-80519FC99E6C}" dt="2023-07-08T22:30:39.115" v="12927" actId="1076"/>
          <ac:spMkLst>
            <pc:docMk/>
            <pc:sldMk cId="1047049312" sldId="7341"/>
            <ac:spMk id="7" creationId="{5BEF4BC0-E80F-C9F7-475B-3661450CE6AF}"/>
          </ac:spMkLst>
        </pc:spChg>
        <pc:spChg chg="add mod">
          <ac:chgData name="FoustB" userId="036fd538-e6a0-4478-b832-b99ce6775b9a" providerId="ADAL" clId="{3374150A-3492-4DAF-BEAD-80519FC99E6C}" dt="2023-07-08T22:30:57.099" v="12934" actId="1076"/>
          <ac:spMkLst>
            <pc:docMk/>
            <pc:sldMk cId="1047049312" sldId="7341"/>
            <ac:spMk id="8" creationId="{74EDA63C-0957-3DC1-AD51-350ADAD1C5D4}"/>
          </ac:spMkLst>
        </pc:spChg>
      </pc:sldChg>
      <pc:sldChg chg="delSp modSp add mod delAnim">
        <pc:chgData name="FoustB" userId="036fd538-e6a0-4478-b832-b99ce6775b9a" providerId="ADAL" clId="{3374150A-3492-4DAF-BEAD-80519FC99E6C}" dt="2023-07-08T22:32:43.994" v="12962" actId="207"/>
        <pc:sldMkLst>
          <pc:docMk/>
          <pc:sldMk cId="973033942" sldId="7342"/>
        </pc:sldMkLst>
        <pc:spChg chg="del">
          <ac:chgData name="FoustB" userId="036fd538-e6a0-4478-b832-b99ce6775b9a" providerId="ADAL" clId="{3374150A-3492-4DAF-BEAD-80519FC99E6C}" dt="2023-07-08T22:32:23.940" v="12955" actId="478"/>
          <ac:spMkLst>
            <pc:docMk/>
            <pc:sldMk cId="973033942" sldId="7342"/>
            <ac:spMk id="3" creationId="{BF490B67-3EE2-1669-6DBA-382D34F44C84}"/>
          </ac:spMkLst>
        </pc:spChg>
        <pc:spChg chg="del">
          <ac:chgData name="FoustB" userId="036fd538-e6a0-4478-b832-b99ce6775b9a" providerId="ADAL" clId="{3374150A-3492-4DAF-BEAD-80519FC99E6C}" dt="2023-07-08T22:32:26.109" v="12956" actId="478"/>
          <ac:spMkLst>
            <pc:docMk/>
            <pc:sldMk cId="973033942" sldId="7342"/>
            <ac:spMk id="5" creationId="{79AA13C1-1268-7BDF-F189-54F16098AEDA}"/>
          </ac:spMkLst>
        </pc:spChg>
        <pc:spChg chg="mod">
          <ac:chgData name="FoustB" userId="036fd538-e6a0-4478-b832-b99ce6775b9a" providerId="ADAL" clId="{3374150A-3492-4DAF-BEAD-80519FC99E6C}" dt="2023-07-08T22:32:43.994" v="12962" actId="207"/>
          <ac:spMkLst>
            <pc:docMk/>
            <pc:sldMk cId="973033942" sldId="7342"/>
            <ac:spMk id="9" creationId="{E2526078-F8A0-7A22-8B43-495A871DFB4A}"/>
          </ac:spMkLst>
        </pc:spChg>
      </pc:sldChg>
      <pc:sldChg chg="addSp delSp modSp add mod delAnim modAnim">
        <pc:chgData name="FoustB" userId="036fd538-e6a0-4478-b832-b99ce6775b9a" providerId="ADAL" clId="{3374150A-3492-4DAF-BEAD-80519FC99E6C}" dt="2023-07-09T02:16:26.136" v="12985"/>
        <pc:sldMkLst>
          <pc:docMk/>
          <pc:sldMk cId="787660961" sldId="7343"/>
        </pc:sldMkLst>
        <pc:spChg chg="del">
          <ac:chgData name="FoustB" userId="036fd538-e6a0-4478-b832-b99ce6775b9a" providerId="ADAL" clId="{3374150A-3492-4DAF-BEAD-80519FC99E6C}" dt="2023-07-09T02:13:27.885" v="12967" actId="478"/>
          <ac:spMkLst>
            <pc:docMk/>
            <pc:sldMk cId="787660961" sldId="7343"/>
            <ac:spMk id="2" creationId="{FD4FEB5A-A2B4-A630-AB90-21507F60CB69}"/>
          </ac:spMkLst>
        </pc:spChg>
        <pc:spChg chg="add mod">
          <ac:chgData name="FoustB" userId="036fd538-e6a0-4478-b832-b99ce6775b9a" providerId="ADAL" clId="{3374150A-3492-4DAF-BEAD-80519FC99E6C}" dt="2023-07-09T02:13:51.593" v="12973" actId="1038"/>
          <ac:spMkLst>
            <pc:docMk/>
            <pc:sldMk cId="787660961" sldId="7343"/>
            <ac:spMk id="5" creationId="{1B7CBF88-BF9E-555C-C56B-DA5194DE5D72}"/>
          </ac:spMkLst>
        </pc:spChg>
        <pc:spChg chg="del">
          <ac:chgData name="FoustB" userId="036fd538-e6a0-4478-b832-b99ce6775b9a" providerId="ADAL" clId="{3374150A-3492-4DAF-BEAD-80519FC99E6C}" dt="2023-07-09T02:13:32.666" v="12968" actId="478"/>
          <ac:spMkLst>
            <pc:docMk/>
            <pc:sldMk cId="787660961" sldId="7343"/>
            <ac:spMk id="8" creationId="{42F1957B-1108-66EA-848A-E7D106F4269C}"/>
          </ac:spMkLst>
        </pc:spChg>
        <pc:spChg chg="add mod ord">
          <ac:chgData name="FoustB" userId="036fd538-e6a0-4478-b832-b99ce6775b9a" providerId="ADAL" clId="{3374150A-3492-4DAF-BEAD-80519FC99E6C}" dt="2023-07-09T02:15:32.653" v="12984" actId="171"/>
          <ac:spMkLst>
            <pc:docMk/>
            <pc:sldMk cId="787660961" sldId="7343"/>
            <ac:spMk id="9" creationId="{76C003A7-B000-61DD-FA2C-C7528DEA45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7/31/2023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17</a:t>
            </a:fld>
            <a:endParaRPr lang="en-US"/>
          </a:p>
        </p:txBody>
      </p:sp>
    </p:spTree>
    <p:extLst>
      <p:ext uri="{BB962C8B-B14F-4D97-AF65-F5344CB8AC3E}">
        <p14:creationId xmlns:p14="http://schemas.microsoft.com/office/powerpoint/2010/main" val="126555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18</a:t>
            </a:fld>
            <a:endParaRPr lang="en-US"/>
          </a:p>
        </p:txBody>
      </p:sp>
    </p:spTree>
    <p:extLst>
      <p:ext uri="{BB962C8B-B14F-4D97-AF65-F5344CB8AC3E}">
        <p14:creationId xmlns:p14="http://schemas.microsoft.com/office/powerpoint/2010/main" val="2449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19</a:t>
            </a:fld>
            <a:endParaRPr lang="en-US"/>
          </a:p>
        </p:txBody>
      </p:sp>
    </p:spTree>
    <p:extLst>
      <p:ext uri="{BB962C8B-B14F-4D97-AF65-F5344CB8AC3E}">
        <p14:creationId xmlns:p14="http://schemas.microsoft.com/office/powerpoint/2010/main" val="421697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20</a:t>
            </a:fld>
            <a:endParaRPr lang="en-US"/>
          </a:p>
        </p:txBody>
      </p:sp>
    </p:spTree>
    <p:extLst>
      <p:ext uri="{BB962C8B-B14F-4D97-AF65-F5344CB8AC3E}">
        <p14:creationId xmlns:p14="http://schemas.microsoft.com/office/powerpoint/2010/main" val="389188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21</a:t>
            </a:fld>
            <a:endParaRPr lang="en-US"/>
          </a:p>
        </p:txBody>
      </p:sp>
    </p:spTree>
    <p:extLst>
      <p:ext uri="{BB962C8B-B14F-4D97-AF65-F5344CB8AC3E}">
        <p14:creationId xmlns:p14="http://schemas.microsoft.com/office/powerpoint/2010/main" val="365594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22</a:t>
            </a:fld>
            <a:endParaRPr lang="en-US"/>
          </a:p>
        </p:txBody>
      </p:sp>
    </p:spTree>
    <p:extLst>
      <p:ext uri="{BB962C8B-B14F-4D97-AF65-F5344CB8AC3E}">
        <p14:creationId xmlns:p14="http://schemas.microsoft.com/office/powerpoint/2010/main" val="100374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23</a:t>
            </a:fld>
            <a:endParaRPr lang="en-US"/>
          </a:p>
        </p:txBody>
      </p:sp>
    </p:spTree>
    <p:extLst>
      <p:ext uri="{BB962C8B-B14F-4D97-AF65-F5344CB8AC3E}">
        <p14:creationId xmlns:p14="http://schemas.microsoft.com/office/powerpoint/2010/main" val="18239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24</a:t>
            </a:fld>
            <a:endParaRPr lang="en-US"/>
          </a:p>
        </p:txBody>
      </p:sp>
    </p:spTree>
    <p:extLst>
      <p:ext uri="{BB962C8B-B14F-4D97-AF65-F5344CB8AC3E}">
        <p14:creationId xmlns:p14="http://schemas.microsoft.com/office/powerpoint/2010/main" val="836259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25</a:t>
            </a:fld>
            <a:endParaRPr lang="en-US"/>
          </a:p>
        </p:txBody>
      </p:sp>
    </p:spTree>
    <p:extLst>
      <p:ext uri="{BB962C8B-B14F-4D97-AF65-F5344CB8AC3E}">
        <p14:creationId xmlns:p14="http://schemas.microsoft.com/office/powerpoint/2010/main" val="98433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26</a:t>
            </a:fld>
            <a:endParaRPr lang="en-US"/>
          </a:p>
        </p:txBody>
      </p:sp>
    </p:spTree>
    <p:extLst>
      <p:ext uri="{BB962C8B-B14F-4D97-AF65-F5344CB8AC3E}">
        <p14:creationId xmlns:p14="http://schemas.microsoft.com/office/powerpoint/2010/main" val="152598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a:t>
            </a:fld>
            <a:endParaRPr lang="en-US"/>
          </a:p>
        </p:txBody>
      </p:sp>
    </p:spTree>
    <p:extLst>
      <p:ext uri="{BB962C8B-B14F-4D97-AF65-F5344CB8AC3E}">
        <p14:creationId xmlns:p14="http://schemas.microsoft.com/office/powerpoint/2010/main" val="1224247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27</a:t>
            </a:fld>
            <a:endParaRPr lang="en-US"/>
          </a:p>
        </p:txBody>
      </p:sp>
    </p:spTree>
    <p:extLst>
      <p:ext uri="{BB962C8B-B14F-4D97-AF65-F5344CB8AC3E}">
        <p14:creationId xmlns:p14="http://schemas.microsoft.com/office/powerpoint/2010/main" val="251225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28</a:t>
            </a:fld>
            <a:endParaRPr lang="en-US"/>
          </a:p>
        </p:txBody>
      </p:sp>
    </p:spTree>
    <p:extLst>
      <p:ext uri="{BB962C8B-B14F-4D97-AF65-F5344CB8AC3E}">
        <p14:creationId xmlns:p14="http://schemas.microsoft.com/office/powerpoint/2010/main" val="143539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29</a:t>
            </a:fld>
            <a:endParaRPr lang="en-US"/>
          </a:p>
        </p:txBody>
      </p:sp>
    </p:spTree>
    <p:extLst>
      <p:ext uri="{BB962C8B-B14F-4D97-AF65-F5344CB8AC3E}">
        <p14:creationId xmlns:p14="http://schemas.microsoft.com/office/powerpoint/2010/main" val="285272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30</a:t>
            </a:fld>
            <a:endParaRPr lang="en-US"/>
          </a:p>
        </p:txBody>
      </p:sp>
    </p:spTree>
    <p:extLst>
      <p:ext uri="{BB962C8B-B14F-4D97-AF65-F5344CB8AC3E}">
        <p14:creationId xmlns:p14="http://schemas.microsoft.com/office/powerpoint/2010/main" val="330153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31</a:t>
            </a:fld>
            <a:endParaRPr lang="en-US"/>
          </a:p>
        </p:txBody>
      </p:sp>
    </p:spTree>
    <p:extLst>
      <p:ext uri="{BB962C8B-B14F-4D97-AF65-F5344CB8AC3E}">
        <p14:creationId xmlns:p14="http://schemas.microsoft.com/office/powerpoint/2010/main" val="155532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32</a:t>
            </a:fld>
            <a:endParaRPr lang="en-US"/>
          </a:p>
        </p:txBody>
      </p:sp>
    </p:spTree>
    <p:extLst>
      <p:ext uri="{BB962C8B-B14F-4D97-AF65-F5344CB8AC3E}">
        <p14:creationId xmlns:p14="http://schemas.microsoft.com/office/powerpoint/2010/main" val="812943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33</a:t>
            </a:fld>
            <a:endParaRPr lang="en-US"/>
          </a:p>
        </p:txBody>
      </p:sp>
    </p:spTree>
    <p:extLst>
      <p:ext uri="{BB962C8B-B14F-4D97-AF65-F5344CB8AC3E}">
        <p14:creationId xmlns:p14="http://schemas.microsoft.com/office/powerpoint/2010/main" val="337057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34</a:t>
            </a:fld>
            <a:endParaRPr lang="en-US"/>
          </a:p>
        </p:txBody>
      </p:sp>
    </p:spTree>
    <p:extLst>
      <p:ext uri="{BB962C8B-B14F-4D97-AF65-F5344CB8AC3E}">
        <p14:creationId xmlns:p14="http://schemas.microsoft.com/office/powerpoint/2010/main" val="123031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35</a:t>
            </a:fld>
            <a:endParaRPr lang="en-US"/>
          </a:p>
        </p:txBody>
      </p:sp>
    </p:spTree>
    <p:extLst>
      <p:ext uri="{BB962C8B-B14F-4D97-AF65-F5344CB8AC3E}">
        <p14:creationId xmlns:p14="http://schemas.microsoft.com/office/powerpoint/2010/main" val="243627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36</a:t>
            </a:fld>
            <a:endParaRPr lang="en-US"/>
          </a:p>
        </p:txBody>
      </p:sp>
    </p:spTree>
    <p:extLst>
      <p:ext uri="{BB962C8B-B14F-4D97-AF65-F5344CB8AC3E}">
        <p14:creationId xmlns:p14="http://schemas.microsoft.com/office/powerpoint/2010/main" val="412552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10</a:t>
            </a:fld>
            <a:endParaRPr lang="en-US"/>
          </a:p>
        </p:txBody>
      </p:sp>
    </p:spTree>
    <p:extLst>
      <p:ext uri="{BB962C8B-B14F-4D97-AF65-F5344CB8AC3E}">
        <p14:creationId xmlns:p14="http://schemas.microsoft.com/office/powerpoint/2010/main" val="4263767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37</a:t>
            </a:fld>
            <a:endParaRPr lang="en-US"/>
          </a:p>
        </p:txBody>
      </p:sp>
    </p:spTree>
    <p:extLst>
      <p:ext uri="{BB962C8B-B14F-4D97-AF65-F5344CB8AC3E}">
        <p14:creationId xmlns:p14="http://schemas.microsoft.com/office/powerpoint/2010/main" val="313930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38</a:t>
            </a:fld>
            <a:endParaRPr lang="en-US"/>
          </a:p>
        </p:txBody>
      </p:sp>
    </p:spTree>
    <p:extLst>
      <p:ext uri="{BB962C8B-B14F-4D97-AF65-F5344CB8AC3E}">
        <p14:creationId xmlns:p14="http://schemas.microsoft.com/office/powerpoint/2010/main" val="2786442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39</a:t>
            </a:fld>
            <a:endParaRPr lang="en-US"/>
          </a:p>
        </p:txBody>
      </p:sp>
    </p:spTree>
    <p:extLst>
      <p:ext uri="{BB962C8B-B14F-4D97-AF65-F5344CB8AC3E}">
        <p14:creationId xmlns:p14="http://schemas.microsoft.com/office/powerpoint/2010/main" val="2510642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40</a:t>
            </a:fld>
            <a:endParaRPr lang="en-US"/>
          </a:p>
        </p:txBody>
      </p:sp>
    </p:spTree>
    <p:extLst>
      <p:ext uri="{BB962C8B-B14F-4D97-AF65-F5344CB8AC3E}">
        <p14:creationId xmlns:p14="http://schemas.microsoft.com/office/powerpoint/2010/main" val="663956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41</a:t>
            </a:fld>
            <a:endParaRPr lang="en-US"/>
          </a:p>
        </p:txBody>
      </p:sp>
    </p:spTree>
    <p:extLst>
      <p:ext uri="{BB962C8B-B14F-4D97-AF65-F5344CB8AC3E}">
        <p14:creationId xmlns:p14="http://schemas.microsoft.com/office/powerpoint/2010/main" val="3134753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42</a:t>
            </a:fld>
            <a:endParaRPr lang="en-US"/>
          </a:p>
        </p:txBody>
      </p:sp>
    </p:spTree>
    <p:extLst>
      <p:ext uri="{BB962C8B-B14F-4D97-AF65-F5344CB8AC3E}">
        <p14:creationId xmlns:p14="http://schemas.microsoft.com/office/powerpoint/2010/main" val="357046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43</a:t>
            </a:fld>
            <a:endParaRPr lang="en-US"/>
          </a:p>
        </p:txBody>
      </p:sp>
    </p:spTree>
    <p:extLst>
      <p:ext uri="{BB962C8B-B14F-4D97-AF65-F5344CB8AC3E}">
        <p14:creationId xmlns:p14="http://schemas.microsoft.com/office/powerpoint/2010/main" val="2200572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44</a:t>
            </a:fld>
            <a:endParaRPr lang="en-US"/>
          </a:p>
        </p:txBody>
      </p:sp>
    </p:spTree>
    <p:extLst>
      <p:ext uri="{BB962C8B-B14F-4D97-AF65-F5344CB8AC3E}">
        <p14:creationId xmlns:p14="http://schemas.microsoft.com/office/powerpoint/2010/main" val="1669868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45</a:t>
            </a:fld>
            <a:endParaRPr lang="en-US"/>
          </a:p>
        </p:txBody>
      </p:sp>
    </p:spTree>
    <p:extLst>
      <p:ext uri="{BB962C8B-B14F-4D97-AF65-F5344CB8AC3E}">
        <p14:creationId xmlns:p14="http://schemas.microsoft.com/office/powerpoint/2010/main" val="3063351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46</a:t>
            </a:fld>
            <a:endParaRPr lang="en-US"/>
          </a:p>
        </p:txBody>
      </p:sp>
    </p:spTree>
    <p:extLst>
      <p:ext uri="{BB962C8B-B14F-4D97-AF65-F5344CB8AC3E}">
        <p14:creationId xmlns:p14="http://schemas.microsoft.com/office/powerpoint/2010/main" val="211879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11</a:t>
            </a:fld>
            <a:endParaRPr lang="en-US"/>
          </a:p>
        </p:txBody>
      </p:sp>
    </p:spTree>
    <p:extLst>
      <p:ext uri="{BB962C8B-B14F-4D97-AF65-F5344CB8AC3E}">
        <p14:creationId xmlns:p14="http://schemas.microsoft.com/office/powerpoint/2010/main" val="3327325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47</a:t>
            </a:fld>
            <a:endParaRPr lang="en-US"/>
          </a:p>
        </p:txBody>
      </p:sp>
    </p:spTree>
    <p:extLst>
      <p:ext uri="{BB962C8B-B14F-4D97-AF65-F5344CB8AC3E}">
        <p14:creationId xmlns:p14="http://schemas.microsoft.com/office/powerpoint/2010/main" val="562580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48</a:t>
            </a:fld>
            <a:endParaRPr lang="en-US"/>
          </a:p>
        </p:txBody>
      </p:sp>
    </p:spTree>
    <p:extLst>
      <p:ext uri="{BB962C8B-B14F-4D97-AF65-F5344CB8AC3E}">
        <p14:creationId xmlns:p14="http://schemas.microsoft.com/office/powerpoint/2010/main" val="944419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49</a:t>
            </a:fld>
            <a:endParaRPr lang="en-US"/>
          </a:p>
        </p:txBody>
      </p:sp>
    </p:spTree>
    <p:extLst>
      <p:ext uri="{BB962C8B-B14F-4D97-AF65-F5344CB8AC3E}">
        <p14:creationId xmlns:p14="http://schemas.microsoft.com/office/powerpoint/2010/main" val="659060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50</a:t>
            </a:fld>
            <a:endParaRPr lang="en-US"/>
          </a:p>
        </p:txBody>
      </p:sp>
    </p:spTree>
    <p:extLst>
      <p:ext uri="{BB962C8B-B14F-4D97-AF65-F5344CB8AC3E}">
        <p14:creationId xmlns:p14="http://schemas.microsoft.com/office/powerpoint/2010/main" val="754091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51</a:t>
            </a:fld>
            <a:endParaRPr lang="en-US"/>
          </a:p>
        </p:txBody>
      </p:sp>
    </p:spTree>
    <p:extLst>
      <p:ext uri="{BB962C8B-B14F-4D97-AF65-F5344CB8AC3E}">
        <p14:creationId xmlns:p14="http://schemas.microsoft.com/office/powerpoint/2010/main" val="3600507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52</a:t>
            </a:fld>
            <a:endParaRPr lang="en-US"/>
          </a:p>
        </p:txBody>
      </p:sp>
    </p:spTree>
    <p:extLst>
      <p:ext uri="{BB962C8B-B14F-4D97-AF65-F5344CB8AC3E}">
        <p14:creationId xmlns:p14="http://schemas.microsoft.com/office/powerpoint/2010/main" val="370946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53</a:t>
            </a:fld>
            <a:endParaRPr lang="en-US"/>
          </a:p>
        </p:txBody>
      </p:sp>
    </p:spTree>
    <p:extLst>
      <p:ext uri="{BB962C8B-B14F-4D97-AF65-F5344CB8AC3E}">
        <p14:creationId xmlns:p14="http://schemas.microsoft.com/office/powerpoint/2010/main" val="3822352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54</a:t>
            </a:fld>
            <a:endParaRPr lang="en-US"/>
          </a:p>
        </p:txBody>
      </p:sp>
    </p:spTree>
    <p:extLst>
      <p:ext uri="{BB962C8B-B14F-4D97-AF65-F5344CB8AC3E}">
        <p14:creationId xmlns:p14="http://schemas.microsoft.com/office/powerpoint/2010/main" val="1186310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55</a:t>
            </a:fld>
            <a:endParaRPr lang="en-US"/>
          </a:p>
        </p:txBody>
      </p:sp>
    </p:spTree>
    <p:extLst>
      <p:ext uri="{BB962C8B-B14F-4D97-AF65-F5344CB8AC3E}">
        <p14:creationId xmlns:p14="http://schemas.microsoft.com/office/powerpoint/2010/main" val="926973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56</a:t>
            </a:fld>
            <a:endParaRPr lang="en-US"/>
          </a:p>
        </p:txBody>
      </p:sp>
    </p:spTree>
    <p:extLst>
      <p:ext uri="{BB962C8B-B14F-4D97-AF65-F5344CB8AC3E}">
        <p14:creationId xmlns:p14="http://schemas.microsoft.com/office/powerpoint/2010/main" val="395689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12</a:t>
            </a:fld>
            <a:endParaRPr lang="en-US"/>
          </a:p>
        </p:txBody>
      </p:sp>
    </p:spTree>
    <p:extLst>
      <p:ext uri="{BB962C8B-B14F-4D97-AF65-F5344CB8AC3E}">
        <p14:creationId xmlns:p14="http://schemas.microsoft.com/office/powerpoint/2010/main" val="2722018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57</a:t>
            </a:fld>
            <a:endParaRPr lang="en-US"/>
          </a:p>
        </p:txBody>
      </p:sp>
    </p:spTree>
    <p:extLst>
      <p:ext uri="{BB962C8B-B14F-4D97-AF65-F5344CB8AC3E}">
        <p14:creationId xmlns:p14="http://schemas.microsoft.com/office/powerpoint/2010/main" val="18353296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58</a:t>
            </a:fld>
            <a:endParaRPr lang="en-US"/>
          </a:p>
        </p:txBody>
      </p:sp>
    </p:spTree>
    <p:extLst>
      <p:ext uri="{BB962C8B-B14F-4D97-AF65-F5344CB8AC3E}">
        <p14:creationId xmlns:p14="http://schemas.microsoft.com/office/powerpoint/2010/main" val="2155607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59</a:t>
            </a:fld>
            <a:endParaRPr lang="en-US"/>
          </a:p>
        </p:txBody>
      </p:sp>
    </p:spTree>
    <p:extLst>
      <p:ext uri="{BB962C8B-B14F-4D97-AF65-F5344CB8AC3E}">
        <p14:creationId xmlns:p14="http://schemas.microsoft.com/office/powerpoint/2010/main" val="3267566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27426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61</a:t>
            </a:fld>
            <a:endParaRPr lang="en-US"/>
          </a:p>
        </p:txBody>
      </p:sp>
    </p:spTree>
    <p:extLst>
      <p:ext uri="{BB962C8B-B14F-4D97-AF65-F5344CB8AC3E}">
        <p14:creationId xmlns:p14="http://schemas.microsoft.com/office/powerpoint/2010/main" val="3247185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62</a:t>
            </a:fld>
            <a:endParaRPr lang="en-US"/>
          </a:p>
        </p:txBody>
      </p:sp>
    </p:spTree>
    <p:extLst>
      <p:ext uri="{BB962C8B-B14F-4D97-AF65-F5344CB8AC3E}">
        <p14:creationId xmlns:p14="http://schemas.microsoft.com/office/powerpoint/2010/main" val="564894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63</a:t>
            </a:fld>
            <a:endParaRPr lang="en-US"/>
          </a:p>
        </p:txBody>
      </p:sp>
    </p:spTree>
    <p:extLst>
      <p:ext uri="{BB962C8B-B14F-4D97-AF65-F5344CB8AC3E}">
        <p14:creationId xmlns:p14="http://schemas.microsoft.com/office/powerpoint/2010/main" val="263245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64</a:t>
            </a:fld>
            <a:endParaRPr lang="en-US"/>
          </a:p>
        </p:txBody>
      </p:sp>
    </p:spTree>
    <p:extLst>
      <p:ext uri="{BB962C8B-B14F-4D97-AF65-F5344CB8AC3E}">
        <p14:creationId xmlns:p14="http://schemas.microsoft.com/office/powerpoint/2010/main" val="3409450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65</a:t>
            </a:fld>
            <a:endParaRPr lang="en-US"/>
          </a:p>
        </p:txBody>
      </p:sp>
    </p:spTree>
    <p:extLst>
      <p:ext uri="{BB962C8B-B14F-4D97-AF65-F5344CB8AC3E}">
        <p14:creationId xmlns:p14="http://schemas.microsoft.com/office/powerpoint/2010/main" val="4233732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66</a:t>
            </a:fld>
            <a:endParaRPr lang="en-US"/>
          </a:p>
        </p:txBody>
      </p:sp>
    </p:spTree>
    <p:extLst>
      <p:ext uri="{BB962C8B-B14F-4D97-AF65-F5344CB8AC3E}">
        <p14:creationId xmlns:p14="http://schemas.microsoft.com/office/powerpoint/2010/main" val="329334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13</a:t>
            </a:fld>
            <a:endParaRPr lang="en-US"/>
          </a:p>
        </p:txBody>
      </p:sp>
    </p:spTree>
    <p:extLst>
      <p:ext uri="{BB962C8B-B14F-4D97-AF65-F5344CB8AC3E}">
        <p14:creationId xmlns:p14="http://schemas.microsoft.com/office/powerpoint/2010/main" val="9895860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67</a:t>
            </a:fld>
            <a:endParaRPr lang="en-US"/>
          </a:p>
        </p:txBody>
      </p:sp>
    </p:spTree>
    <p:extLst>
      <p:ext uri="{BB962C8B-B14F-4D97-AF65-F5344CB8AC3E}">
        <p14:creationId xmlns:p14="http://schemas.microsoft.com/office/powerpoint/2010/main" val="468411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68</a:t>
            </a:fld>
            <a:endParaRPr lang="en-US"/>
          </a:p>
        </p:txBody>
      </p:sp>
    </p:spTree>
    <p:extLst>
      <p:ext uri="{BB962C8B-B14F-4D97-AF65-F5344CB8AC3E}">
        <p14:creationId xmlns:p14="http://schemas.microsoft.com/office/powerpoint/2010/main" val="37959387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69</a:t>
            </a:fld>
            <a:endParaRPr lang="en-US"/>
          </a:p>
        </p:txBody>
      </p:sp>
    </p:spTree>
    <p:extLst>
      <p:ext uri="{BB962C8B-B14F-4D97-AF65-F5344CB8AC3E}">
        <p14:creationId xmlns:p14="http://schemas.microsoft.com/office/powerpoint/2010/main" val="35599824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70</a:t>
            </a:fld>
            <a:endParaRPr lang="en-US"/>
          </a:p>
        </p:txBody>
      </p:sp>
    </p:spTree>
    <p:extLst>
      <p:ext uri="{BB962C8B-B14F-4D97-AF65-F5344CB8AC3E}">
        <p14:creationId xmlns:p14="http://schemas.microsoft.com/office/powerpoint/2010/main" val="777497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71</a:t>
            </a:fld>
            <a:endParaRPr lang="en-US"/>
          </a:p>
        </p:txBody>
      </p:sp>
    </p:spTree>
    <p:extLst>
      <p:ext uri="{BB962C8B-B14F-4D97-AF65-F5344CB8AC3E}">
        <p14:creationId xmlns:p14="http://schemas.microsoft.com/office/powerpoint/2010/main" val="1747475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72</a:t>
            </a:fld>
            <a:endParaRPr lang="en-US"/>
          </a:p>
        </p:txBody>
      </p:sp>
    </p:spTree>
    <p:extLst>
      <p:ext uri="{BB962C8B-B14F-4D97-AF65-F5344CB8AC3E}">
        <p14:creationId xmlns:p14="http://schemas.microsoft.com/office/powerpoint/2010/main" val="4759746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73</a:t>
            </a:fld>
            <a:endParaRPr lang="en-US"/>
          </a:p>
        </p:txBody>
      </p:sp>
    </p:spTree>
    <p:extLst>
      <p:ext uri="{BB962C8B-B14F-4D97-AF65-F5344CB8AC3E}">
        <p14:creationId xmlns:p14="http://schemas.microsoft.com/office/powerpoint/2010/main" val="491769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74</a:t>
            </a:fld>
            <a:endParaRPr lang="en-US"/>
          </a:p>
        </p:txBody>
      </p:sp>
    </p:spTree>
    <p:extLst>
      <p:ext uri="{BB962C8B-B14F-4D97-AF65-F5344CB8AC3E}">
        <p14:creationId xmlns:p14="http://schemas.microsoft.com/office/powerpoint/2010/main" val="21865759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75</a:t>
            </a:fld>
            <a:endParaRPr lang="en-US"/>
          </a:p>
        </p:txBody>
      </p:sp>
    </p:spTree>
    <p:extLst>
      <p:ext uri="{BB962C8B-B14F-4D97-AF65-F5344CB8AC3E}">
        <p14:creationId xmlns:p14="http://schemas.microsoft.com/office/powerpoint/2010/main" val="683158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76</a:t>
            </a:fld>
            <a:endParaRPr lang="en-US"/>
          </a:p>
        </p:txBody>
      </p:sp>
    </p:spTree>
    <p:extLst>
      <p:ext uri="{BB962C8B-B14F-4D97-AF65-F5344CB8AC3E}">
        <p14:creationId xmlns:p14="http://schemas.microsoft.com/office/powerpoint/2010/main" val="279994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14</a:t>
            </a:fld>
            <a:endParaRPr lang="en-US"/>
          </a:p>
        </p:txBody>
      </p:sp>
    </p:spTree>
    <p:extLst>
      <p:ext uri="{BB962C8B-B14F-4D97-AF65-F5344CB8AC3E}">
        <p14:creationId xmlns:p14="http://schemas.microsoft.com/office/powerpoint/2010/main" val="26824036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77</a:t>
            </a:fld>
            <a:endParaRPr lang="en-US"/>
          </a:p>
        </p:txBody>
      </p:sp>
    </p:spTree>
    <p:extLst>
      <p:ext uri="{BB962C8B-B14F-4D97-AF65-F5344CB8AC3E}">
        <p14:creationId xmlns:p14="http://schemas.microsoft.com/office/powerpoint/2010/main" val="23078999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78</a:t>
            </a:fld>
            <a:endParaRPr lang="en-US"/>
          </a:p>
        </p:txBody>
      </p:sp>
    </p:spTree>
    <p:extLst>
      <p:ext uri="{BB962C8B-B14F-4D97-AF65-F5344CB8AC3E}">
        <p14:creationId xmlns:p14="http://schemas.microsoft.com/office/powerpoint/2010/main" val="7027515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79</a:t>
            </a:fld>
            <a:endParaRPr lang="en-US"/>
          </a:p>
        </p:txBody>
      </p:sp>
    </p:spTree>
    <p:extLst>
      <p:ext uri="{BB962C8B-B14F-4D97-AF65-F5344CB8AC3E}">
        <p14:creationId xmlns:p14="http://schemas.microsoft.com/office/powerpoint/2010/main" val="39497763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80</a:t>
            </a:fld>
            <a:endParaRPr lang="en-US"/>
          </a:p>
        </p:txBody>
      </p:sp>
    </p:spTree>
    <p:extLst>
      <p:ext uri="{BB962C8B-B14F-4D97-AF65-F5344CB8AC3E}">
        <p14:creationId xmlns:p14="http://schemas.microsoft.com/office/powerpoint/2010/main" val="3956133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81</a:t>
            </a:fld>
            <a:endParaRPr lang="en-US"/>
          </a:p>
        </p:txBody>
      </p:sp>
    </p:spTree>
    <p:extLst>
      <p:ext uri="{BB962C8B-B14F-4D97-AF65-F5344CB8AC3E}">
        <p14:creationId xmlns:p14="http://schemas.microsoft.com/office/powerpoint/2010/main" val="39899991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82</a:t>
            </a:fld>
            <a:endParaRPr lang="en-US"/>
          </a:p>
        </p:txBody>
      </p:sp>
    </p:spTree>
    <p:extLst>
      <p:ext uri="{BB962C8B-B14F-4D97-AF65-F5344CB8AC3E}">
        <p14:creationId xmlns:p14="http://schemas.microsoft.com/office/powerpoint/2010/main" val="15547262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83</a:t>
            </a:fld>
            <a:endParaRPr lang="en-US"/>
          </a:p>
        </p:txBody>
      </p:sp>
    </p:spTree>
    <p:extLst>
      <p:ext uri="{BB962C8B-B14F-4D97-AF65-F5344CB8AC3E}">
        <p14:creationId xmlns:p14="http://schemas.microsoft.com/office/powerpoint/2010/main" val="20417670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84</a:t>
            </a:fld>
            <a:endParaRPr lang="en-US"/>
          </a:p>
        </p:txBody>
      </p:sp>
    </p:spTree>
    <p:extLst>
      <p:ext uri="{BB962C8B-B14F-4D97-AF65-F5344CB8AC3E}">
        <p14:creationId xmlns:p14="http://schemas.microsoft.com/office/powerpoint/2010/main" val="11489972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85</a:t>
            </a:fld>
            <a:endParaRPr lang="en-US"/>
          </a:p>
        </p:txBody>
      </p:sp>
    </p:spTree>
    <p:extLst>
      <p:ext uri="{BB962C8B-B14F-4D97-AF65-F5344CB8AC3E}">
        <p14:creationId xmlns:p14="http://schemas.microsoft.com/office/powerpoint/2010/main" val="21149532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86</a:t>
            </a:fld>
            <a:endParaRPr lang="en-US"/>
          </a:p>
        </p:txBody>
      </p:sp>
    </p:spTree>
    <p:extLst>
      <p:ext uri="{BB962C8B-B14F-4D97-AF65-F5344CB8AC3E}">
        <p14:creationId xmlns:p14="http://schemas.microsoft.com/office/powerpoint/2010/main" val="411652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15</a:t>
            </a:fld>
            <a:endParaRPr lang="en-US"/>
          </a:p>
        </p:txBody>
      </p:sp>
    </p:spTree>
    <p:extLst>
      <p:ext uri="{BB962C8B-B14F-4D97-AF65-F5344CB8AC3E}">
        <p14:creationId xmlns:p14="http://schemas.microsoft.com/office/powerpoint/2010/main" val="6141212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87</a:t>
            </a:fld>
            <a:endParaRPr lang="en-US"/>
          </a:p>
        </p:txBody>
      </p:sp>
    </p:spTree>
    <p:extLst>
      <p:ext uri="{BB962C8B-B14F-4D97-AF65-F5344CB8AC3E}">
        <p14:creationId xmlns:p14="http://schemas.microsoft.com/office/powerpoint/2010/main" val="31152625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88</a:t>
            </a:fld>
            <a:endParaRPr lang="en-US"/>
          </a:p>
        </p:txBody>
      </p:sp>
    </p:spTree>
    <p:extLst>
      <p:ext uri="{BB962C8B-B14F-4D97-AF65-F5344CB8AC3E}">
        <p14:creationId xmlns:p14="http://schemas.microsoft.com/office/powerpoint/2010/main" val="22801588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89</a:t>
            </a:fld>
            <a:endParaRPr lang="en-US"/>
          </a:p>
        </p:txBody>
      </p:sp>
    </p:spTree>
    <p:extLst>
      <p:ext uri="{BB962C8B-B14F-4D97-AF65-F5344CB8AC3E}">
        <p14:creationId xmlns:p14="http://schemas.microsoft.com/office/powerpoint/2010/main" val="39473030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90</a:t>
            </a:fld>
            <a:endParaRPr lang="en-US"/>
          </a:p>
        </p:txBody>
      </p:sp>
    </p:spTree>
    <p:extLst>
      <p:ext uri="{BB962C8B-B14F-4D97-AF65-F5344CB8AC3E}">
        <p14:creationId xmlns:p14="http://schemas.microsoft.com/office/powerpoint/2010/main" val="16602080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91</a:t>
            </a:fld>
            <a:endParaRPr lang="en-US"/>
          </a:p>
        </p:txBody>
      </p:sp>
    </p:spTree>
    <p:extLst>
      <p:ext uri="{BB962C8B-B14F-4D97-AF65-F5344CB8AC3E}">
        <p14:creationId xmlns:p14="http://schemas.microsoft.com/office/powerpoint/2010/main" val="16214352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92</a:t>
            </a:fld>
            <a:endParaRPr lang="en-US"/>
          </a:p>
        </p:txBody>
      </p:sp>
    </p:spTree>
    <p:extLst>
      <p:ext uri="{BB962C8B-B14F-4D97-AF65-F5344CB8AC3E}">
        <p14:creationId xmlns:p14="http://schemas.microsoft.com/office/powerpoint/2010/main" val="15296767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93</a:t>
            </a:fld>
            <a:endParaRPr lang="en-US"/>
          </a:p>
        </p:txBody>
      </p:sp>
    </p:spTree>
    <p:extLst>
      <p:ext uri="{BB962C8B-B14F-4D97-AF65-F5344CB8AC3E}">
        <p14:creationId xmlns:p14="http://schemas.microsoft.com/office/powerpoint/2010/main" val="20514307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94</a:t>
            </a:fld>
            <a:endParaRPr lang="en-US"/>
          </a:p>
        </p:txBody>
      </p:sp>
    </p:spTree>
    <p:extLst>
      <p:ext uri="{BB962C8B-B14F-4D97-AF65-F5344CB8AC3E}">
        <p14:creationId xmlns:p14="http://schemas.microsoft.com/office/powerpoint/2010/main" val="14098323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95</a:t>
            </a:fld>
            <a:endParaRPr lang="en-US"/>
          </a:p>
        </p:txBody>
      </p:sp>
    </p:spTree>
    <p:extLst>
      <p:ext uri="{BB962C8B-B14F-4D97-AF65-F5344CB8AC3E}">
        <p14:creationId xmlns:p14="http://schemas.microsoft.com/office/powerpoint/2010/main" val="37275417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96</a:t>
            </a:fld>
            <a:endParaRPr lang="en-US"/>
          </a:p>
        </p:txBody>
      </p:sp>
    </p:spTree>
    <p:extLst>
      <p:ext uri="{BB962C8B-B14F-4D97-AF65-F5344CB8AC3E}">
        <p14:creationId xmlns:p14="http://schemas.microsoft.com/office/powerpoint/2010/main" val="158661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16</a:t>
            </a:fld>
            <a:endParaRPr lang="en-US"/>
          </a:p>
        </p:txBody>
      </p:sp>
    </p:spTree>
    <p:extLst>
      <p:ext uri="{BB962C8B-B14F-4D97-AF65-F5344CB8AC3E}">
        <p14:creationId xmlns:p14="http://schemas.microsoft.com/office/powerpoint/2010/main" val="29440293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97</a:t>
            </a:fld>
            <a:endParaRPr lang="en-US"/>
          </a:p>
        </p:txBody>
      </p:sp>
    </p:spTree>
    <p:extLst>
      <p:ext uri="{BB962C8B-B14F-4D97-AF65-F5344CB8AC3E}">
        <p14:creationId xmlns:p14="http://schemas.microsoft.com/office/powerpoint/2010/main" val="26001524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98</a:t>
            </a:fld>
            <a:endParaRPr lang="en-US"/>
          </a:p>
        </p:txBody>
      </p:sp>
    </p:spTree>
    <p:extLst>
      <p:ext uri="{BB962C8B-B14F-4D97-AF65-F5344CB8AC3E}">
        <p14:creationId xmlns:p14="http://schemas.microsoft.com/office/powerpoint/2010/main" val="11397356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99</a:t>
            </a:fld>
            <a:endParaRPr lang="en-US"/>
          </a:p>
        </p:txBody>
      </p:sp>
    </p:spTree>
    <p:extLst>
      <p:ext uri="{BB962C8B-B14F-4D97-AF65-F5344CB8AC3E}">
        <p14:creationId xmlns:p14="http://schemas.microsoft.com/office/powerpoint/2010/main" val="2277314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100</a:t>
            </a:fld>
            <a:endParaRPr lang="en-US"/>
          </a:p>
        </p:txBody>
      </p:sp>
    </p:spTree>
    <p:extLst>
      <p:ext uri="{BB962C8B-B14F-4D97-AF65-F5344CB8AC3E}">
        <p14:creationId xmlns:p14="http://schemas.microsoft.com/office/powerpoint/2010/main" val="41418960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101</a:t>
            </a:fld>
            <a:endParaRPr lang="en-US"/>
          </a:p>
        </p:txBody>
      </p:sp>
    </p:spTree>
    <p:extLst>
      <p:ext uri="{BB962C8B-B14F-4D97-AF65-F5344CB8AC3E}">
        <p14:creationId xmlns:p14="http://schemas.microsoft.com/office/powerpoint/2010/main" val="23683009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102</a:t>
            </a:fld>
            <a:endParaRPr lang="en-US"/>
          </a:p>
        </p:txBody>
      </p:sp>
    </p:spTree>
    <p:extLst>
      <p:ext uri="{BB962C8B-B14F-4D97-AF65-F5344CB8AC3E}">
        <p14:creationId xmlns:p14="http://schemas.microsoft.com/office/powerpoint/2010/main" val="8543821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103</a:t>
            </a:fld>
            <a:endParaRPr lang="en-US"/>
          </a:p>
        </p:txBody>
      </p:sp>
    </p:spTree>
    <p:extLst>
      <p:ext uri="{BB962C8B-B14F-4D97-AF65-F5344CB8AC3E}">
        <p14:creationId xmlns:p14="http://schemas.microsoft.com/office/powerpoint/2010/main" val="4068979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105</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7/31/2023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7/31/2023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7/31/2023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7/31/2023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7/31/2023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7/31/2023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7/31/2023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7/31/2023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7/31/2023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7/31/2023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7/31/2023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7/31/2023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286972"/>
            <a:ext cx="12192000" cy="257102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9:30 </a:t>
            </a:r>
            <a:r>
              <a:rPr lang="en-US" sz="3200" dirty="0">
                <a:solidFill>
                  <a:schemeClr val="tx1"/>
                </a:solidFill>
              </a:rPr>
              <a:t>What does all this mean? Even though the Gentiles were not trying to follow God’s standards, they were made right with God. And it was by faith that this took place. </a:t>
            </a:r>
            <a:r>
              <a:rPr lang="en-US" sz="3200" b="1" baseline="30000" dirty="0">
                <a:solidFill>
                  <a:schemeClr val="tx1"/>
                </a:solidFill>
              </a:rPr>
              <a:t>31 </a:t>
            </a:r>
            <a:r>
              <a:rPr lang="en-US" sz="3200" dirty="0">
                <a:solidFill>
                  <a:schemeClr val="tx1"/>
                </a:solidFill>
              </a:rPr>
              <a:t>But the people of Israel, who tried   so hard to get right with God by keeping the law, never succeeded.   </a:t>
            </a:r>
          </a:p>
          <a:p>
            <a:r>
              <a:rPr lang="en-US" sz="3200" b="1" u="sng" baseline="30000" dirty="0">
                <a:solidFill>
                  <a:srgbClr val="002060"/>
                </a:solidFill>
              </a:rPr>
              <a:t>32 </a:t>
            </a:r>
            <a:r>
              <a:rPr lang="en-US" sz="3200" b="1" u="sng" dirty="0">
                <a:solidFill>
                  <a:srgbClr val="002060"/>
                </a:solidFill>
              </a:rPr>
              <a:t>Why not? </a:t>
            </a:r>
          </a:p>
          <a:p>
            <a:endParaRPr lang="en-US" sz="3200" dirty="0">
              <a:solidFill>
                <a:schemeClr val="tx1"/>
              </a:solidFill>
            </a:endParaRPr>
          </a:p>
          <a:p>
            <a:endParaRPr lang="en-US" sz="3200" dirty="0">
              <a:solidFill>
                <a:schemeClr val="tx1"/>
              </a:solidFill>
            </a:endParaRPr>
          </a:p>
        </p:txBody>
      </p:sp>
      <p:sp>
        <p:nvSpPr>
          <p:cNvPr id="3" name="Rectangle 2">
            <a:extLst>
              <a:ext uri="{FF2B5EF4-FFF2-40B4-BE49-F238E27FC236}">
                <a16:creationId xmlns:a16="http://schemas.microsoft.com/office/drawing/2014/main" xmlns="" id="{A788B072-D1BC-635C-6443-8D044C82EECC}"/>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6" name="Rounded Rectangular Callout 11">
            <a:extLst>
              <a:ext uri="{FF2B5EF4-FFF2-40B4-BE49-F238E27FC236}">
                <a16:creationId xmlns:a16="http://schemas.microsoft.com/office/drawing/2014/main" xmlns="" id="{DAA288A6-37D0-FB86-6407-41C9ACB7DD55}"/>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Tree>
    <p:extLst>
      <p:ext uri="{BB962C8B-B14F-4D97-AF65-F5344CB8AC3E}">
        <p14:creationId xmlns:p14="http://schemas.microsoft.com/office/powerpoint/2010/main" val="18110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pain's ancient olive trees: New taste for their olive oil | CNN">
            <a:extLst>
              <a:ext uri="{FF2B5EF4-FFF2-40B4-BE49-F238E27FC236}">
                <a16:creationId xmlns:a16="http://schemas.microsoft.com/office/drawing/2014/main" xmlns="" id="{40D2204B-62A8-F63C-EA0D-E580476AE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1"/>
          <a:stretch/>
        </p:blipFill>
        <p:spPr bwMode="auto">
          <a:xfrm>
            <a:off x="0" y="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E2526078-F8A0-7A22-8B43-495A871DFB4A}"/>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Romans 11:30 </a:t>
            </a:r>
            <a:r>
              <a:rPr lang="en-US" sz="3200" dirty="0">
                <a:solidFill>
                  <a:schemeClr val="tx1"/>
                </a:solidFill>
                <a:effectLst/>
                <a:ea typeface="Times New Roman" panose="02020603050405020304" pitchFamily="18" charset="0"/>
              </a:rPr>
              <a:t>Once, you Gentiles were rebels against God, but when the people of Israel rebelled against him, God was merciful to you instead.  </a:t>
            </a:r>
            <a:r>
              <a:rPr lang="en-US" sz="3200" b="1" baseline="30000" dirty="0">
                <a:solidFill>
                  <a:schemeClr val="tx1"/>
                </a:solidFill>
                <a:effectLst/>
                <a:ea typeface="Times New Roman" panose="02020603050405020304" pitchFamily="18" charset="0"/>
              </a:rPr>
              <a:t>31 </a:t>
            </a:r>
            <a:r>
              <a:rPr lang="en-US" sz="3200" dirty="0">
                <a:solidFill>
                  <a:schemeClr val="tx1"/>
                </a:solidFill>
                <a:effectLst/>
                <a:ea typeface="Times New Roman" panose="02020603050405020304" pitchFamily="18" charset="0"/>
              </a:rPr>
              <a:t>Now they are the rebels, and God’s mercy has come to you so that they, too, will share in God’s mercy. </a:t>
            </a:r>
            <a:r>
              <a:rPr lang="en-US" sz="3200" b="1" baseline="30000" dirty="0">
                <a:solidFill>
                  <a:schemeClr val="tx1"/>
                </a:solidFill>
                <a:effectLst/>
                <a:ea typeface="Times New Roman" panose="02020603050405020304" pitchFamily="18" charset="0"/>
              </a:rPr>
              <a:t>32 </a:t>
            </a:r>
            <a:r>
              <a:rPr lang="en-US" sz="3200" dirty="0">
                <a:solidFill>
                  <a:schemeClr val="tx1"/>
                </a:solidFill>
                <a:effectLst/>
                <a:ea typeface="Times New Roman" panose="02020603050405020304" pitchFamily="18" charset="0"/>
              </a:rPr>
              <a:t>For God has imprisoned everyone in disobedience so he could have mercy on everyone.</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
        <p:nvSpPr>
          <p:cNvPr id="3" name="Rectangle 2">
            <a:extLst>
              <a:ext uri="{FF2B5EF4-FFF2-40B4-BE49-F238E27FC236}">
                <a16:creationId xmlns:a16="http://schemas.microsoft.com/office/drawing/2014/main" xmlns="" id="{4F55835E-50F5-5A11-E372-42D6BD813EB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Everything is going according to plan</a:t>
            </a:r>
            <a:endParaRPr lang="en-US" sz="6000" b="1" i="1" dirty="0"/>
          </a:p>
        </p:txBody>
      </p:sp>
    </p:spTree>
    <p:extLst>
      <p:ext uri="{BB962C8B-B14F-4D97-AF65-F5344CB8AC3E}">
        <p14:creationId xmlns:p14="http://schemas.microsoft.com/office/powerpoint/2010/main" val="254087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ain's ancient olive trees: New taste for their olive oil | CNN">
            <a:extLst>
              <a:ext uri="{FF2B5EF4-FFF2-40B4-BE49-F238E27FC236}">
                <a16:creationId xmlns:a16="http://schemas.microsoft.com/office/drawing/2014/main" xmlns="" id="{4D933FE9-103A-9269-F16D-2E017EA49D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1"/>
          <a:stretch/>
        </p:blipFill>
        <p:spPr bwMode="auto">
          <a:xfrm>
            <a:off x="0" y="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E2526078-F8A0-7A22-8B43-495A871DFB4A}"/>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Romans 11:30 </a:t>
            </a:r>
            <a:r>
              <a:rPr lang="en-US" sz="3200" dirty="0">
                <a:solidFill>
                  <a:schemeClr val="tx1"/>
                </a:solidFill>
                <a:effectLst/>
                <a:ea typeface="Times New Roman" panose="02020603050405020304" pitchFamily="18" charset="0"/>
              </a:rPr>
              <a:t>Once, you Gentiles were rebels against God, but when the people of Israel rebelled against him, God was merciful to you instead.  </a:t>
            </a:r>
            <a:r>
              <a:rPr lang="en-US" sz="3200" b="1" baseline="30000" dirty="0">
                <a:solidFill>
                  <a:schemeClr val="tx1"/>
                </a:solidFill>
                <a:effectLst/>
                <a:ea typeface="Times New Roman" panose="02020603050405020304" pitchFamily="18" charset="0"/>
              </a:rPr>
              <a:t>31 </a:t>
            </a:r>
            <a:r>
              <a:rPr lang="en-US" sz="3200" dirty="0">
                <a:solidFill>
                  <a:schemeClr val="tx1"/>
                </a:solidFill>
                <a:effectLst/>
                <a:ea typeface="Times New Roman" panose="02020603050405020304" pitchFamily="18" charset="0"/>
              </a:rPr>
              <a:t>Now they are the rebels, and God’s mercy has come to you so that they, too, will share in God’s mercy. </a:t>
            </a:r>
            <a:r>
              <a:rPr lang="en-US" sz="3200" b="1" baseline="30000" dirty="0">
                <a:solidFill>
                  <a:schemeClr val="tx1"/>
                </a:solidFill>
                <a:effectLst/>
                <a:ea typeface="Times New Roman" panose="02020603050405020304" pitchFamily="18" charset="0"/>
              </a:rPr>
              <a:t>32 </a:t>
            </a:r>
            <a:r>
              <a:rPr lang="en-US" sz="3200" dirty="0">
                <a:solidFill>
                  <a:schemeClr val="tx1"/>
                </a:solidFill>
                <a:effectLst/>
                <a:ea typeface="Times New Roman" panose="02020603050405020304" pitchFamily="18" charset="0"/>
              </a:rPr>
              <a:t>For God has imprisoned everyone in disobedience </a:t>
            </a:r>
            <a:r>
              <a:rPr lang="en-US" sz="3200" b="1" u="sng" dirty="0">
                <a:solidFill>
                  <a:srgbClr val="002060"/>
                </a:solidFill>
                <a:effectLst/>
                <a:ea typeface="Times New Roman" panose="02020603050405020304" pitchFamily="18" charset="0"/>
              </a:rPr>
              <a:t>so he could have mercy on everyone.</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pic>
        <p:nvPicPr>
          <p:cNvPr id="4" name="Picture 2">
            <a:extLst>
              <a:ext uri="{FF2B5EF4-FFF2-40B4-BE49-F238E27FC236}">
                <a16:creationId xmlns:a16="http://schemas.microsoft.com/office/drawing/2014/main" xmlns="" id="{9B8DF617-85B4-0F9D-661C-DEB9F2E49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282"/>
          <a:stretch/>
        </p:blipFill>
        <p:spPr bwMode="auto">
          <a:xfrm>
            <a:off x="0" y="-1053307"/>
            <a:ext cx="12204700" cy="7288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F55835E-50F5-5A11-E372-42D6BD813EB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Everything is going according to plan</a:t>
            </a:r>
            <a:endParaRPr lang="en-US" sz="6000" b="1" i="1" dirty="0"/>
          </a:p>
        </p:txBody>
      </p:sp>
    </p:spTree>
    <p:extLst>
      <p:ext uri="{BB962C8B-B14F-4D97-AF65-F5344CB8AC3E}">
        <p14:creationId xmlns:p14="http://schemas.microsoft.com/office/powerpoint/2010/main" val="18409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CC81C947-D542-ABEF-65F7-FD2D43082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282"/>
          <a:stretch/>
        </p:blipFill>
        <p:spPr bwMode="auto">
          <a:xfrm>
            <a:off x="0" y="-1053307"/>
            <a:ext cx="12204700" cy="7288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F55835E-50F5-5A11-E372-42D6BD813EB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Everything is going according to plan</a:t>
            </a:r>
            <a:endParaRPr lang="en-US" sz="6000" b="1" i="1" dirty="0"/>
          </a:p>
        </p:txBody>
      </p:sp>
      <p:sp>
        <p:nvSpPr>
          <p:cNvPr id="9" name="Rectangle 8">
            <a:extLst>
              <a:ext uri="{FF2B5EF4-FFF2-40B4-BE49-F238E27FC236}">
                <a16:creationId xmlns:a16="http://schemas.microsoft.com/office/drawing/2014/main" xmlns="" id="{E2526078-F8A0-7A22-8B43-495A871DFB4A}"/>
              </a:ext>
            </a:extLst>
          </p:cNvPr>
          <p:cNvSpPr/>
          <p:nvPr/>
        </p:nvSpPr>
        <p:spPr>
          <a:xfrm>
            <a:off x="0" y="5638800"/>
            <a:ext cx="12192000" cy="1219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Romans 11:33 </a:t>
            </a:r>
            <a:r>
              <a:rPr lang="en-US" sz="3200" dirty="0">
                <a:solidFill>
                  <a:schemeClr val="tx1"/>
                </a:solidFill>
                <a:effectLst/>
                <a:ea typeface="Times New Roman" panose="02020603050405020304" pitchFamily="18" charset="0"/>
              </a:rPr>
              <a:t>Oh, how great are God’s riches and wisdom and knowledge! How impossible it is for us to understand his decisions and his ways!</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395983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47F8AE4-1196-E4FF-72C3-A6DA39775D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282"/>
          <a:stretch/>
        </p:blipFill>
        <p:spPr bwMode="auto">
          <a:xfrm>
            <a:off x="0" y="-1053307"/>
            <a:ext cx="12204700" cy="7288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F55835E-50F5-5A11-E372-42D6BD813EB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Everything is going according to plan</a:t>
            </a:r>
            <a:endParaRPr lang="en-US" sz="6000" b="1" i="1" dirty="0"/>
          </a:p>
        </p:txBody>
      </p:sp>
      <p:sp>
        <p:nvSpPr>
          <p:cNvPr id="9" name="Rectangle 8">
            <a:extLst>
              <a:ext uri="{FF2B5EF4-FFF2-40B4-BE49-F238E27FC236}">
                <a16:creationId xmlns:a16="http://schemas.microsoft.com/office/drawing/2014/main" xmlns="" id="{E2526078-F8A0-7A22-8B43-495A871DFB4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Romans 11:34 </a:t>
            </a:r>
            <a:r>
              <a:rPr lang="en-US" sz="3200" dirty="0">
                <a:solidFill>
                  <a:schemeClr val="tx1"/>
                </a:solidFill>
                <a:effectLst/>
                <a:ea typeface="Times New Roman" panose="02020603050405020304" pitchFamily="18" charset="0"/>
              </a:rPr>
              <a:t>For who can know the </a:t>
            </a:r>
            <a:r>
              <a:rPr lang="en-US" sz="3200" cap="small" dirty="0">
                <a:solidFill>
                  <a:schemeClr val="tx1"/>
                </a:solidFill>
                <a:effectLst/>
                <a:ea typeface="Times New Roman" panose="02020603050405020304" pitchFamily="18" charset="0"/>
              </a:rPr>
              <a:t>Lord</a:t>
            </a:r>
            <a:r>
              <a:rPr lang="en-US" sz="3200" dirty="0">
                <a:solidFill>
                  <a:schemeClr val="tx1"/>
                </a:solidFill>
                <a:effectLst/>
                <a:ea typeface="Times New Roman" panose="02020603050405020304" pitchFamily="18" charset="0"/>
              </a:rPr>
              <a:t>’s thoughts?</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Who knows enough to give him advice?  </a:t>
            </a:r>
            <a:r>
              <a:rPr lang="en-US" sz="3200" b="1" baseline="30000" dirty="0">
                <a:solidFill>
                  <a:schemeClr val="tx1"/>
                </a:solidFill>
                <a:effectLst/>
                <a:ea typeface="Times New Roman" panose="02020603050405020304" pitchFamily="18" charset="0"/>
              </a:rPr>
              <a:t>35 </a:t>
            </a:r>
            <a:r>
              <a:rPr lang="en-US" sz="3200" dirty="0">
                <a:solidFill>
                  <a:schemeClr val="tx1"/>
                </a:solidFill>
                <a:effectLst/>
                <a:ea typeface="Times New Roman" panose="02020603050405020304" pitchFamily="18" charset="0"/>
              </a:rPr>
              <a:t>And who has given him so much</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that he needs to pay it back?  </a:t>
            </a:r>
            <a:r>
              <a:rPr lang="en-US" sz="3200" b="1" baseline="30000" dirty="0">
                <a:solidFill>
                  <a:schemeClr val="tx1"/>
                </a:solidFill>
                <a:effectLst/>
                <a:ea typeface="Times New Roman" panose="02020603050405020304" pitchFamily="18" charset="0"/>
              </a:rPr>
              <a:t>36 </a:t>
            </a:r>
            <a:r>
              <a:rPr lang="en-US" sz="3200" dirty="0">
                <a:solidFill>
                  <a:schemeClr val="tx1"/>
                </a:solidFill>
                <a:effectLst/>
                <a:ea typeface="Times New Roman" panose="02020603050405020304" pitchFamily="18" charset="0"/>
              </a:rPr>
              <a:t>For everything comes from him and exists by his power and is intended for his glory. All glory to him forever! Amen.</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65185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Tree>
    <p:extLst>
      <p:ext uri="{BB962C8B-B14F-4D97-AF65-F5344CB8AC3E}">
        <p14:creationId xmlns:p14="http://schemas.microsoft.com/office/powerpoint/2010/main" val="4550422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286972"/>
            <a:ext cx="12192000" cy="257102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9:30 </a:t>
            </a:r>
            <a:r>
              <a:rPr lang="en-US" sz="3200" dirty="0">
                <a:solidFill>
                  <a:schemeClr val="tx1"/>
                </a:solidFill>
              </a:rPr>
              <a:t>What does all this mean? Even though the Gentiles were not trying to follow God’s standards, they were made right with God. </a:t>
            </a:r>
            <a:r>
              <a:rPr lang="en-US" sz="3200" b="1" u="sng" dirty="0">
                <a:solidFill>
                  <a:srgbClr val="002060"/>
                </a:solidFill>
              </a:rPr>
              <a:t>And it was by faith that this took place. </a:t>
            </a:r>
            <a:r>
              <a:rPr lang="en-US" sz="3200" b="1" baseline="30000" dirty="0">
                <a:solidFill>
                  <a:schemeClr val="tx1"/>
                </a:solidFill>
              </a:rPr>
              <a:t>31 </a:t>
            </a:r>
            <a:r>
              <a:rPr lang="en-US" sz="3200" dirty="0">
                <a:solidFill>
                  <a:schemeClr val="tx1"/>
                </a:solidFill>
              </a:rPr>
              <a:t>But the people of Israel, who tried so hard to get right with God by keeping the law, never succeeded.   </a:t>
            </a:r>
          </a:p>
          <a:p>
            <a:r>
              <a:rPr lang="en-US" sz="3200" b="1" u="sng" baseline="30000" dirty="0">
                <a:solidFill>
                  <a:srgbClr val="002060"/>
                </a:solidFill>
              </a:rPr>
              <a:t>32 </a:t>
            </a:r>
            <a:r>
              <a:rPr lang="en-US" sz="3200" b="1" u="sng" dirty="0">
                <a:solidFill>
                  <a:srgbClr val="002060"/>
                </a:solidFill>
              </a:rPr>
              <a:t>Why not? </a:t>
            </a:r>
          </a:p>
          <a:p>
            <a:endParaRPr lang="en-US" sz="3200" dirty="0">
              <a:solidFill>
                <a:schemeClr val="tx1"/>
              </a:solidFill>
            </a:endParaRPr>
          </a:p>
          <a:p>
            <a:endParaRPr lang="en-US" sz="3200" dirty="0">
              <a:solidFill>
                <a:schemeClr val="tx1"/>
              </a:solidFill>
            </a:endParaRPr>
          </a:p>
        </p:txBody>
      </p:sp>
      <p:sp>
        <p:nvSpPr>
          <p:cNvPr id="3" name="Rectangle 2">
            <a:extLst>
              <a:ext uri="{FF2B5EF4-FFF2-40B4-BE49-F238E27FC236}">
                <a16:creationId xmlns:a16="http://schemas.microsoft.com/office/drawing/2014/main" xmlns="" id="{BD4D65A5-A93D-259B-51F5-175BBB539BB5}"/>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6" name="Rounded Rectangular Callout 11">
            <a:extLst>
              <a:ext uri="{FF2B5EF4-FFF2-40B4-BE49-F238E27FC236}">
                <a16:creationId xmlns:a16="http://schemas.microsoft.com/office/drawing/2014/main" xmlns="" id="{ECF2C149-269B-909D-DA98-D5086A7D3111}"/>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Tree>
    <p:extLst>
      <p:ext uri="{BB962C8B-B14F-4D97-AF65-F5344CB8AC3E}">
        <p14:creationId xmlns:p14="http://schemas.microsoft.com/office/powerpoint/2010/main" val="62514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286972"/>
            <a:ext cx="12192000" cy="257102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9:30 </a:t>
            </a:r>
            <a:r>
              <a:rPr lang="en-US" sz="3200" dirty="0">
                <a:solidFill>
                  <a:schemeClr val="tx1"/>
                </a:solidFill>
              </a:rPr>
              <a:t>What does all this mean? Even though the Gentiles were not trying to follow God’s standards, they were made right with God. </a:t>
            </a:r>
            <a:r>
              <a:rPr lang="en-US" sz="3200" b="1" u="sng" dirty="0">
                <a:solidFill>
                  <a:srgbClr val="002060"/>
                </a:solidFill>
              </a:rPr>
              <a:t>And it was by faith that this took place. </a:t>
            </a:r>
            <a:r>
              <a:rPr lang="en-US" sz="3200" b="1" baseline="30000" dirty="0">
                <a:solidFill>
                  <a:schemeClr val="tx1"/>
                </a:solidFill>
              </a:rPr>
              <a:t>31 </a:t>
            </a:r>
            <a:r>
              <a:rPr lang="en-US" sz="3200" dirty="0">
                <a:solidFill>
                  <a:schemeClr val="tx1"/>
                </a:solidFill>
              </a:rPr>
              <a:t>But the people of Israel, who </a:t>
            </a:r>
            <a:r>
              <a:rPr lang="en-US" sz="3200" b="1" u="sng" dirty="0">
                <a:solidFill>
                  <a:srgbClr val="002060"/>
                </a:solidFill>
              </a:rPr>
              <a:t>tried so hard to get right with God by keeping the law</a:t>
            </a:r>
            <a:r>
              <a:rPr lang="en-US" sz="3200" dirty="0">
                <a:solidFill>
                  <a:schemeClr val="tx1"/>
                </a:solidFill>
              </a:rPr>
              <a:t>, never succeeded.   </a:t>
            </a:r>
          </a:p>
          <a:p>
            <a:r>
              <a:rPr lang="en-US" sz="3200" b="1" u="sng" baseline="30000" dirty="0">
                <a:solidFill>
                  <a:srgbClr val="002060"/>
                </a:solidFill>
              </a:rPr>
              <a:t>32 </a:t>
            </a:r>
            <a:r>
              <a:rPr lang="en-US" sz="3200" b="1" u="sng" dirty="0">
                <a:solidFill>
                  <a:srgbClr val="002060"/>
                </a:solidFill>
              </a:rPr>
              <a:t>Why not? </a:t>
            </a:r>
          </a:p>
          <a:p>
            <a:endParaRPr lang="en-US" sz="3200" dirty="0">
              <a:solidFill>
                <a:schemeClr val="tx1"/>
              </a:solidFill>
            </a:endParaRPr>
          </a:p>
          <a:p>
            <a:endParaRPr lang="en-US" sz="3200" dirty="0">
              <a:solidFill>
                <a:schemeClr val="tx1"/>
              </a:solidFill>
            </a:endParaRPr>
          </a:p>
        </p:txBody>
      </p:sp>
      <p:sp>
        <p:nvSpPr>
          <p:cNvPr id="6" name="Rectangle 5">
            <a:extLst>
              <a:ext uri="{FF2B5EF4-FFF2-40B4-BE49-F238E27FC236}">
                <a16:creationId xmlns:a16="http://schemas.microsoft.com/office/drawing/2014/main" xmlns="" id="{DCC7D172-9A6D-39A1-FE37-E21CAD8FD87D}"/>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3" name="Rounded Rectangular Callout 11">
            <a:extLst>
              <a:ext uri="{FF2B5EF4-FFF2-40B4-BE49-F238E27FC236}">
                <a16:creationId xmlns:a16="http://schemas.microsoft.com/office/drawing/2014/main" xmlns="" id="{9F3875DF-37C2-5023-5481-C95AEA04A9F3}"/>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Tree>
    <p:extLst>
      <p:ext uri="{BB962C8B-B14F-4D97-AF65-F5344CB8AC3E}">
        <p14:creationId xmlns:p14="http://schemas.microsoft.com/office/powerpoint/2010/main" val="420319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9:</a:t>
            </a:r>
            <a:r>
              <a:rPr lang="en-US" sz="3200" b="1" baseline="30000" dirty="0">
                <a:solidFill>
                  <a:srgbClr val="000000"/>
                </a:solidFill>
                <a:effectLst/>
                <a:ea typeface="Times New Roman" panose="02020603050405020304" pitchFamily="18" charset="0"/>
              </a:rPr>
              <a:t>32 </a:t>
            </a:r>
            <a:r>
              <a:rPr lang="en-US" sz="3200" dirty="0">
                <a:solidFill>
                  <a:srgbClr val="000000"/>
                </a:solidFill>
                <a:effectLst/>
                <a:ea typeface="Times New Roman" panose="02020603050405020304" pitchFamily="18" charset="0"/>
              </a:rPr>
              <a:t>Why not? </a:t>
            </a:r>
            <a:r>
              <a:rPr lang="en-US" sz="3200" b="1" u="sng" dirty="0">
                <a:solidFill>
                  <a:srgbClr val="002060"/>
                </a:solidFill>
                <a:effectLst/>
                <a:ea typeface="Times New Roman" panose="02020603050405020304" pitchFamily="18" charset="0"/>
              </a:rPr>
              <a:t>Because they were trying to get right with God by keeping the law</a:t>
            </a:r>
            <a:r>
              <a:rPr lang="en-US" sz="3200" b="1" u="sng" baseline="30000" dirty="0">
                <a:solidFill>
                  <a:srgbClr val="00206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instead of by trusting in him</a:t>
            </a:r>
            <a:r>
              <a:rPr lang="en-US" sz="3200" dirty="0">
                <a:solidFill>
                  <a:srgbClr val="000000"/>
                </a:solidFill>
                <a:effectLst/>
                <a:ea typeface="Times New Roman" panose="02020603050405020304" pitchFamily="18" charset="0"/>
              </a:rPr>
              <a:t>.  They stumbled over the great rock in their path. </a:t>
            </a:r>
            <a:r>
              <a:rPr lang="en-US" sz="3200" b="1" baseline="30000" dirty="0">
                <a:solidFill>
                  <a:srgbClr val="000000"/>
                </a:solidFill>
                <a:effectLst/>
                <a:ea typeface="Times New Roman" panose="02020603050405020304" pitchFamily="18" charset="0"/>
              </a:rPr>
              <a:t>33 </a:t>
            </a:r>
            <a:r>
              <a:rPr lang="en-US" sz="3200" dirty="0">
                <a:solidFill>
                  <a:srgbClr val="000000"/>
                </a:solidFill>
                <a:effectLst/>
                <a:ea typeface="Times New Roman" panose="02020603050405020304" pitchFamily="18" charset="0"/>
              </a:rPr>
              <a:t>God warned them of this in the Scriptures when he said,</a:t>
            </a:r>
            <a:r>
              <a:rPr lang="en-US" sz="3200" dirty="0">
                <a:ea typeface="Times New Roman" panose="02020603050405020304" pitchFamily="18" charset="0"/>
              </a:rPr>
              <a:t> </a:t>
            </a:r>
            <a:r>
              <a:rPr lang="en-US" sz="3200" dirty="0">
                <a:solidFill>
                  <a:srgbClr val="000000"/>
                </a:solidFill>
                <a:effectLst/>
                <a:ea typeface="Times New Roman" panose="02020603050405020304" pitchFamily="18" charset="0"/>
              </a:rPr>
              <a:t>“I am placing a stone in Jerusalem</a:t>
            </a:r>
            <a:r>
              <a:rPr lang="en-US" sz="3200" baseline="30000" dirty="0">
                <a:solidFill>
                  <a:srgbClr val="00000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 that makes people stumble,</a:t>
            </a:r>
            <a:r>
              <a:rPr lang="en-US" sz="3200" dirty="0">
                <a:solidFill>
                  <a:srgbClr val="000000"/>
                </a:solidFill>
                <a:ea typeface="Times New Roman" panose="02020603050405020304" pitchFamily="18" charset="0"/>
              </a:rPr>
              <a:t> </a:t>
            </a:r>
            <a:r>
              <a:rPr lang="en-US" sz="3200" dirty="0">
                <a:solidFill>
                  <a:srgbClr val="000000"/>
                </a:solidFill>
                <a:effectLst/>
                <a:ea typeface="Times New Roman" panose="02020603050405020304" pitchFamily="18" charset="0"/>
              </a:rPr>
              <a:t>a rock that makes them fall. But anyone who trusts in him</a:t>
            </a:r>
            <a:r>
              <a:rPr lang="en-US" sz="3200" dirty="0">
                <a:solidFill>
                  <a:srgbClr val="000000"/>
                </a:solidFill>
                <a:ea typeface="Times New Roman" panose="02020603050405020304" pitchFamily="18" charset="0"/>
              </a:rPr>
              <a:t> </a:t>
            </a:r>
            <a:r>
              <a:rPr lang="en-US" sz="3200" dirty="0">
                <a:solidFill>
                  <a:srgbClr val="000000"/>
                </a:solidFill>
                <a:effectLst/>
                <a:ea typeface="Times New Roman" panose="02020603050405020304" pitchFamily="18" charset="0"/>
              </a:rPr>
              <a:t>will not be disappointed.” </a:t>
            </a:r>
            <a:endParaRPr lang="en-US" sz="3200" dirty="0">
              <a:effectLst/>
              <a:ea typeface="Times New Roman" panose="02020603050405020304" pitchFamily="18" charset="0"/>
            </a:endParaRPr>
          </a:p>
          <a:p>
            <a:endParaRPr lang="en-US" sz="3200" dirty="0">
              <a:solidFill>
                <a:schemeClr val="tx1"/>
              </a:solidFill>
            </a:endParaRPr>
          </a:p>
          <a:p>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13F61F5D-D608-01B8-C07E-3D4306935108}"/>
              </a:ext>
            </a:extLst>
          </p:cNvPr>
          <p:cNvSpPr/>
          <p:nvPr/>
        </p:nvSpPr>
        <p:spPr>
          <a:xfrm>
            <a:off x="304800" y="1143000"/>
            <a:ext cx="11640407"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u="sng" dirty="0">
                <a:solidFill>
                  <a:schemeClr val="bg1"/>
                </a:solidFill>
                <a:effectLst/>
                <a:latin typeface="Calibri" panose="020F0502020204030204" pitchFamily="34" charset="0"/>
                <a:ea typeface="Calibri" panose="020F0502020204030204" pitchFamily="34" charset="0"/>
              </a:rPr>
              <a:t>Answer:</a:t>
            </a:r>
            <a:r>
              <a:rPr lang="en-US" sz="4000" b="1" dirty="0">
                <a:solidFill>
                  <a:schemeClr val="bg1"/>
                </a:solidFill>
                <a:effectLst/>
                <a:latin typeface="Calibri" panose="020F0502020204030204" pitchFamily="34" charset="0"/>
                <a:ea typeface="Calibri" panose="020F0502020204030204" pitchFamily="34" charset="0"/>
              </a:rPr>
              <a:t>  </a:t>
            </a:r>
            <a:r>
              <a:rPr lang="en-US" sz="3200" b="1" dirty="0">
                <a:solidFill>
                  <a:schemeClr val="bg1"/>
                </a:solidFill>
                <a:effectLst/>
                <a:latin typeface="Calibri" panose="020F0502020204030204" pitchFamily="34" charset="0"/>
                <a:ea typeface="Calibri" panose="020F0502020204030204" pitchFamily="34" charset="0"/>
              </a:rPr>
              <a:t>Because they are stuck in their traditional “law/works” approach, rather than the “grace/faith” dynamic Jesus brought</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A5FF1B5B-D535-0876-911B-8243BF825C9C}"/>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7" name="Rounded Rectangular Callout 11">
            <a:extLst>
              <a:ext uri="{FF2B5EF4-FFF2-40B4-BE49-F238E27FC236}">
                <a16:creationId xmlns:a16="http://schemas.microsoft.com/office/drawing/2014/main" xmlns="" id="{57A6E311-0221-9D01-E5AA-5017196E872C}"/>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Tree>
    <p:extLst>
      <p:ext uri="{BB962C8B-B14F-4D97-AF65-F5344CB8AC3E}">
        <p14:creationId xmlns:p14="http://schemas.microsoft.com/office/powerpoint/2010/main" val="42527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87F05B6D-8CD8-8563-0376-B7D78D503F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C70AD59-DD1B-7FB4-1421-4DA093EB3432}"/>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9" name="Rounded Rectangular Callout 11">
            <a:extLst>
              <a:ext uri="{FF2B5EF4-FFF2-40B4-BE49-F238E27FC236}">
                <a16:creationId xmlns:a16="http://schemas.microsoft.com/office/drawing/2014/main" xmlns="" id="{AA06494F-ED50-FE4F-E5D6-CC4B612F92A3}"/>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
        <p:nvSpPr>
          <p:cNvPr id="2" name="Rectangle 1">
            <a:extLst>
              <a:ext uri="{FF2B5EF4-FFF2-40B4-BE49-F238E27FC236}">
                <a16:creationId xmlns:a16="http://schemas.microsoft.com/office/drawing/2014/main" xmlns="" id="{42A391C2-E30C-A2CA-F71B-D67C23521E7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9:</a:t>
            </a:r>
            <a:r>
              <a:rPr lang="en-US" sz="3200" b="1" baseline="30000" dirty="0">
                <a:solidFill>
                  <a:srgbClr val="000000"/>
                </a:solidFill>
                <a:effectLst/>
                <a:ea typeface="Times New Roman" panose="02020603050405020304" pitchFamily="18" charset="0"/>
              </a:rPr>
              <a:t>32 </a:t>
            </a:r>
            <a:r>
              <a:rPr lang="en-US" sz="3200" dirty="0">
                <a:solidFill>
                  <a:srgbClr val="000000"/>
                </a:solidFill>
                <a:effectLst/>
                <a:ea typeface="Times New Roman" panose="02020603050405020304" pitchFamily="18" charset="0"/>
              </a:rPr>
              <a:t>Why not? </a:t>
            </a:r>
            <a:r>
              <a:rPr lang="en-US" sz="3200" dirty="0">
                <a:solidFill>
                  <a:schemeClr val="tx1"/>
                </a:solidFill>
                <a:effectLst/>
                <a:ea typeface="Times New Roman" panose="02020603050405020304" pitchFamily="18" charset="0"/>
              </a:rPr>
              <a:t>Because they were trying to get right with God by keeping the law</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instead of by trusting in him</a:t>
            </a:r>
            <a:r>
              <a:rPr lang="en-US" sz="3200" dirty="0">
                <a:solidFill>
                  <a:srgbClr val="000000"/>
                </a:solidFill>
                <a:effectLst/>
                <a:ea typeface="Times New Roman" panose="02020603050405020304" pitchFamily="18" charset="0"/>
              </a:rPr>
              <a:t>.  They stumbled over the great rock in their path. </a:t>
            </a:r>
            <a:r>
              <a:rPr lang="en-US" sz="3200" b="1" baseline="30000" dirty="0">
                <a:solidFill>
                  <a:srgbClr val="000000"/>
                </a:solidFill>
                <a:effectLst/>
                <a:ea typeface="Times New Roman" panose="02020603050405020304" pitchFamily="18" charset="0"/>
              </a:rPr>
              <a:t>33 </a:t>
            </a:r>
            <a:r>
              <a:rPr lang="en-US" sz="3200" b="1" u="sng" dirty="0">
                <a:solidFill>
                  <a:srgbClr val="002060"/>
                </a:solidFill>
                <a:effectLst/>
                <a:ea typeface="Times New Roman" panose="02020603050405020304" pitchFamily="18" charset="0"/>
              </a:rPr>
              <a:t>God warned them of this in the Scriptures when he said,</a:t>
            </a:r>
            <a:r>
              <a:rPr lang="en-US" sz="3200" b="1" u="sng" dirty="0">
                <a:solidFill>
                  <a:srgbClr val="002060"/>
                </a:solidFill>
                <a:ea typeface="Times New Roman" panose="02020603050405020304" pitchFamily="18" charset="0"/>
              </a:rPr>
              <a:t> </a:t>
            </a:r>
            <a:r>
              <a:rPr lang="en-US" sz="3200" b="1" u="sng" dirty="0">
                <a:solidFill>
                  <a:srgbClr val="002060"/>
                </a:solidFill>
                <a:effectLst/>
                <a:ea typeface="Times New Roman" panose="02020603050405020304" pitchFamily="18" charset="0"/>
              </a:rPr>
              <a:t>“I am placing a stone in Jerusalem</a:t>
            </a:r>
            <a:r>
              <a:rPr lang="en-US" sz="3200" b="1" u="sng" baseline="30000" dirty="0">
                <a:solidFill>
                  <a:srgbClr val="00206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 that makes people stumble,</a:t>
            </a:r>
            <a:r>
              <a:rPr lang="en-US" sz="3200" b="1" u="sng" dirty="0">
                <a:solidFill>
                  <a:srgbClr val="002060"/>
                </a:solidFill>
                <a:ea typeface="Times New Roman" panose="02020603050405020304" pitchFamily="18" charset="0"/>
              </a:rPr>
              <a:t> </a:t>
            </a:r>
            <a:r>
              <a:rPr lang="en-US" sz="3200" b="1" u="sng" dirty="0">
                <a:solidFill>
                  <a:srgbClr val="002060"/>
                </a:solidFill>
                <a:effectLst/>
                <a:ea typeface="Times New Roman" panose="02020603050405020304" pitchFamily="18" charset="0"/>
              </a:rPr>
              <a:t>a rock that makes them fall</a:t>
            </a:r>
            <a:r>
              <a:rPr lang="en-US" sz="3200" dirty="0">
                <a:solidFill>
                  <a:srgbClr val="000000"/>
                </a:solidFill>
                <a:effectLst/>
                <a:ea typeface="Times New Roman" panose="02020603050405020304" pitchFamily="18" charset="0"/>
              </a:rPr>
              <a:t>. But anyone who trusts in him</a:t>
            </a:r>
            <a:r>
              <a:rPr lang="en-US" sz="3200" dirty="0">
                <a:solidFill>
                  <a:srgbClr val="000000"/>
                </a:solidFill>
                <a:ea typeface="Times New Roman" panose="02020603050405020304" pitchFamily="18" charset="0"/>
              </a:rPr>
              <a:t> </a:t>
            </a:r>
            <a:r>
              <a:rPr lang="en-US" sz="3200" dirty="0">
                <a:solidFill>
                  <a:srgbClr val="000000"/>
                </a:solidFill>
                <a:effectLst/>
                <a:ea typeface="Times New Roman" panose="02020603050405020304" pitchFamily="18" charset="0"/>
              </a:rPr>
              <a:t>will never be disgraced.” </a:t>
            </a:r>
            <a:endParaRPr lang="en-US" sz="3200" dirty="0">
              <a:effectLst/>
              <a:ea typeface="Times New Roman" panose="02020603050405020304" pitchFamily="18" charset="0"/>
            </a:endParaRPr>
          </a:p>
          <a:p>
            <a:endParaRPr lang="en-US" sz="3200" dirty="0">
              <a:solidFill>
                <a:schemeClr val="tx1"/>
              </a:solidFill>
            </a:endParaRPr>
          </a:p>
          <a:p>
            <a:endParaRPr lang="en-US" sz="3200" dirty="0">
              <a:solidFill>
                <a:schemeClr val="tx1"/>
              </a:solidFill>
            </a:endParaRPr>
          </a:p>
        </p:txBody>
      </p:sp>
      <p:sp>
        <p:nvSpPr>
          <p:cNvPr id="11" name="Rounded Rectangular Callout 11">
            <a:extLst>
              <a:ext uri="{FF2B5EF4-FFF2-40B4-BE49-F238E27FC236}">
                <a16:creationId xmlns:a16="http://schemas.microsoft.com/office/drawing/2014/main" xmlns="" id="{E3CC18B8-2B62-73FB-7BE2-D3D80A869EEE}"/>
              </a:ext>
            </a:extLst>
          </p:cNvPr>
          <p:cNvSpPr/>
          <p:nvPr/>
        </p:nvSpPr>
        <p:spPr>
          <a:xfrm>
            <a:off x="304800" y="1143000"/>
            <a:ext cx="11640407"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u="sng" dirty="0">
                <a:solidFill>
                  <a:schemeClr val="bg1"/>
                </a:solidFill>
                <a:effectLst/>
                <a:latin typeface="Calibri" panose="020F0502020204030204" pitchFamily="34" charset="0"/>
                <a:ea typeface="Calibri" panose="020F0502020204030204" pitchFamily="34" charset="0"/>
              </a:rPr>
              <a:t>Answer:</a:t>
            </a:r>
            <a:r>
              <a:rPr lang="en-US" sz="4000" b="1" dirty="0">
                <a:solidFill>
                  <a:schemeClr val="bg1"/>
                </a:solidFill>
                <a:effectLst/>
                <a:latin typeface="Calibri" panose="020F0502020204030204" pitchFamily="34" charset="0"/>
                <a:ea typeface="Calibri" panose="020F0502020204030204" pitchFamily="34" charset="0"/>
              </a:rPr>
              <a:t>  </a:t>
            </a:r>
            <a:r>
              <a:rPr lang="en-US" sz="3200" b="1" dirty="0">
                <a:solidFill>
                  <a:schemeClr val="bg1"/>
                </a:solidFill>
                <a:effectLst/>
                <a:latin typeface="Calibri" panose="020F0502020204030204" pitchFamily="34" charset="0"/>
                <a:ea typeface="Calibri" panose="020F0502020204030204" pitchFamily="34" charset="0"/>
              </a:rPr>
              <a:t>Because they are stuck in their traditional “law/works” approach, rather than the “grace/faith” dynamic Jesus brought</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ular Callout 11">
            <a:extLst>
              <a:ext uri="{FF2B5EF4-FFF2-40B4-BE49-F238E27FC236}">
                <a16:creationId xmlns:a16="http://schemas.microsoft.com/office/drawing/2014/main" xmlns="" id="{D00DCEAD-35A7-CE9C-84A5-16B6CE7930FB}"/>
              </a:ext>
            </a:extLst>
          </p:cNvPr>
          <p:cNvSpPr/>
          <p:nvPr/>
        </p:nvSpPr>
        <p:spPr>
          <a:xfrm>
            <a:off x="1371600" y="2590800"/>
            <a:ext cx="10757471" cy="12191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latin typeface="Calibri" panose="020F0502020204030204" pitchFamily="34" charset="0"/>
                <a:ea typeface="Calibri" panose="020F0502020204030204" pitchFamily="34" charset="0"/>
                <a:cs typeface="Calibri" panose="020F0502020204030204" pitchFamily="34" charset="0"/>
              </a:rPr>
              <a:t>God warned them His new way would be counterintuitive, and predicted they would get hung up on it</a:t>
            </a:r>
            <a:endParaRPr lang="en-US" sz="3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4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CC331CCE-A3E4-41DA-47A2-1FB4DA03A3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010049ED-1A71-ACE1-784C-CAA5ABE07D4D}"/>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8" name="Rounded Rectangular Callout 11">
            <a:extLst>
              <a:ext uri="{FF2B5EF4-FFF2-40B4-BE49-F238E27FC236}">
                <a16:creationId xmlns:a16="http://schemas.microsoft.com/office/drawing/2014/main" xmlns="" id="{115D44B1-310E-0E61-CAC0-3265BCCD219E}"/>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
        <p:nvSpPr>
          <p:cNvPr id="2" name="Rectangle 1">
            <a:extLst>
              <a:ext uri="{FF2B5EF4-FFF2-40B4-BE49-F238E27FC236}">
                <a16:creationId xmlns:a16="http://schemas.microsoft.com/office/drawing/2014/main" xmlns=""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10:1 </a:t>
            </a:r>
            <a:r>
              <a:rPr lang="en-US" sz="3200" dirty="0">
                <a:solidFill>
                  <a:schemeClr val="tx1"/>
                </a:solidFill>
                <a:effectLst/>
                <a:ea typeface="Times New Roman" panose="02020603050405020304" pitchFamily="18" charset="0"/>
              </a:rPr>
              <a:t>Dear brothers and sisters, the longing of my heart and my prayer to God is for the people of Israel to be saved. </a:t>
            </a:r>
            <a:r>
              <a:rPr lang="en-US" sz="3200" b="1" kern="100" baseline="30000" dirty="0">
                <a:solidFill>
                  <a:schemeClr val="tx1"/>
                </a:solidFill>
                <a:effectLst/>
                <a:ea typeface="Calibri" panose="020F0502020204030204" pitchFamily="34" charset="0"/>
                <a:cs typeface="Calibri" panose="020F0502020204030204" pitchFamily="34" charset="0"/>
              </a:rPr>
              <a:t>2 </a:t>
            </a:r>
            <a:r>
              <a:rPr lang="en-US" sz="3200" kern="100" dirty="0">
                <a:solidFill>
                  <a:schemeClr val="tx1"/>
                </a:solidFill>
                <a:effectLst/>
                <a:ea typeface="Calibri" panose="020F0502020204030204" pitchFamily="34" charset="0"/>
                <a:cs typeface="Calibri" panose="020F0502020204030204" pitchFamily="34" charset="0"/>
              </a:rPr>
              <a:t>I know what enthusiasm they have for God, but it is misdirected zeal. </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a:p>
            <a:endParaRPr lang="en-US" sz="3200" dirty="0">
              <a:solidFill>
                <a:schemeClr val="tx1"/>
              </a:solidFill>
            </a:endParaRPr>
          </a:p>
        </p:txBody>
      </p:sp>
      <p:sp>
        <p:nvSpPr>
          <p:cNvPr id="9" name="Rounded Rectangular Callout 11">
            <a:extLst>
              <a:ext uri="{FF2B5EF4-FFF2-40B4-BE49-F238E27FC236}">
                <a16:creationId xmlns:a16="http://schemas.microsoft.com/office/drawing/2014/main" xmlns="" id="{696BCEE7-3907-84CE-1294-CAF1596DFE64}"/>
              </a:ext>
            </a:extLst>
          </p:cNvPr>
          <p:cNvSpPr/>
          <p:nvPr/>
        </p:nvSpPr>
        <p:spPr>
          <a:xfrm>
            <a:off x="304800" y="1143000"/>
            <a:ext cx="11640407"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u="sng" dirty="0">
                <a:solidFill>
                  <a:schemeClr val="bg1"/>
                </a:solidFill>
                <a:effectLst/>
                <a:latin typeface="Calibri" panose="020F0502020204030204" pitchFamily="34" charset="0"/>
                <a:ea typeface="Calibri" panose="020F0502020204030204" pitchFamily="34" charset="0"/>
              </a:rPr>
              <a:t>Answer:</a:t>
            </a:r>
            <a:r>
              <a:rPr lang="en-US" sz="4000" b="1" dirty="0">
                <a:solidFill>
                  <a:schemeClr val="bg1"/>
                </a:solidFill>
                <a:effectLst/>
                <a:latin typeface="Calibri" panose="020F0502020204030204" pitchFamily="34" charset="0"/>
                <a:ea typeface="Calibri" panose="020F0502020204030204" pitchFamily="34" charset="0"/>
              </a:rPr>
              <a:t>  </a:t>
            </a:r>
            <a:r>
              <a:rPr lang="en-US" sz="3200" b="1" dirty="0">
                <a:solidFill>
                  <a:schemeClr val="bg1"/>
                </a:solidFill>
                <a:effectLst/>
                <a:latin typeface="Calibri" panose="020F0502020204030204" pitchFamily="34" charset="0"/>
                <a:ea typeface="Calibri" panose="020F0502020204030204" pitchFamily="34" charset="0"/>
              </a:rPr>
              <a:t>Because they are stuck in their traditional “law/works” approach, rather than the “grace/faith” dynamic Jesus brought</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44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92CADBE0-0C39-F12D-EA66-86F159609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E9982224-2BF7-368C-E846-0662DF97CF4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8" name="Rounded Rectangular Callout 11">
            <a:extLst>
              <a:ext uri="{FF2B5EF4-FFF2-40B4-BE49-F238E27FC236}">
                <a16:creationId xmlns:a16="http://schemas.microsoft.com/office/drawing/2014/main" xmlns="" id="{8534A937-B364-8641-0166-F1C1DFB0E320}"/>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
        <p:nvSpPr>
          <p:cNvPr id="2" name="Rectangle 1">
            <a:extLst>
              <a:ext uri="{FF2B5EF4-FFF2-40B4-BE49-F238E27FC236}">
                <a16:creationId xmlns:a16="http://schemas.microsoft.com/office/drawing/2014/main" xmlns=""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10:1 </a:t>
            </a:r>
            <a:r>
              <a:rPr lang="en-US" sz="3200" dirty="0">
                <a:solidFill>
                  <a:schemeClr val="tx1"/>
                </a:solidFill>
                <a:effectLst/>
                <a:ea typeface="Times New Roman" panose="02020603050405020304" pitchFamily="18" charset="0"/>
              </a:rPr>
              <a:t>Dear brothers and sisters, the longing of my heart and my prayer to God is for the people of Israel to be saved. </a:t>
            </a:r>
            <a:r>
              <a:rPr lang="en-US" sz="3200" b="1" kern="100" baseline="30000" dirty="0">
                <a:solidFill>
                  <a:schemeClr val="tx1"/>
                </a:solidFill>
                <a:effectLst/>
                <a:ea typeface="Calibri" panose="020F0502020204030204" pitchFamily="34" charset="0"/>
                <a:cs typeface="Calibri" panose="020F0502020204030204" pitchFamily="34" charset="0"/>
              </a:rPr>
              <a:t>2 </a:t>
            </a:r>
            <a:r>
              <a:rPr lang="en-US" sz="3200" b="1" u="sng" kern="100" dirty="0">
                <a:solidFill>
                  <a:srgbClr val="002060"/>
                </a:solidFill>
                <a:effectLst/>
                <a:ea typeface="Calibri" panose="020F0502020204030204" pitchFamily="34" charset="0"/>
                <a:cs typeface="Calibri" panose="020F0502020204030204" pitchFamily="34" charset="0"/>
              </a:rPr>
              <a:t>I know what enthusiasm they have for God, but it is misdirected zeal</a:t>
            </a:r>
            <a:r>
              <a:rPr lang="en-US" sz="3200" b="1" kern="100" dirty="0">
                <a:solidFill>
                  <a:srgbClr val="002060"/>
                </a:solidFill>
                <a:effectLst/>
                <a:ea typeface="Calibri" panose="020F0502020204030204" pitchFamily="34" charset="0"/>
                <a:cs typeface="Calibri" panose="020F0502020204030204" pitchFamily="34" charset="0"/>
              </a:rPr>
              <a:t>. </a:t>
            </a:r>
            <a:endParaRPr lang="en-US" sz="3200" b="1" kern="100"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a:p>
            <a:endParaRPr lang="en-US" sz="3200" dirty="0">
              <a:solidFill>
                <a:schemeClr val="tx1"/>
              </a:solidFill>
            </a:endParaRPr>
          </a:p>
        </p:txBody>
      </p:sp>
      <p:sp>
        <p:nvSpPr>
          <p:cNvPr id="9" name="Rounded Rectangular Callout 11">
            <a:extLst>
              <a:ext uri="{FF2B5EF4-FFF2-40B4-BE49-F238E27FC236}">
                <a16:creationId xmlns:a16="http://schemas.microsoft.com/office/drawing/2014/main" xmlns="" id="{08592AAE-8674-5E24-F5A8-848376645D1F}"/>
              </a:ext>
            </a:extLst>
          </p:cNvPr>
          <p:cNvSpPr/>
          <p:nvPr/>
        </p:nvSpPr>
        <p:spPr>
          <a:xfrm>
            <a:off x="304800" y="1143000"/>
            <a:ext cx="11640407"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u="sng" dirty="0">
                <a:solidFill>
                  <a:schemeClr val="bg1"/>
                </a:solidFill>
                <a:effectLst/>
                <a:latin typeface="Calibri" panose="020F0502020204030204" pitchFamily="34" charset="0"/>
                <a:ea typeface="Calibri" panose="020F0502020204030204" pitchFamily="34" charset="0"/>
              </a:rPr>
              <a:t>Answer:</a:t>
            </a:r>
            <a:r>
              <a:rPr lang="en-US" sz="4000" b="1" dirty="0">
                <a:solidFill>
                  <a:schemeClr val="bg1"/>
                </a:solidFill>
                <a:effectLst/>
                <a:latin typeface="Calibri" panose="020F0502020204030204" pitchFamily="34" charset="0"/>
                <a:ea typeface="Calibri" panose="020F0502020204030204" pitchFamily="34" charset="0"/>
              </a:rPr>
              <a:t>  </a:t>
            </a:r>
            <a:r>
              <a:rPr lang="en-US" sz="3200" b="1" dirty="0">
                <a:solidFill>
                  <a:schemeClr val="bg1"/>
                </a:solidFill>
                <a:effectLst/>
                <a:latin typeface="Calibri" panose="020F0502020204030204" pitchFamily="34" charset="0"/>
                <a:ea typeface="Calibri" panose="020F0502020204030204" pitchFamily="34" charset="0"/>
              </a:rPr>
              <a:t>Because they are stuck in their traditional “law/works” approach, rather than the “grace/faith” dynamic Jesus brought</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73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92CADBE0-0C39-F12D-EA66-86F159609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E9982224-2BF7-368C-E846-0662DF97CF4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8" name="Rounded Rectangular Callout 11">
            <a:extLst>
              <a:ext uri="{FF2B5EF4-FFF2-40B4-BE49-F238E27FC236}">
                <a16:creationId xmlns:a16="http://schemas.microsoft.com/office/drawing/2014/main" xmlns="" id="{8534A937-B364-8641-0166-F1C1DFB0E320}"/>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sp>
        <p:nvSpPr>
          <p:cNvPr id="2" name="Rectangle 1">
            <a:extLst>
              <a:ext uri="{FF2B5EF4-FFF2-40B4-BE49-F238E27FC236}">
                <a16:creationId xmlns:a16="http://schemas.microsoft.com/office/drawing/2014/main" xmlns=""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10:1 </a:t>
            </a:r>
            <a:r>
              <a:rPr lang="en-US" sz="3200" dirty="0">
                <a:solidFill>
                  <a:schemeClr val="tx1"/>
                </a:solidFill>
                <a:effectLst/>
                <a:ea typeface="Times New Roman" panose="02020603050405020304" pitchFamily="18" charset="0"/>
              </a:rPr>
              <a:t>Dear brothers and sisters, the longing of my heart and my prayer to God is for the people of Israel to be saved. </a:t>
            </a:r>
            <a:r>
              <a:rPr lang="en-US" sz="3200" b="1" kern="100" baseline="30000" dirty="0">
                <a:solidFill>
                  <a:schemeClr val="tx1"/>
                </a:solidFill>
                <a:effectLst/>
                <a:ea typeface="Calibri" panose="020F0502020204030204" pitchFamily="34" charset="0"/>
                <a:cs typeface="Calibri" panose="020F0502020204030204" pitchFamily="34" charset="0"/>
              </a:rPr>
              <a:t>2 </a:t>
            </a:r>
            <a:r>
              <a:rPr lang="en-US" sz="3200" b="1" u="sng" kern="100" dirty="0">
                <a:solidFill>
                  <a:srgbClr val="002060"/>
                </a:solidFill>
                <a:effectLst/>
                <a:ea typeface="Calibri" panose="020F0502020204030204" pitchFamily="34" charset="0"/>
                <a:cs typeface="Calibri" panose="020F0502020204030204" pitchFamily="34" charset="0"/>
              </a:rPr>
              <a:t>I know what enthusiasm they have for God, but it is misdirected zeal</a:t>
            </a:r>
            <a:r>
              <a:rPr lang="en-US" sz="3200" b="1" kern="100" dirty="0">
                <a:solidFill>
                  <a:srgbClr val="002060"/>
                </a:solidFill>
                <a:effectLst/>
                <a:ea typeface="Calibri" panose="020F0502020204030204" pitchFamily="34" charset="0"/>
                <a:cs typeface="Calibri" panose="020F0502020204030204" pitchFamily="34" charset="0"/>
              </a:rPr>
              <a:t>. </a:t>
            </a:r>
            <a:endParaRPr lang="en-US" sz="3200" b="1" kern="100" dirty="0">
              <a:solidFill>
                <a:srgbClr val="002060"/>
              </a:solidFill>
              <a:effectLst/>
              <a:ea typeface="Calibri" panose="020F0502020204030204" pitchFamily="34" charset="0"/>
              <a:cs typeface="Times New Roman" panose="02020603050405020304" pitchFamily="18" charset="0"/>
            </a:endParaRPr>
          </a:p>
          <a:p>
            <a:endParaRPr lang="en-US" sz="3200" dirty="0">
              <a:solidFill>
                <a:schemeClr val="tx1"/>
              </a:solidFill>
            </a:endParaRPr>
          </a:p>
          <a:p>
            <a:endParaRPr lang="en-US" sz="3200" dirty="0">
              <a:solidFill>
                <a:schemeClr val="tx1"/>
              </a:solidFill>
            </a:endParaRPr>
          </a:p>
        </p:txBody>
      </p:sp>
      <p:sp>
        <p:nvSpPr>
          <p:cNvPr id="9" name="Rounded Rectangular Callout 11">
            <a:extLst>
              <a:ext uri="{FF2B5EF4-FFF2-40B4-BE49-F238E27FC236}">
                <a16:creationId xmlns:a16="http://schemas.microsoft.com/office/drawing/2014/main" xmlns="" id="{08592AAE-8674-5E24-F5A8-848376645D1F}"/>
              </a:ext>
            </a:extLst>
          </p:cNvPr>
          <p:cNvSpPr/>
          <p:nvPr/>
        </p:nvSpPr>
        <p:spPr>
          <a:xfrm>
            <a:off x="304800" y="1143000"/>
            <a:ext cx="11640407"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u="sng" dirty="0">
                <a:solidFill>
                  <a:schemeClr val="bg1"/>
                </a:solidFill>
                <a:effectLst/>
                <a:latin typeface="Calibri" panose="020F0502020204030204" pitchFamily="34" charset="0"/>
                <a:ea typeface="Calibri" panose="020F0502020204030204" pitchFamily="34" charset="0"/>
              </a:rPr>
              <a:t>Answer:</a:t>
            </a:r>
            <a:r>
              <a:rPr lang="en-US" sz="4000" b="1" dirty="0">
                <a:solidFill>
                  <a:schemeClr val="bg1"/>
                </a:solidFill>
                <a:effectLst/>
                <a:latin typeface="Calibri" panose="020F0502020204030204" pitchFamily="34" charset="0"/>
                <a:ea typeface="Calibri" panose="020F0502020204030204" pitchFamily="34" charset="0"/>
              </a:rPr>
              <a:t>  </a:t>
            </a:r>
            <a:r>
              <a:rPr lang="en-US" sz="3200" b="1" dirty="0">
                <a:solidFill>
                  <a:schemeClr val="bg1"/>
                </a:solidFill>
                <a:effectLst/>
                <a:latin typeface="Calibri" panose="020F0502020204030204" pitchFamily="34" charset="0"/>
                <a:ea typeface="Calibri" panose="020F0502020204030204" pitchFamily="34" charset="0"/>
              </a:rPr>
              <a:t>Because they are stuck in their traditional “law/works” approach, rather than the “grace/faith” dynamic Jesus brought</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22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978A80F8-DD3E-4954-8829-FCF2B48F8F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EA22A23-87CF-D05A-F496-1B22E18B75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
        <p:nvSpPr>
          <p:cNvPr id="6" name="Rounded Rectangular Callout 11">
            <a:extLst>
              <a:ext uri="{FF2B5EF4-FFF2-40B4-BE49-F238E27FC236}">
                <a16:creationId xmlns:a16="http://schemas.microsoft.com/office/drawing/2014/main" xmlns="" id="{43FF7D44-56ED-2480-5D7D-51F3A2E8B2DD}"/>
              </a:ext>
            </a:extLst>
          </p:cNvPr>
          <p:cNvSpPr/>
          <p:nvPr/>
        </p:nvSpPr>
        <p:spPr>
          <a:xfrm>
            <a:off x="304800" y="1143000"/>
            <a:ext cx="11640407"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u="sng" dirty="0">
                <a:solidFill>
                  <a:schemeClr val="bg1"/>
                </a:solidFill>
                <a:effectLst/>
                <a:latin typeface="Calibri" panose="020F0502020204030204" pitchFamily="34" charset="0"/>
                <a:ea typeface="Calibri" panose="020F0502020204030204" pitchFamily="34" charset="0"/>
              </a:rPr>
              <a:t>Answer:</a:t>
            </a:r>
            <a:r>
              <a:rPr lang="en-US" sz="4000" b="1" dirty="0">
                <a:solidFill>
                  <a:schemeClr val="bg1"/>
                </a:solidFill>
                <a:effectLst/>
                <a:latin typeface="Calibri" panose="020F0502020204030204" pitchFamily="34" charset="0"/>
                <a:ea typeface="Calibri" panose="020F0502020204030204" pitchFamily="34" charset="0"/>
              </a:rPr>
              <a:t>  </a:t>
            </a:r>
            <a:r>
              <a:rPr lang="en-US" sz="3200" b="1" dirty="0">
                <a:solidFill>
                  <a:schemeClr val="bg1"/>
                </a:solidFill>
                <a:effectLst/>
                <a:latin typeface="Calibri" panose="020F0502020204030204" pitchFamily="34" charset="0"/>
                <a:ea typeface="Calibri" panose="020F0502020204030204" pitchFamily="34" charset="0"/>
              </a:rPr>
              <a:t>Because they are stuck in their traditional “law/works” approach, rather than the “grace/faith” dynamic Jesus brought</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12D917A7-5813-F672-3F34-E8A08EB41A64}"/>
              </a:ext>
            </a:extLst>
          </p:cNvPr>
          <p:cNvSpPr/>
          <p:nvPr/>
        </p:nvSpPr>
        <p:spPr>
          <a:xfrm>
            <a:off x="6795071" y="0"/>
            <a:ext cx="5257800" cy="9946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Why so few?</a:t>
            </a:r>
            <a:endParaRPr lang="en-US" sz="6000" b="1" dirty="0">
              <a:solidFill>
                <a:schemeClr val="bg1"/>
              </a:solidFill>
            </a:endParaRPr>
          </a:p>
        </p:txBody>
      </p:sp>
      <p:pic>
        <p:nvPicPr>
          <p:cNvPr id="4" name="Picture 4">
            <a:extLst>
              <a:ext uri="{FF2B5EF4-FFF2-40B4-BE49-F238E27FC236}">
                <a16:creationId xmlns:a16="http://schemas.microsoft.com/office/drawing/2014/main" xmlns="" id="{566D1EA1-E77C-BA57-2A7C-DB10466C03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0"/>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1D10350-494D-21D9-59EF-CE77A4F4F469}"/>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10:3 </a:t>
            </a:r>
            <a:r>
              <a:rPr lang="en-US" sz="3200" dirty="0">
                <a:solidFill>
                  <a:schemeClr val="tx1"/>
                </a:solidFill>
                <a:effectLst/>
                <a:ea typeface="Times New Roman" panose="02020603050405020304" pitchFamily="18" charset="0"/>
              </a:rPr>
              <a:t>For they don’t understand God’s way of making people right with himself. Refusing to accept God’s way, they cling to their own way of </a:t>
            </a:r>
            <a:r>
              <a:rPr lang="en-US" sz="3200" b="1" u="sng" dirty="0">
                <a:solidFill>
                  <a:srgbClr val="002060"/>
                </a:solidFill>
                <a:effectLst/>
                <a:ea typeface="Times New Roman" panose="02020603050405020304" pitchFamily="18" charset="0"/>
              </a:rPr>
              <a:t>getting right with God by trying to keep the law</a:t>
            </a:r>
            <a:r>
              <a:rPr lang="en-US" sz="3200" dirty="0">
                <a:solidFill>
                  <a:schemeClr val="tx1"/>
                </a:solidFill>
                <a:effectLst/>
                <a:ea typeface="Times New Roman" panose="02020603050405020304" pitchFamily="18" charset="0"/>
              </a:rPr>
              <a:t>. </a:t>
            </a:r>
            <a:r>
              <a:rPr lang="en-US" sz="3200" b="1" baseline="30000" dirty="0">
                <a:solidFill>
                  <a:schemeClr val="tx1"/>
                </a:solidFill>
                <a:effectLst/>
                <a:ea typeface="Times New Roman" panose="02020603050405020304" pitchFamily="18" charset="0"/>
              </a:rPr>
              <a:t>4 </a:t>
            </a:r>
            <a:r>
              <a:rPr lang="en-US" sz="3200" dirty="0">
                <a:solidFill>
                  <a:schemeClr val="tx1"/>
                </a:solidFill>
                <a:effectLst/>
                <a:ea typeface="Times New Roman" panose="02020603050405020304" pitchFamily="18" charset="0"/>
              </a:rPr>
              <a:t>For Christ has already accomplished the purpose for which the law was given.</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 As a result, all who believe in him are made right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3505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10:3 </a:t>
            </a:r>
            <a:r>
              <a:rPr lang="en-US" sz="3200" dirty="0">
                <a:solidFill>
                  <a:schemeClr val="tx1"/>
                </a:solidFill>
                <a:effectLst/>
                <a:ea typeface="Times New Roman" panose="02020603050405020304" pitchFamily="18" charset="0"/>
              </a:rPr>
              <a:t>For they </a:t>
            </a:r>
            <a:r>
              <a:rPr lang="en-US" sz="3200" b="1" u="sng" dirty="0">
                <a:solidFill>
                  <a:srgbClr val="002060"/>
                </a:solidFill>
                <a:effectLst/>
                <a:ea typeface="Times New Roman" panose="02020603050405020304" pitchFamily="18" charset="0"/>
              </a:rPr>
              <a:t>don’t understand</a:t>
            </a:r>
            <a:r>
              <a:rPr lang="en-US" sz="3200" dirty="0">
                <a:solidFill>
                  <a:schemeClr val="tx1"/>
                </a:solidFill>
                <a:effectLst/>
                <a:ea typeface="Times New Roman" panose="02020603050405020304" pitchFamily="18" charset="0"/>
              </a:rPr>
              <a:t> God’s way of making people right with himself. Refusing to accept God’s way, they cling to their own way of getting right with God by trying to keep the law. </a:t>
            </a:r>
            <a:r>
              <a:rPr lang="en-US" sz="3200" b="1" baseline="30000" dirty="0">
                <a:solidFill>
                  <a:schemeClr val="tx1"/>
                </a:solidFill>
                <a:effectLst/>
                <a:ea typeface="Times New Roman" panose="02020603050405020304" pitchFamily="18" charset="0"/>
              </a:rPr>
              <a:t>4 </a:t>
            </a:r>
            <a:r>
              <a:rPr lang="en-US" sz="3200" dirty="0">
                <a:solidFill>
                  <a:schemeClr val="tx1"/>
                </a:solidFill>
                <a:effectLst/>
                <a:ea typeface="Times New Roman" panose="02020603050405020304" pitchFamily="18" charset="0"/>
              </a:rPr>
              <a:t>For Christ has already accomplished the purpose for which the law was given.</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 As a result, all who believe in him are made right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22376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52400" y="4648200"/>
            <a:ext cx="11849100" cy="19090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10 &amp; 11</a:t>
            </a:r>
          </a:p>
          <a:p>
            <a:pPr algn="ctr" fontAlgn="auto">
              <a:spcBef>
                <a:spcPts val="0"/>
              </a:spcBef>
              <a:spcAft>
                <a:spcPts val="0"/>
              </a:spcAft>
              <a:defRPr/>
            </a:pPr>
            <a:r>
              <a:rPr lang="en-US" sz="5400" b="1" i="1" dirty="0">
                <a:solidFill>
                  <a:schemeClr val="bg1"/>
                </a:solidFill>
              </a:rPr>
              <a:t>Everything’s Going According to Plan</a:t>
            </a:r>
          </a:p>
        </p:txBody>
      </p:sp>
    </p:spTree>
    <p:extLst>
      <p:ext uri="{BB962C8B-B14F-4D97-AF65-F5344CB8AC3E}">
        <p14:creationId xmlns:p14="http://schemas.microsoft.com/office/powerpoint/2010/main" val="5804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10:3 </a:t>
            </a:r>
            <a:r>
              <a:rPr lang="en-US" sz="3200" dirty="0">
                <a:solidFill>
                  <a:schemeClr val="tx1"/>
                </a:solidFill>
                <a:effectLst/>
                <a:ea typeface="Times New Roman" panose="02020603050405020304" pitchFamily="18" charset="0"/>
              </a:rPr>
              <a:t>For they </a:t>
            </a:r>
            <a:r>
              <a:rPr lang="en-US" sz="3200" b="1" u="sng" dirty="0">
                <a:solidFill>
                  <a:srgbClr val="002060"/>
                </a:solidFill>
                <a:effectLst/>
                <a:ea typeface="Times New Roman" panose="02020603050405020304" pitchFamily="18" charset="0"/>
              </a:rPr>
              <a:t>don’t understand</a:t>
            </a:r>
            <a:r>
              <a:rPr lang="en-US" sz="3200" dirty="0">
                <a:solidFill>
                  <a:schemeClr val="tx1"/>
                </a:solidFill>
                <a:effectLst/>
                <a:ea typeface="Times New Roman" panose="02020603050405020304" pitchFamily="18" charset="0"/>
              </a:rPr>
              <a:t> God’s way of making people right with himself. </a:t>
            </a:r>
            <a:r>
              <a:rPr lang="en-US" sz="3200" b="1" u="sng" dirty="0">
                <a:solidFill>
                  <a:srgbClr val="002060"/>
                </a:solidFill>
                <a:effectLst/>
                <a:ea typeface="Times New Roman" panose="02020603050405020304" pitchFamily="18" charset="0"/>
              </a:rPr>
              <a:t>Refusing to accept God’s way, they cling to their own way </a:t>
            </a:r>
            <a:r>
              <a:rPr lang="en-US" sz="3200" dirty="0">
                <a:solidFill>
                  <a:schemeClr val="tx1"/>
                </a:solidFill>
                <a:effectLst/>
                <a:ea typeface="Times New Roman" panose="02020603050405020304" pitchFamily="18" charset="0"/>
              </a:rPr>
              <a:t>of getting right with God by trying to keep the law. </a:t>
            </a:r>
            <a:r>
              <a:rPr lang="en-US" sz="3200" b="1" baseline="30000" dirty="0">
                <a:solidFill>
                  <a:schemeClr val="tx1"/>
                </a:solidFill>
                <a:effectLst/>
                <a:ea typeface="Times New Roman" panose="02020603050405020304" pitchFamily="18" charset="0"/>
              </a:rPr>
              <a:t>4 </a:t>
            </a:r>
            <a:r>
              <a:rPr lang="en-US" sz="3200" dirty="0">
                <a:solidFill>
                  <a:schemeClr val="tx1"/>
                </a:solidFill>
                <a:effectLst/>
                <a:ea typeface="Times New Roman" panose="02020603050405020304" pitchFamily="18" charset="0"/>
              </a:rPr>
              <a:t>For Christ has already accomplished the purpose for which the law was given.</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 As a result, all who believe in him are made right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41715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10:3 </a:t>
            </a:r>
            <a:r>
              <a:rPr lang="en-US" sz="3200" dirty="0">
                <a:solidFill>
                  <a:schemeClr val="tx1"/>
                </a:solidFill>
                <a:effectLst/>
                <a:ea typeface="Times New Roman" panose="02020603050405020304" pitchFamily="18" charset="0"/>
              </a:rPr>
              <a:t>For they don’t understand God’s way of making people right with himself. Refusing to accept God’s way, they cling to their own way of getting right with God by trying to keep the law. </a:t>
            </a:r>
            <a:r>
              <a:rPr lang="en-US" sz="3200" b="1" baseline="30000" dirty="0">
                <a:solidFill>
                  <a:schemeClr val="tx1"/>
                </a:solidFill>
                <a:effectLst/>
                <a:ea typeface="Times New Roman" panose="02020603050405020304" pitchFamily="18" charset="0"/>
              </a:rPr>
              <a:t>4 </a:t>
            </a:r>
            <a:r>
              <a:rPr lang="en-US" sz="3200" b="1" u="sng" dirty="0">
                <a:solidFill>
                  <a:srgbClr val="002060"/>
                </a:solidFill>
                <a:effectLst/>
                <a:ea typeface="Times New Roman" panose="02020603050405020304" pitchFamily="18" charset="0"/>
              </a:rPr>
              <a:t>For Christ has already accomplished the purpose for which the law was given</a:t>
            </a:r>
            <a:r>
              <a:rPr lang="en-US" sz="3200" dirty="0">
                <a:solidFill>
                  <a:schemeClr val="tx1"/>
                </a:solidFill>
                <a:effectLst/>
                <a:ea typeface="Times New Roman" panose="02020603050405020304" pitchFamily="18" charset="0"/>
              </a:rPr>
              <a:t>.</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 As a result, all who believe in him are made right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79565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10:3 </a:t>
            </a:r>
            <a:r>
              <a:rPr lang="en-US" sz="3200" dirty="0">
                <a:solidFill>
                  <a:schemeClr val="tx1"/>
                </a:solidFill>
                <a:effectLst/>
                <a:ea typeface="Times New Roman" panose="02020603050405020304" pitchFamily="18" charset="0"/>
              </a:rPr>
              <a:t>For they don’t understand God’s way of making people right with himself. Refusing to accept God’s way, they cling to their own way of getting right with God by trying to keep the law. </a:t>
            </a:r>
            <a:r>
              <a:rPr lang="en-US" sz="3200" b="1" baseline="30000" dirty="0">
                <a:solidFill>
                  <a:schemeClr val="tx1"/>
                </a:solidFill>
                <a:effectLst/>
                <a:ea typeface="Times New Roman" panose="02020603050405020304" pitchFamily="18" charset="0"/>
              </a:rPr>
              <a:t>4 </a:t>
            </a:r>
            <a:r>
              <a:rPr lang="en-US" sz="3200" dirty="0">
                <a:solidFill>
                  <a:schemeClr val="tx1"/>
                </a:solidFill>
                <a:effectLst/>
                <a:ea typeface="Times New Roman" panose="02020603050405020304" pitchFamily="18" charset="0"/>
              </a:rPr>
              <a:t>For Christ has already accomplished the purpose for which the law was given.</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As a result, all who believe in him are made right with God.</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44847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5 </a:t>
            </a:r>
            <a:r>
              <a:rPr lang="en-US" sz="3200" dirty="0">
                <a:solidFill>
                  <a:schemeClr val="tx1"/>
                </a:solidFill>
              </a:rPr>
              <a:t>For Moses writes that the law’s way of making a person right with God </a:t>
            </a:r>
            <a:r>
              <a:rPr lang="en-US" sz="3200" b="1" u="sng" dirty="0">
                <a:solidFill>
                  <a:srgbClr val="002060"/>
                </a:solidFill>
              </a:rPr>
              <a:t>requires obedience to all of its commands</a:t>
            </a:r>
            <a:r>
              <a:rPr lang="en-US" sz="3200" dirty="0">
                <a:solidFill>
                  <a:schemeClr val="tx1"/>
                </a:solidFill>
              </a:rPr>
              <a:t>.</a:t>
            </a:r>
            <a:r>
              <a:rPr lang="en-US" sz="3200" baseline="30000" dirty="0">
                <a:solidFill>
                  <a:schemeClr val="tx1"/>
                </a:solidFill>
              </a:rPr>
              <a:t> </a:t>
            </a:r>
            <a:r>
              <a:rPr lang="en-US" sz="3200" b="1" baseline="30000" dirty="0">
                <a:solidFill>
                  <a:schemeClr val="tx1"/>
                </a:solidFill>
              </a:rPr>
              <a:t> 6 </a:t>
            </a:r>
            <a:r>
              <a:rPr lang="en-US" sz="3200" dirty="0">
                <a:solidFill>
                  <a:schemeClr val="tx1"/>
                </a:solidFill>
              </a:rPr>
              <a:t>But faith’s way of getting right with God says…</a:t>
            </a:r>
          </a:p>
          <a:p>
            <a:endParaRPr lang="en-US" sz="3200" dirty="0">
              <a:solidFill>
                <a:schemeClr val="tx1"/>
              </a:solidFill>
            </a:endParaRPr>
          </a:p>
        </p:txBody>
      </p:sp>
    </p:spTree>
    <p:extLst>
      <p:ext uri="{BB962C8B-B14F-4D97-AF65-F5344CB8AC3E}">
        <p14:creationId xmlns:p14="http://schemas.microsoft.com/office/powerpoint/2010/main" val="1721304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5 </a:t>
            </a:r>
            <a:r>
              <a:rPr lang="en-US" sz="3200" dirty="0">
                <a:solidFill>
                  <a:schemeClr val="tx1"/>
                </a:solidFill>
              </a:rPr>
              <a:t>For Moses writes that the law’s way of making a person right with God requires obedience to all of its commands.</a:t>
            </a:r>
            <a:r>
              <a:rPr lang="en-US" sz="3200" baseline="30000" dirty="0">
                <a:solidFill>
                  <a:schemeClr val="tx1"/>
                </a:solidFill>
              </a:rPr>
              <a:t> </a:t>
            </a:r>
            <a:r>
              <a:rPr lang="en-US" sz="3200" b="1" baseline="30000" dirty="0">
                <a:solidFill>
                  <a:schemeClr val="tx1"/>
                </a:solidFill>
              </a:rPr>
              <a:t> 6 </a:t>
            </a:r>
            <a:r>
              <a:rPr lang="en-US" sz="3200" b="1" u="sng" dirty="0">
                <a:solidFill>
                  <a:srgbClr val="002060"/>
                </a:solidFill>
              </a:rPr>
              <a:t>But faith’s way of getting right with God says</a:t>
            </a:r>
            <a:r>
              <a:rPr lang="en-US" sz="3200" dirty="0">
                <a:solidFill>
                  <a:schemeClr val="tx1"/>
                </a:solidFill>
              </a:rPr>
              <a:t>…</a:t>
            </a:r>
          </a:p>
          <a:p>
            <a:endParaRPr lang="en-US" sz="3200" dirty="0">
              <a:solidFill>
                <a:schemeClr val="tx1"/>
              </a:solidFill>
            </a:endParaRPr>
          </a:p>
        </p:txBody>
      </p:sp>
    </p:spTree>
    <p:extLst>
      <p:ext uri="{BB962C8B-B14F-4D97-AF65-F5344CB8AC3E}">
        <p14:creationId xmlns:p14="http://schemas.microsoft.com/office/powerpoint/2010/main" val="102452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
        <p:nvSpPr>
          <p:cNvPr id="8" name="Rounded Rectangular Callout 11">
            <a:extLst>
              <a:ext uri="{FF2B5EF4-FFF2-40B4-BE49-F238E27FC236}">
                <a16:creationId xmlns:a16="http://schemas.microsoft.com/office/drawing/2014/main" xmlns="" id="{C974CEBE-4CAE-6441-446E-31EAD0623895}"/>
              </a:ext>
            </a:extLst>
          </p:cNvPr>
          <p:cNvSpPr/>
          <p:nvPr/>
        </p:nvSpPr>
        <p:spPr>
          <a:xfrm>
            <a:off x="228600" y="2357055"/>
            <a:ext cx="9144000" cy="122434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latin typeface="Calibri" panose="020F0502020204030204" pitchFamily="34" charset="0"/>
                <a:ea typeface="Calibri" panose="020F0502020204030204" pitchFamily="34" charset="0"/>
              </a:rPr>
              <a:t>Key to interpreting: Paul is using a “scenes from Israel’s history” style of argumentation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69BABBAE-CFC8-59DB-7BEB-B03B3FE5F282}"/>
              </a:ext>
            </a:extLst>
          </p:cNvPr>
          <p:cNvSpPr/>
          <p:nvPr/>
        </p:nvSpPr>
        <p:spPr>
          <a:xfrm>
            <a:off x="4691865" y="3639448"/>
            <a:ext cx="7467600" cy="65078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i="1" dirty="0">
                <a:solidFill>
                  <a:schemeClr val="bg1"/>
                </a:solidFill>
                <a:latin typeface="Calibri" panose="020F0502020204030204" pitchFamily="34" charset="0"/>
                <a:ea typeface="Calibri" panose="020F0502020204030204" pitchFamily="34" charset="0"/>
              </a:rPr>
              <a:t>Remember the time when God… </a:t>
            </a:r>
            <a:endParaRPr lang="en-US" sz="36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3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
        <p:nvSpPr>
          <p:cNvPr id="2" name="Rectangle 1">
            <a:extLst>
              <a:ext uri="{FF2B5EF4-FFF2-40B4-BE49-F238E27FC236}">
                <a16:creationId xmlns:a16="http://schemas.microsoft.com/office/drawing/2014/main" xmlns="" id="{FD4FEB5A-A2B4-A630-AB90-21507F60CB69}"/>
              </a:ext>
            </a:extLst>
          </p:cNvPr>
          <p:cNvSpPr/>
          <p:nvPr/>
        </p:nvSpPr>
        <p:spPr>
          <a:xfrm>
            <a:off x="12843" y="1600200"/>
            <a:ext cx="12192000" cy="26670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2800" b="1" baseline="30000" dirty="0" err="1">
                <a:solidFill>
                  <a:schemeClr val="bg1"/>
                </a:solidFill>
                <a:effectLst/>
                <a:ea typeface="Times New Roman" panose="02020603050405020304" pitchFamily="18" charset="0"/>
              </a:rPr>
              <a:t>Deut</a:t>
            </a:r>
            <a:r>
              <a:rPr lang="en-US" sz="2800" b="1" baseline="30000" dirty="0">
                <a:solidFill>
                  <a:schemeClr val="bg1"/>
                </a:solidFill>
                <a:effectLst/>
                <a:ea typeface="Times New Roman" panose="02020603050405020304" pitchFamily="18" charset="0"/>
              </a:rPr>
              <a:t> 30:11 </a:t>
            </a:r>
            <a:r>
              <a:rPr lang="en-US" sz="2800" dirty="0">
                <a:solidFill>
                  <a:schemeClr val="bg1"/>
                </a:solidFill>
                <a:effectLst/>
                <a:ea typeface="Times New Roman" panose="02020603050405020304" pitchFamily="18" charset="0"/>
              </a:rPr>
              <a:t>“This command I am giving you today is not too difficult for you, and it is not beyond your reach. </a:t>
            </a:r>
            <a:r>
              <a:rPr lang="en-US" sz="2800" b="1" baseline="30000" dirty="0">
                <a:solidFill>
                  <a:schemeClr val="bg1"/>
                </a:solidFill>
                <a:effectLst/>
                <a:ea typeface="Times New Roman" panose="02020603050405020304" pitchFamily="18" charset="0"/>
              </a:rPr>
              <a:t>12 </a:t>
            </a:r>
            <a:r>
              <a:rPr lang="en-US" sz="2800" dirty="0">
                <a:solidFill>
                  <a:schemeClr val="bg1"/>
                </a:solidFill>
                <a:effectLst/>
                <a:ea typeface="Times New Roman" panose="02020603050405020304" pitchFamily="18" charset="0"/>
              </a:rPr>
              <a:t>It is not kept in heaven, so distant that you must ask, ‘Who will go up to heaven and bring it down so we can hear it and obey?’ </a:t>
            </a:r>
            <a:r>
              <a:rPr lang="en-US" sz="2800" b="1" baseline="30000" dirty="0">
                <a:solidFill>
                  <a:schemeClr val="bg1"/>
                </a:solidFill>
                <a:effectLst/>
                <a:ea typeface="Times New Roman" panose="02020603050405020304" pitchFamily="18" charset="0"/>
              </a:rPr>
              <a:t>13 </a:t>
            </a:r>
            <a:r>
              <a:rPr lang="en-US" sz="2800" dirty="0">
                <a:solidFill>
                  <a:schemeClr val="bg1"/>
                </a:solidFill>
                <a:effectLst/>
                <a:ea typeface="Times New Roman" panose="02020603050405020304" pitchFamily="18" charset="0"/>
              </a:rPr>
              <a:t>It is not kept beyond the sea, so far away that you must ask, ‘Who will cross the sea to bring it to us so we can hear it and obey?’ </a:t>
            </a:r>
            <a:r>
              <a:rPr lang="en-US" sz="2800" b="1" baseline="30000" dirty="0">
                <a:solidFill>
                  <a:schemeClr val="bg1"/>
                </a:solidFill>
                <a:effectLst/>
                <a:ea typeface="Times New Roman" panose="02020603050405020304" pitchFamily="18" charset="0"/>
              </a:rPr>
              <a:t>14 </a:t>
            </a:r>
            <a:r>
              <a:rPr lang="en-US" sz="2800" dirty="0">
                <a:solidFill>
                  <a:schemeClr val="bg1"/>
                </a:solidFill>
                <a:effectLst/>
                <a:ea typeface="Times New Roman" panose="02020603050405020304" pitchFamily="18" charset="0"/>
              </a:rPr>
              <a:t>No, the message is very close at hand; it is on your lips and in your heart so that you can obey it.</a:t>
            </a:r>
          </a:p>
          <a:p>
            <a:endParaRPr lang="en-US" sz="3200" dirty="0">
              <a:solidFill>
                <a:schemeClr val="tx1"/>
              </a:solidFill>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0" y="64414"/>
            <a:ext cx="12192000" cy="1611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Context: I want you to be near to me – I want us to be in relationship at the deepest level of intimacy – </a:t>
            </a:r>
            <a:r>
              <a:rPr lang="en-US" sz="3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heart</a:t>
            </a:r>
            <a:r>
              <a:rPr lang="en-U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 that you may </a:t>
            </a:r>
            <a:r>
              <a:rPr lang="en-US" sz="3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live</a:t>
            </a:r>
            <a:r>
              <a:rPr lang="en-U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 please follow my instructions!</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17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
        <p:nvSpPr>
          <p:cNvPr id="2" name="Rectangle 1">
            <a:extLst>
              <a:ext uri="{FF2B5EF4-FFF2-40B4-BE49-F238E27FC236}">
                <a16:creationId xmlns:a16="http://schemas.microsoft.com/office/drawing/2014/main" xmlns="" id="{FD4FEB5A-A2B4-A630-AB90-21507F60CB69}"/>
              </a:ext>
            </a:extLst>
          </p:cNvPr>
          <p:cNvSpPr/>
          <p:nvPr/>
        </p:nvSpPr>
        <p:spPr>
          <a:xfrm>
            <a:off x="12843" y="1600200"/>
            <a:ext cx="12192000" cy="26670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2800" b="1" baseline="30000" dirty="0" err="1">
                <a:solidFill>
                  <a:schemeClr val="bg1"/>
                </a:solidFill>
                <a:effectLst/>
                <a:ea typeface="Times New Roman" panose="02020603050405020304" pitchFamily="18" charset="0"/>
              </a:rPr>
              <a:t>Deut</a:t>
            </a:r>
            <a:r>
              <a:rPr lang="en-US" sz="2800" b="1" baseline="30000" dirty="0">
                <a:solidFill>
                  <a:schemeClr val="bg1"/>
                </a:solidFill>
                <a:effectLst/>
                <a:ea typeface="Times New Roman" panose="02020603050405020304" pitchFamily="18" charset="0"/>
              </a:rPr>
              <a:t> 30:11 </a:t>
            </a:r>
            <a:r>
              <a:rPr lang="en-US" sz="2800" dirty="0">
                <a:solidFill>
                  <a:schemeClr val="bg1"/>
                </a:solidFill>
                <a:effectLst/>
                <a:ea typeface="Times New Roman" panose="02020603050405020304" pitchFamily="18" charset="0"/>
              </a:rPr>
              <a:t>“This command I am giving you today is not too difficult for you, and it is not beyond your reach. </a:t>
            </a:r>
            <a:r>
              <a:rPr lang="en-US" sz="2800" b="1" baseline="30000" dirty="0">
                <a:solidFill>
                  <a:schemeClr val="bg1"/>
                </a:solidFill>
                <a:effectLst/>
                <a:ea typeface="Times New Roman" panose="02020603050405020304" pitchFamily="18" charset="0"/>
              </a:rPr>
              <a:t>12 </a:t>
            </a:r>
            <a:r>
              <a:rPr lang="en-US" sz="2800" dirty="0">
                <a:solidFill>
                  <a:schemeClr val="bg1"/>
                </a:solidFill>
                <a:effectLst/>
                <a:ea typeface="Times New Roman" panose="02020603050405020304" pitchFamily="18" charset="0"/>
              </a:rPr>
              <a:t>It is not kept in heaven, so distant that you must ask, ‘Who will go up to heaven and bring it down so we can hear it and obey?’ </a:t>
            </a:r>
            <a:r>
              <a:rPr lang="en-US" sz="2800" b="1" baseline="30000" dirty="0">
                <a:solidFill>
                  <a:schemeClr val="bg1"/>
                </a:solidFill>
                <a:effectLst/>
                <a:ea typeface="Times New Roman" panose="02020603050405020304" pitchFamily="18" charset="0"/>
              </a:rPr>
              <a:t>13 </a:t>
            </a:r>
            <a:r>
              <a:rPr lang="en-US" sz="2800" dirty="0">
                <a:solidFill>
                  <a:schemeClr val="bg1"/>
                </a:solidFill>
                <a:effectLst/>
                <a:ea typeface="Times New Roman" panose="02020603050405020304" pitchFamily="18" charset="0"/>
              </a:rPr>
              <a:t>It is not kept beyond the sea, so far away that you must ask, ‘Who will cross the sea to bring it to us so we can hear it and obey?’ </a:t>
            </a:r>
            <a:r>
              <a:rPr lang="en-US" sz="2800" b="1" baseline="30000" dirty="0">
                <a:solidFill>
                  <a:schemeClr val="bg1"/>
                </a:solidFill>
                <a:effectLst/>
                <a:ea typeface="Times New Roman" panose="02020603050405020304" pitchFamily="18" charset="0"/>
              </a:rPr>
              <a:t>14 </a:t>
            </a:r>
            <a:r>
              <a:rPr lang="en-US" sz="2800" dirty="0">
                <a:solidFill>
                  <a:schemeClr val="bg1"/>
                </a:solidFill>
                <a:effectLst/>
                <a:ea typeface="Times New Roman" panose="02020603050405020304" pitchFamily="18" charset="0"/>
              </a:rPr>
              <a:t>No, the message is very close at hand; it is on your lips and in your heart so that you can obey it.</a:t>
            </a:r>
          </a:p>
          <a:p>
            <a:endParaRPr lang="en-US" sz="3200" dirty="0">
              <a:solidFill>
                <a:schemeClr val="tx1"/>
              </a:solidFill>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165243" y="196026"/>
            <a:ext cx="11887200" cy="1230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Moses’s purpose was to prevent the Israelites from evading responsibility by pleading they don’t know what to do</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073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0" y="64414"/>
            <a:ext cx="12192000" cy="1611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900" b="1" kern="100" dirty="0">
                <a:solidFill>
                  <a:schemeClr val="bg1"/>
                </a:solidFill>
                <a:ea typeface="Calibri" panose="020F0502020204030204" pitchFamily="34" charset="0"/>
                <a:cs typeface="Times New Roman" panose="02020603050405020304" pitchFamily="18" charset="0"/>
              </a:rPr>
              <a:t>The principle that carries over to today: </a:t>
            </a:r>
            <a:r>
              <a:rPr lang="en-US" sz="2900" b="1" dirty="0"/>
              <a:t>God is gracious in his efforts to establish a relationship with us. He provides a way, and brings it near to us. It is accessible and understandable, because he wants us to be with Him.  </a:t>
            </a:r>
            <a:endParaRPr lang="en-US" sz="2900" b="1" kern="100" dirty="0">
              <a:solidFill>
                <a:schemeClr val="bg1"/>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76C003A7-B000-61DD-FA2C-C7528DEA4533}"/>
              </a:ext>
            </a:extLst>
          </p:cNvPr>
          <p:cNvSpPr/>
          <p:nvPr/>
        </p:nvSpPr>
        <p:spPr>
          <a:xfrm>
            <a:off x="12843" y="1600200"/>
            <a:ext cx="12192000" cy="26670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2800" b="1" baseline="30000" dirty="0" err="1">
                <a:solidFill>
                  <a:schemeClr val="bg1"/>
                </a:solidFill>
                <a:effectLst/>
                <a:ea typeface="Times New Roman" panose="02020603050405020304" pitchFamily="18" charset="0"/>
              </a:rPr>
              <a:t>Deut</a:t>
            </a:r>
            <a:r>
              <a:rPr lang="en-US" sz="2800" b="1" baseline="30000" dirty="0">
                <a:solidFill>
                  <a:schemeClr val="bg1"/>
                </a:solidFill>
                <a:effectLst/>
                <a:ea typeface="Times New Roman" panose="02020603050405020304" pitchFamily="18" charset="0"/>
              </a:rPr>
              <a:t> 30:11 </a:t>
            </a:r>
            <a:r>
              <a:rPr lang="en-US" sz="2800" dirty="0">
                <a:solidFill>
                  <a:schemeClr val="bg1"/>
                </a:solidFill>
                <a:effectLst/>
                <a:ea typeface="Times New Roman" panose="02020603050405020304" pitchFamily="18" charset="0"/>
              </a:rPr>
              <a:t>“This command I am giving you today is not too difficult for you, and it is not beyond your reach. </a:t>
            </a:r>
            <a:r>
              <a:rPr lang="en-US" sz="2800" b="1" baseline="30000" dirty="0">
                <a:solidFill>
                  <a:schemeClr val="bg1"/>
                </a:solidFill>
                <a:effectLst/>
                <a:ea typeface="Times New Roman" panose="02020603050405020304" pitchFamily="18" charset="0"/>
              </a:rPr>
              <a:t>12 </a:t>
            </a:r>
            <a:r>
              <a:rPr lang="en-US" sz="2800" dirty="0">
                <a:solidFill>
                  <a:schemeClr val="bg1"/>
                </a:solidFill>
                <a:effectLst/>
                <a:ea typeface="Times New Roman" panose="02020603050405020304" pitchFamily="18" charset="0"/>
              </a:rPr>
              <a:t>It is not kept in heaven, so distant that you must ask, ‘Who will go up to heaven and bring it down so we can hear it and obey?’ </a:t>
            </a:r>
            <a:r>
              <a:rPr lang="en-US" sz="2800" b="1" baseline="30000" dirty="0">
                <a:solidFill>
                  <a:schemeClr val="bg1"/>
                </a:solidFill>
                <a:effectLst/>
                <a:ea typeface="Times New Roman" panose="02020603050405020304" pitchFamily="18" charset="0"/>
              </a:rPr>
              <a:t>13 </a:t>
            </a:r>
            <a:r>
              <a:rPr lang="en-US" sz="2800" dirty="0">
                <a:solidFill>
                  <a:schemeClr val="bg1"/>
                </a:solidFill>
                <a:effectLst/>
                <a:ea typeface="Times New Roman" panose="02020603050405020304" pitchFamily="18" charset="0"/>
              </a:rPr>
              <a:t>It is not kept beyond the sea, so far away that you must ask, ‘Who will cross the sea to bring it to us so we can hear it and obey?’ </a:t>
            </a:r>
            <a:r>
              <a:rPr lang="en-US" sz="2800" b="1" baseline="30000" dirty="0">
                <a:solidFill>
                  <a:schemeClr val="bg1"/>
                </a:solidFill>
                <a:effectLst/>
                <a:ea typeface="Times New Roman" panose="02020603050405020304" pitchFamily="18" charset="0"/>
              </a:rPr>
              <a:t>14 </a:t>
            </a:r>
            <a:r>
              <a:rPr lang="en-US" sz="2800" dirty="0">
                <a:solidFill>
                  <a:schemeClr val="bg1"/>
                </a:solidFill>
                <a:effectLst/>
                <a:ea typeface="Times New Roman" panose="02020603050405020304" pitchFamily="18" charset="0"/>
              </a:rPr>
              <a:t>No, the message is very close at hand; it is on your lips and in your heart so that you can obey it.</a:t>
            </a:r>
          </a:p>
          <a:p>
            <a:endParaRPr lang="en-US" sz="3200" dirty="0">
              <a:solidFill>
                <a:schemeClr val="tx1"/>
              </a:solidFill>
            </a:endParaRP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1B7CBF88-BF9E-555C-C56B-DA5194DE5D72}"/>
              </a:ext>
            </a:extLst>
          </p:cNvPr>
          <p:cNvSpPr/>
          <p:nvPr/>
        </p:nvSpPr>
        <p:spPr>
          <a:xfrm>
            <a:off x="196702" y="1747902"/>
            <a:ext cx="11919098" cy="2362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the time I pled with you to listen to my commands so we could have intimacy? And I put my program right out there and didn’t hide the ball? This is just like that. Only now the command is faith in Christ!</a:t>
            </a:r>
          </a:p>
        </p:txBody>
      </p:sp>
    </p:spTree>
    <p:extLst>
      <p:ext uri="{BB962C8B-B14F-4D97-AF65-F5344CB8AC3E}">
        <p14:creationId xmlns:p14="http://schemas.microsoft.com/office/powerpoint/2010/main" val="7876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0" y="64414"/>
            <a:ext cx="12192000" cy="1611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900" b="1" kern="100" dirty="0">
                <a:solidFill>
                  <a:schemeClr val="bg1"/>
                </a:solidFill>
                <a:ea typeface="Calibri" panose="020F0502020204030204" pitchFamily="34" charset="0"/>
                <a:cs typeface="Times New Roman" panose="02020603050405020304" pitchFamily="18" charset="0"/>
              </a:rPr>
              <a:t>The principle that carries over to today: </a:t>
            </a:r>
            <a:r>
              <a:rPr lang="en-US" sz="2900" b="1" dirty="0"/>
              <a:t>God is gracious in his efforts to establish a relationship with us. He provides a way, and brings it near to us. It is accessible and understandable, because he wants us to be with Him.  </a:t>
            </a:r>
            <a:endParaRPr lang="en-US" sz="2900" b="1" kern="100" dirty="0">
              <a:solidFill>
                <a:schemeClr val="bg1"/>
              </a:solidFill>
              <a:effectLst/>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E69E25CA-2C24-2DFC-D4C1-7026CFDB5837}"/>
              </a:ext>
            </a:extLst>
          </p:cNvPr>
          <p:cNvSpPr/>
          <p:nvPr/>
        </p:nvSpPr>
        <p:spPr>
          <a:xfrm>
            <a:off x="1371600" y="1840318"/>
            <a:ext cx="85344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IOW you don’t have to go to the ends of the earth to find out how to be near me – </a:t>
            </a:r>
            <a:r>
              <a:rPr lang="en-US" sz="3200" b="1" i="1" dirty="0"/>
              <a:t>here</a:t>
            </a:r>
            <a:r>
              <a:rPr lang="en-US" sz="3200" b="1" dirty="0"/>
              <a:t> It is!</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4E24C8EC-58AB-27D4-97D5-DD73CC0F1BCF}"/>
              </a:ext>
            </a:extLst>
          </p:cNvPr>
          <p:cNvSpPr/>
          <p:nvPr/>
        </p:nvSpPr>
        <p:spPr>
          <a:xfrm>
            <a:off x="2743200" y="3092520"/>
            <a:ext cx="9220200" cy="77351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same is true now… in fact… how much </a:t>
            </a:r>
            <a:r>
              <a:rPr lang="en-US" sz="3200" b="1" i="1" dirty="0"/>
              <a:t>more</a:t>
            </a:r>
            <a:r>
              <a:rPr lang="en-US" sz="3200" b="1" dirty="0"/>
              <a:t> so?</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457200" y="2205758"/>
            <a:ext cx="11201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Romans 1-5: </a:t>
            </a:r>
            <a:r>
              <a:rPr lang="en-US" sz="6000" b="1" i="1" dirty="0">
                <a:solidFill>
                  <a:schemeClr val="bg1"/>
                </a:solidFill>
              </a:rPr>
              <a:t>Salvation</a:t>
            </a:r>
            <a:endParaRPr lang="en-US" sz="5600" b="1" i="1" dirty="0">
              <a:solidFill>
                <a:schemeClr val="bg1"/>
              </a:solidFill>
            </a:endParaRPr>
          </a:p>
        </p:txBody>
      </p:sp>
      <p:sp>
        <p:nvSpPr>
          <p:cNvPr id="8" name="Rounded Rectangular Callout 11">
            <a:extLst>
              <a:ext uri="{FF2B5EF4-FFF2-40B4-BE49-F238E27FC236}">
                <a16:creationId xmlns:a16="http://schemas.microsoft.com/office/drawing/2014/main" xmlns="" id="{A4A514BC-731E-8903-3CFB-29E44C86D295}"/>
              </a:ext>
            </a:extLst>
          </p:cNvPr>
          <p:cNvSpPr/>
          <p:nvPr/>
        </p:nvSpPr>
        <p:spPr>
          <a:xfrm>
            <a:off x="457200" y="3805958"/>
            <a:ext cx="11201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Romans 5-8: </a:t>
            </a:r>
            <a:r>
              <a:rPr lang="en-US" sz="6000" b="1" i="1" dirty="0">
                <a:solidFill>
                  <a:schemeClr val="bg1"/>
                </a:solidFill>
              </a:rPr>
              <a:t>Spiritual Growth</a:t>
            </a:r>
            <a:r>
              <a:rPr lang="en-US" sz="6000" b="1" dirty="0">
                <a:solidFill>
                  <a:schemeClr val="bg1"/>
                </a:solidFill>
              </a:rPr>
              <a:t> </a:t>
            </a:r>
          </a:p>
        </p:txBody>
      </p:sp>
      <p:sp>
        <p:nvSpPr>
          <p:cNvPr id="2" name="Rounded Rectangular Callout 11">
            <a:extLst>
              <a:ext uri="{FF2B5EF4-FFF2-40B4-BE49-F238E27FC236}">
                <a16:creationId xmlns:a16="http://schemas.microsoft.com/office/drawing/2014/main" xmlns="" id="{E190B806-6504-855F-DE22-A89F5488E702}"/>
              </a:ext>
            </a:extLst>
          </p:cNvPr>
          <p:cNvSpPr/>
          <p:nvPr/>
        </p:nvSpPr>
        <p:spPr>
          <a:xfrm>
            <a:off x="457200" y="5406158"/>
            <a:ext cx="11201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Romans 9-11: </a:t>
            </a:r>
            <a:r>
              <a:rPr lang="en-US" sz="6000" b="1" i="1" dirty="0">
                <a:solidFill>
                  <a:schemeClr val="bg1"/>
                </a:solidFill>
              </a:rPr>
              <a:t>What about Israel?</a:t>
            </a:r>
            <a:endParaRPr lang="en-US" sz="6000" b="1" dirty="0">
              <a:solidFill>
                <a:schemeClr val="bg1"/>
              </a:solidFill>
            </a:endParaRPr>
          </a:p>
        </p:txBody>
      </p:sp>
    </p:spTree>
    <p:extLst>
      <p:ext uri="{BB962C8B-B14F-4D97-AF65-F5344CB8AC3E}">
        <p14:creationId xmlns:p14="http://schemas.microsoft.com/office/powerpoint/2010/main" val="31426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0" y="64414"/>
            <a:ext cx="12192000" cy="1611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900" b="1" kern="100" dirty="0">
                <a:solidFill>
                  <a:schemeClr val="bg1"/>
                </a:solidFill>
                <a:ea typeface="Calibri" panose="020F0502020204030204" pitchFamily="34" charset="0"/>
                <a:cs typeface="Times New Roman" panose="02020603050405020304" pitchFamily="18" charset="0"/>
              </a:rPr>
              <a:t>The principle that carries over to today: </a:t>
            </a:r>
            <a:r>
              <a:rPr lang="en-US" sz="2900" b="1" dirty="0"/>
              <a:t>God is gracious in his efforts to establish a relationship with us. He provides a way, and brings it near to us. It is accessible and understandable, because he wants us to be with Him.  </a:t>
            </a:r>
            <a:endParaRPr lang="en-US" sz="2900" b="1" kern="100" dirty="0">
              <a:solidFill>
                <a:schemeClr val="bg1"/>
              </a:solidFill>
              <a:effectLst/>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E69E25CA-2C24-2DFC-D4C1-7026CFDB5837}"/>
              </a:ext>
            </a:extLst>
          </p:cNvPr>
          <p:cNvSpPr/>
          <p:nvPr/>
        </p:nvSpPr>
        <p:spPr>
          <a:xfrm>
            <a:off x="1371600" y="1840318"/>
            <a:ext cx="85344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IOW you don’t have to go to the ends of the earth to find out how to be near me – </a:t>
            </a:r>
            <a:r>
              <a:rPr lang="en-US" sz="3200" b="1" i="1" dirty="0"/>
              <a:t>here</a:t>
            </a:r>
            <a:r>
              <a:rPr lang="en-US" sz="3200" b="1" dirty="0"/>
              <a:t> It is!</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4E24C8EC-58AB-27D4-97D5-DD73CC0F1BCF}"/>
              </a:ext>
            </a:extLst>
          </p:cNvPr>
          <p:cNvSpPr/>
          <p:nvPr/>
        </p:nvSpPr>
        <p:spPr>
          <a:xfrm>
            <a:off x="2743200" y="3092520"/>
            <a:ext cx="9220200" cy="77351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same is true now… in fact… how much </a:t>
            </a:r>
            <a:r>
              <a:rPr lang="en-US" sz="3200" b="1" i="1" dirty="0"/>
              <a:t>more</a:t>
            </a:r>
            <a:r>
              <a:rPr lang="en-US" sz="3200" b="1" dirty="0"/>
              <a:t> so?</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223BD9B8-A16F-7919-9C87-7B2B2055C852}"/>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a:t>
            </a:r>
            <a:r>
              <a:rPr lang="en-US" sz="3100" b="1" u="sng" dirty="0">
                <a:solidFill>
                  <a:srgbClr val="002060"/>
                </a:solidFill>
              </a:rPr>
              <a:t>“Don’t say in your</a:t>
            </a:r>
            <a:r>
              <a:rPr lang="en-US" sz="3200" b="1" u="sng" dirty="0">
                <a:solidFill>
                  <a:srgbClr val="002060"/>
                </a:solidFill>
              </a:rPr>
              <a:t> heart, ‘Who will go up to heaven?’</a:t>
            </a:r>
            <a:r>
              <a:rPr lang="en-US" sz="3200" dirty="0">
                <a:solidFill>
                  <a:schemeClr val="tx1"/>
                </a:solidFill>
              </a:rPr>
              <a:t> (to bring Christ down to earth). </a:t>
            </a:r>
            <a:r>
              <a:rPr lang="en-US" sz="3200" b="1" baseline="30000" dirty="0">
                <a:solidFill>
                  <a:schemeClr val="tx1"/>
                </a:solidFill>
              </a:rPr>
              <a:t>7 </a:t>
            </a:r>
            <a:r>
              <a:rPr lang="en-US" sz="3200" b="1" u="sng" dirty="0">
                <a:solidFill>
                  <a:srgbClr val="002060"/>
                </a:solidFill>
              </a:rPr>
              <a:t>And don’t say, ‘Who will go down to the place of the dead?’ </a:t>
            </a:r>
            <a:r>
              <a:rPr lang="en-US" sz="3200" dirty="0">
                <a:solidFill>
                  <a:schemeClr val="tx1"/>
                </a:solidFill>
              </a:rPr>
              <a:t>(to bring Christ back to life again).”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2750233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0" y="64414"/>
            <a:ext cx="12192000" cy="1611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900" b="1" kern="100" dirty="0">
                <a:solidFill>
                  <a:schemeClr val="bg1"/>
                </a:solidFill>
                <a:ea typeface="Calibri" panose="020F0502020204030204" pitchFamily="34" charset="0"/>
                <a:cs typeface="Times New Roman" panose="02020603050405020304" pitchFamily="18" charset="0"/>
              </a:rPr>
              <a:t>The principle that carries over to today: </a:t>
            </a:r>
            <a:r>
              <a:rPr lang="en-US" sz="2900" b="1" dirty="0"/>
              <a:t>God is gracious in his efforts to establish a relationship with us. He provides a way, and brings it near to us. It is accessible and understandable, because he wants us to be with Him.  </a:t>
            </a:r>
            <a:endParaRPr lang="en-US" sz="2900" b="1" kern="100" dirty="0">
              <a:solidFill>
                <a:schemeClr val="bg1"/>
              </a:solidFill>
              <a:effectLst/>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E69E25CA-2C24-2DFC-D4C1-7026CFDB5837}"/>
              </a:ext>
            </a:extLst>
          </p:cNvPr>
          <p:cNvSpPr/>
          <p:nvPr/>
        </p:nvSpPr>
        <p:spPr>
          <a:xfrm>
            <a:off x="1371600" y="1840318"/>
            <a:ext cx="85344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IOW you don’t have to go to the ends of the earth to find out how to be near me – </a:t>
            </a:r>
            <a:r>
              <a:rPr lang="en-US" sz="3200" b="1" i="1" dirty="0"/>
              <a:t>here</a:t>
            </a:r>
            <a:r>
              <a:rPr lang="en-US" sz="3200" b="1" dirty="0"/>
              <a:t> It is!</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4E24C8EC-58AB-27D4-97D5-DD73CC0F1BCF}"/>
              </a:ext>
            </a:extLst>
          </p:cNvPr>
          <p:cNvSpPr/>
          <p:nvPr/>
        </p:nvSpPr>
        <p:spPr>
          <a:xfrm>
            <a:off x="2743200" y="3092520"/>
            <a:ext cx="9220200" cy="77351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same is true now… in fact… how much </a:t>
            </a:r>
            <a:r>
              <a:rPr lang="en-US" sz="3200" b="1" i="1" dirty="0"/>
              <a:t>more</a:t>
            </a:r>
            <a:r>
              <a:rPr lang="en-US" sz="3200" b="1" dirty="0"/>
              <a:t> so?</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123C85F3-719D-ECE0-1365-8D6622B59AC2}"/>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a:t>
            </a:r>
            <a:r>
              <a:rPr lang="en-US" sz="3200" b="1" u="sng" dirty="0">
                <a:solidFill>
                  <a:srgbClr val="002060"/>
                </a:solidFill>
              </a:rPr>
              <a:t>to bring Christ down to earth</a:t>
            </a:r>
            <a:r>
              <a:rPr lang="en-US" sz="3200" dirty="0">
                <a:solidFill>
                  <a:schemeClr val="tx1"/>
                </a:solidFill>
              </a:rPr>
              <a:t>). </a:t>
            </a:r>
            <a:r>
              <a:rPr lang="en-US" sz="3200" b="1" baseline="30000" dirty="0">
                <a:solidFill>
                  <a:schemeClr val="tx1"/>
                </a:solidFill>
              </a:rPr>
              <a:t>7 </a:t>
            </a:r>
            <a:r>
              <a:rPr lang="en-US" sz="3200" dirty="0">
                <a:solidFill>
                  <a:schemeClr val="tx1"/>
                </a:solidFill>
              </a:rPr>
              <a:t>And don’t say, ‘Who will go down to the place of the dead?’ (</a:t>
            </a:r>
            <a:r>
              <a:rPr lang="en-US" sz="3200" b="1" u="sng" dirty="0">
                <a:solidFill>
                  <a:srgbClr val="002060"/>
                </a:solidFill>
              </a:rPr>
              <a:t>to bring Christ back to life again</a:t>
            </a:r>
            <a:r>
              <a:rPr lang="en-US" sz="3200" dirty="0">
                <a:solidFill>
                  <a:schemeClr val="tx1"/>
                </a:solidFill>
              </a:rPr>
              <a:t>).” </a:t>
            </a:r>
            <a:r>
              <a:rPr lang="en-US" sz="3200" b="1" baseline="30000" dirty="0">
                <a:solidFill>
                  <a:schemeClr val="tx1"/>
                </a:solidFill>
              </a:rPr>
              <a:t>8 </a:t>
            </a:r>
            <a:r>
              <a:rPr lang="en-US" sz="3200" dirty="0">
                <a:solidFill>
                  <a:schemeClr val="tx1"/>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106230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4" name="Rounded Rectangular Callout 11">
            <a:extLst>
              <a:ext uri="{FF2B5EF4-FFF2-40B4-BE49-F238E27FC236}">
                <a16:creationId xmlns:a16="http://schemas.microsoft.com/office/drawing/2014/main" xmlns="" id="{18967B93-54E3-1577-644F-E46A55966E69}"/>
              </a:ext>
            </a:extLst>
          </p:cNvPr>
          <p:cNvSpPr/>
          <p:nvPr/>
        </p:nvSpPr>
        <p:spPr>
          <a:xfrm>
            <a:off x="0" y="64414"/>
            <a:ext cx="12192000" cy="161198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900" b="1" kern="100" dirty="0">
                <a:solidFill>
                  <a:schemeClr val="bg1"/>
                </a:solidFill>
                <a:ea typeface="Calibri" panose="020F0502020204030204" pitchFamily="34" charset="0"/>
                <a:cs typeface="Times New Roman" panose="02020603050405020304" pitchFamily="18" charset="0"/>
              </a:rPr>
              <a:t>The principle that carries over to today: </a:t>
            </a:r>
            <a:r>
              <a:rPr lang="en-US" sz="2900" b="1" dirty="0"/>
              <a:t>God is gracious in his efforts to establish a relationship with us. He provides a way, and brings it near to us. It is accessible and understandable, because he wants us to be with Him.  </a:t>
            </a:r>
            <a:endParaRPr lang="en-US" sz="2900" b="1" kern="100" dirty="0">
              <a:solidFill>
                <a:schemeClr val="bg1"/>
              </a:solidFill>
              <a:effectLst/>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E69E25CA-2C24-2DFC-D4C1-7026CFDB5837}"/>
              </a:ext>
            </a:extLst>
          </p:cNvPr>
          <p:cNvSpPr/>
          <p:nvPr/>
        </p:nvSpPr>
        <p:spPr>
          <a:xfrm>
            <a:off x="1371600" y="1840318"/>
            <a:ext cx="85344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IOW you don’t have to go to the ends of the earth to find out how to be near me – </a:t>
            </a:r>
            <a:r>
              <a:rPr lang="en-US" sz="3200" b="1" i="1" dirty="0"/>
              <a:t>here</a:t>
            </a:r>
            <a:r>
              <a:rPr lang="en-US" sz="3200" b="1" dirty="0"/>
              <a:t> It is!</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4E24C8EC-58AB-27D4-97D5-DD73CC0F1BCF}"/>
              </a:ext>
            </a:extLst>
          </p:cNvPr>
          <p:cNvSpPr/>
          <p:nvPr/>
        </p:nvSpPr>
        <p:spPr>
          <a:xfrm>
            <a:off x="2743200" y="3092520"/>
            <a:ext cx="9220200" cy="77351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same is true now… in fact… how much </a:t>
            </a:r>
            <a:r>
              <a:rPr lang="en-US" sz="3200" b="1" i="1" dirty="0"/>
              <a:t>more</a:t>
            </a:r>
            <a:r>
              <a:rPr lang="en-US" sz="3200" b="1" dirty="0"/>
              <a:t> so?</a:t>
            </a:r>
            <a:endParaRPr lang="en-US"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2F224D7C-5EEC-006E-A460-211B8218AADE}"/>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u="sng" baseline="30000" dirty="0">
                <a:solidFill>
                  <a:srgbClr val="002060"/>
                </a:solidFill>
              </a:rPr>
              <a:t>8 </a:t>
            </a:r>
            <a:r>
              <a:rPr lang="en-US" sz="3200" b="1" u="sng" dirty="0">
                <a:solidFill>
                  <a:srgbClr val="002060"/>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060135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FE94C02C-01AB-5462-3280-0D3093F3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2F224D7C-5EEC-006E-A460-211B8218AADE}"/>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u="sng" baseline="30000" dirty="0">
                <a:solidFill>
                  <a:srgbClr val="002060"/>
                </a:solidFill>
              </a:rPr>
              <a:t>8 </a:t>
            </a:r>
            <a:r>
              <a:rPr lang="en-US" sz="3200" b="1" u="sng" dirty="0">
                <a:solidFill>
                  <a:srgbClr val="002060"/>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
        <p:nvSpPr>
          <p:cNvPr id="3" name="Rounded Rectangular Callout 11">
            <a:extLst>
              <a:ext uri="{FF2B5EF4-FFF2-40B4-BE49-F238E27FC236}">
                <a16:creationId xmlns:a16="http://schemas.microsoft.com/office/drawing/2014/main" xmlns="" id="{A8CFD859-4987-B6CC-8E7D-494EC84F1286}"/>
              </a:ext>
            </a:extLst>
          </p:cNvPr>
          <p:cNvSpPr/>
          <p:nvPr/>
        </p:nvSpPr>
        <p:spPr>
          <a:xfrm>
            <a:off x="157855" y="228600"/>
            <a:ext cx="11919098" cy="119014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don’t need to go to the ends of the earth to be right with me… you only need to obey what I have commanded </a:t>
            </a:r>
          </a:p>
        </p:txBody>
      </p:sp>
      <p:sp>
        <p:nvSpPr>
          <p:cNvPr id="9" name="Rounded Rectangular Callout 11">
            <a:extLst>
              <a:ext uri="{FF2B5EF4-FFF2-40B4-BE49-F238E27FC236}">
                <a16:creationId xmlns:a16="http://schemas.microsoft.com/office/drawing/2014/main" xmlns="" id="{1B6DB6BC-E970-F3DD-D58B-6F4F511F0BBA}"/>
              </a:ext>
            </a:extLst>
          </p:cNvPr>
          <p:cNvSpPr/>
          <p:nvPr/>
        </p:nvSpPr>
        <p:spPr>
          <a:xfrm>
            <a:off x="5117705" y="1585670"/>
            <a:ext cx="6966097"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(which is to put your trust in Christ!)</a:t>
            </a:r>
            <a:endPar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a16="http://schemas.microsoft.com/office/drawing/2014/main" xmlns="" id="{958B72CB-142F-5D4C-98E6-0AC82301EE14}"/>
              </a:ext>
            </a:extLst>
          </p:cNvPr>
          <p:cNvSpPr/>
          <p:nvPr/>
        </p:nvSpPr>
        <p:spPr>
          <a:xfrm>
            <a:off x="164704" y="2497450"/>
            <a:ext cx="11919098" cy="119014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 want is your heart… and in My Son, I have made that available – right here at hand!</a:t>
            </a:r>
          </a:p>
        </p:txBody>
      </p:sp>
    </p:spTree>
    <p:extLst>
      <p:ext uri="{BB962C8B-B14F-4D97-AF65-F5344CB8AC3E}">
        <p14:creationId xmlns:p14="http://schemas.microsoft.com/office/powerpoint/2010/main" val="28963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37" b="15625"/>
          <a:stretch/>
        </p:blipFill>
        <p:spPr bwMode="auto">
          <a:xfrm>
            <a:off x="0" y="994642"/>
            <a:ext cx="12192000" cy="5863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7C761BE3-97FB-9FE0-9F6D-A3CBCFCAE8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11">
            <a:extLst>
              <a:ext uri="{FF2B5EF4-FFF2-40B4-BE49-F238E27FC236}">
                <a16:creationId xmlns:a16="http://schemas.microsoft.com/office/drawing/2014/main" xmlns="" id="{4C3C2AA5-31EF-0970-F337-5EC52C08B4A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7" name="Rounded Rectangular Callout 11">
            <a:extLst>
              <a:ext uri="{FF2B5EF4-FFF2-40B4-BE49-F238E27FC236}">
                <a16:creationId xmlns:a16="http://schemas.microsoft.com/office/drawing/2014/main" xmlns="" id="{EF0FA143-2B46-CCF2-3A4F-D8F9E86BCA5B}"/>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7291F0C-2D39-3F29-EEC5-0F390E1BCFC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6 </a:t>
            </a:r>
            <a:r>
              <a:rPr lang="en-US" sz="3200" dirty="0">
                <a:solidFill>
                  <a:schemeClr val="tx1"/>
                </a:solidFill>
              </a:rPr>
              <a:t>But faith’s way of getting right with God says, “Don’t say in your heart, ‘Who will go up to heaven?’ (to bring Christ down to earth). </a:t>
            </a:r>
            <a:r>
              <a:rPr lang="en-US" sz="3200" b="1" baseline="30000" dirty="0">
                <a:solidFill>
                  <a:schemeClr val="tx1"/>
                </a:solidFill>
              </a:rPr>
              <a:t>7 </a:t>
            </a:r>
            <a:r>
              <a:rPr lang="en-US" sz="3200" dirty="0">
                <a:solidFill>
                  <a:schemeClr val="tx1"/>
                </a:solidFill>
              </a:rPr>
              <a:t>And don’t say, ‘Who will go down to the place of the dead?’ (to bring Christ back to life again).” </a:t>
            </a:r>
            <a:r>
              <a:rPr lang="en-US" sz="3200" b="1" u="sng" baseline="30000" dirty="0">
                <a:solidFill>
                  <a:srgbClr val="002060"/>
                </a:solidFill>
              </a:rPr>
              <a:t>8 </a:t>
            </a:r>
            <a:r>
              <a:rPr lang="en-US" sz="3200" b="1" u="sng" dirty="0">
                <a:solidFill>
                  <a:srgbClr val="002060"/>
                </a:solidFill>
              </a:rPr>
              <a:t>In fact, it says, “The message is very close at hand; it is on your lips and in your heart.” </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39515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43F60121-7D98-9BAD-A563-8E7F405414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A563022-9209-36C2-EDE3-EC9FEC9A9F04}"/>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3" name="Rectangle 2">
            <a:extLst>
              <a:ext uri="{FF2B5EF4-FFF2-40B4-BE49-F238E27FC236}">
                <a16:creationId xmlns:a16="http://schemas.microsoft.com/office/drawing/2014/main" xmlns="" id="{EBA4FEC9-AC8B-65ED-6F6B-CC4DC2D15D94}"/>
              </a:ext>
            </a:extLst>
          </p:cNvPr>
          <p:cNvSpPr/>
          <p:nvPr/>
        </p:nvSpPr>
        <p:spPr>
          <a:xfrm>
            <a:off x="0" y="4876800"/>
            <a:ext cx="12192000" cy="1981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8</a:t>
            </a:r>
            <a:r>
              <a:rPr lang="en-US" sz="3200" b="1" dirty="0">
                <a:solidFill>
                  <a:schemeClr val="tx1"/>
                </a:solidFill>
              </a:rPr>
              <a:t> </a:t>
            </a:r>
            <a:r>
              <a:rPr lang="en-US" sz="3200" dirty="0">
                <a:solidFill>
                  <a:schemeClr val="tx1"/>
                </a:solidFill>
              </a:rPr>
              <a:t>And that message is the very message about faith that we preach: </a:t>
            </a:r>
          </a:p>
          <a:p>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D285757C-D298-8C6E-0B22-AF2628423690}"/>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7FA774E4-C745-CB81-CA64-FAA738874710}"/>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118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xmlns="" id="{08B5BECD-5069-9400-4F76-952EBADB1A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(NASB) Romans </a:t>
            </a:r>
            <a:r>
              <a:rPr lang="en-US" sz="3200" b="1" baseline="30000" dirty="0">
                <a:solidFill>
                  <a:schemeClr val="tx1"/>
                </a:solidFill>
                <a:effectLst/>
                <a:ea typeface="Times New Roman" panose="02020603050405020304" pitchFamily="18" charset="0"/>
              </a:rPr>
              <a:t>10:</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that if you confess with your mouth Jesus as Lord, and  believe in your heart that God raised Him from the dead, you will be saved; </a:t>
            </a:r>
            <a:r>
              <a:rPr lang="en-US" sz="3200" b="1" baseline="30000" dirty="0">
                <a:solidFill>
                  <a:srgbClr val="000000"/>
                </a:solidFill>
                <a:effectLst/>
                <a:ea typeface="Times New Roman" panose="02020603050405020304" pitchFamily="18" charset="0"/>
              </a:rPr>
              <a:t>10 </a:t>
            </a:r>
            <a:r>
              <a:rPr lang="en-US" sz="3200" dirty="0">
                <a:solidFill>
                  <a:srgbClr val="000000"/>
                </a:solidFill>
                <a:effectLst/>
                <a:ea typeface="Times New Roman" panose="02020603050405020304" pitchFamily="18" charset="0"/>
              </a:rPr>
              <a:t>for with the heart a person believes, resulting in righteousness, and with the mouth he confesses, resulting in salvation.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For the Scripture says, “</a:t>
            </a:r>
            <a:r>
              <a:rPr lang="en-US" sz="3200" cap="small" dirty="0">
                <a:solidFill>
                  <a:srgbClr val="000000"/>
                </a:solidFill>
                <a:effectLst/>
                <a:ea typeface="Times New Roman" panose="02020603050405020304" pitchFamily="18" charset="0"/>
              </a:rPr>
              <a:t>Whoever believes in Him will not be</a:t>
            </a:r>
            <a:r>
              <a:rPr lang="en-US" sz="3200" cap="small" dirty="0">
                <a:solidFill>
                  <a:srgbClr val="000000"/>
                </a:solidFill>
                <a:ea typeface="Times New Roman" panose="02020603050405020304" pitchFamily="18" charset="0"/>
              </a:rPr>
              <a:t> </a:t>
            </a:r>
            <a:r>
              <a:rPr lang="en-US" sz="3200" cap="small" dirty="0">
                <a:solidFill>
                  <a:srgbClr val="000000"/>
                </a:solidFill>
                <a:effectLst/>
                <a:ea typeface="Times New Roman" panose="02020603050405020304" pitchFamily="18" charset="0"/>
              </a:rPr>
              <a:t>disappointed</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C8498AC7-4370-E89D-687D-848C992961BB}"/>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E492B7EC-C3A4-5641-DA17-13AE50FB3459}"/>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11" name="Rounded Rectangular Callout 11">
            <a:extLst>
              <a:ext uri="{FF2B5EF4-FFF2-40B4-BE49-F238E27FC236}">
                <a16:creationId xmlns:a16="http://schemas.microsoft.com/office/drawing/2014/main" xmlns="" id="{2DB416CD-653F-F7F6-BF98-94EADCD1F8D6}"/>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ular Callout 11">
            <a:extLst>
              <a:ext uri="{FF2B5EF4-FFF2-40B4-BE49-F238E27FC236}">
                <a16:creationId xmlns:a16="http://schemas.microsoft.com/office/drawing/2014/main" xmlns="" id="{E58664DF-D12D-4880-B71F-F24629550050}"/>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5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xmlns="" id="{791CEC0F-24F4-4DCB-809C-BBAA6F4BD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(NASB) Romans </a:t>
            </a:r>
            <a:r>
              <a:rPr lang="en-US" sz="3200" b="1" baseline="30000" dirty="0">
                <a:solidFill>
                  <a:schemeClr val="tx1"/>
                </a:solidFill>
                <a:effectLst/>
                <a:ea typeface="Times New Roman" panose="02020603050405020304" pitchFamily="18" charset="0"/>
              </a:rPr>
              <a:t>10:</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that if you </a:t>
            </a:r>
            <a:r>
              <a:rPr lang="en-US" sz="3200" dirty="0">
                <a:solidFill>
                  <a:schemeClr val="tx1"/>
                </a:solidFill>
                <a:effectLst/>
                <a:ea typeface="Times New Roman" panose="02020603050405020304" pitchFamily="18" charset="0"/>
              </a:rPr>
              <a:t>confess</a:t>
            </a:r>
            <a:r>
              <a:rPr lang="en-US" sz="3200" dirty="0">
                <a:solidFill>
                  <a:srgbClr val="000000"/>
                </a:solidFill>
                <a:effectLst/>
                <a:ea typeface="Times New Roman" panose="02020603050405020304" pitchFamily="18" charset="0"/>
              </a:rPr>
              <a:t> with your mouth Jesus as Lord, and  </a:t>
            </a:r>
            <a:r>
              <a:rPr lang="en-US" sz="3200" b="1" u="sng" dirty="0">
                <a:solidFill>
                  <a:srgbClr val="002060"/>
                </a:solidFill>
                <a:effectLst/>
                <a:ea typeface="Times New Roman" panose="02020603050405020304" pitchFamily="18" charset="0"/>
              </a:rPr>
              <a:t>believe</a:t>
            </a:r>
            <a:r>
              <a:rPr lang="en-US" sz="3200" dirty="0">
                <a:solidFill>
                  <a:srgbClr val="000000"/>
                </a:solidFill>
                <a:effectLst/>
                <a:ea typeface="Times New Roman" panose="02020603050405020304" pitchFamily="18" charset="0"/>
              </a:rPr>
              <a:t> in your heart that God raised Him from the dead, you will be saved; </a:t>
            </a:r>
            <a:r>
              <a:rPr lang="en-US" sz="3200" b="1" baseline="30000" dirty="0">
                <a:solidFill>
                  <a:srgbClr val="000000"/>
                </a:solidFill>
                <a:effectLst/>
                <a:ea typeface="Times New Roman" panose="02020603050405020304" pitchFamily="18" charset="0"/>
              </a:rPr>
              <a:t>10 </a:t>
            </a:r>
            <a:r>
              <a:rPr lang="en-US" sz="3100" b="1" u="sng" dirty="0">
                <a:solidFill>
                  <a:srgbClr val="002060"/>
                </a:solidFill>
                <a:effectLst/>
                <a:ea typeface="Times New Roman" panose="02020603050405020304" pitchFamily="18" charset="0"/>
              </a:rPr>
              <a:t>for with the heart a person believes, resulting in righteousness</a:t>
            </a:r>
            <a:r>
              <a:rPr lang="en-US" sz="3200" dirty="0">
                <a:solidFill>
                  <a:srgbClr val="000000"/>
                </a:solidFill>
                <a:effectLst/>
                <a:ea typeface="Times New Roman" panose="02020603050405020304" pitchFamily="18" charset="0"/>
              </a:rPr>
              <a:t>, and with the mouth he confesses, resulting in salvation.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For the Scripture says, “</a:t>
            </a:r>
            <a:r>
              <a:rPr lang="en-US" sz="3200" cap="small" dirty="0">
                <a:solidFill>
                  <a:srgbClr val="000000"/>
                </a:solidFill>
                <a:effectLst/>
                <a:ea typeface="Times New Roman" panose="02020603050405020304" pitchFamily="18" charset="0"/>
              </a:rPr>
              <a:t>Whoever believes in Him will not be</a:t>
            </a:r>
            <a:r>
              <a:rPr lang="en-US" sz="3200" cap="small" dirty="0">
                <a:solidFill>
                  <a:srgbClr val="000000"/>
                </a:solidFill>
                <a:ea typeface="Times New Roman" panose="02020603050405020304" pitchFamily="18" charset="0"/>
              </a:rPr>
              <a:t> </a:t>
            </a:r>
            <a:r>
              <a:rPr lang="en-US" sz="3200" cap="small" dirty="0">
                <a:solidFill>
                  <a:srgbClr val="000000"/>
                </a:solidFill>
                <a:effectLst/>
                <a:ea typeface="Times New Roman" panose="02020603050405020304" pitchFamily="18" charset="0"/>
              </a:rPr>
              <a:t>disappointed</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8A573D50-FB43-EDF0-A342-39AEF749700A}"/>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7526CD9A-E565-FC75-DFAF-209DD706800F}"/>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ounded Rectangular Callout 11">
            <a:extLst>
              <a:ext uri="{FF2B5EF4-FFF2-40B4-BE49-F238E27FC236}">
                <a16:creationId xmlns:a16="http://schemas.microsoft.com/office/drawing/2014/main" xmlns="" id="{D79A03AC-3904-2DE9-7FC5-52194C8668D2}"/>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EFF8FBD6-74C8-2ED0-ED30-FB7FC3488BAB}"/>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9462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xmlns="" id="{1FC86DFD-8C30-8179-0851-7A403F11A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(NASB) Romans </a:t>
            </a:r>
            <a:r>
              <a:rPr lang="en-US" sz="3200" b="1" baseline="30000" dirty="0">
                <a:solidFill>
                  <a:schemeClr val="tx1"/>
                </a:solidFill>
                <a:effectLst/>
                <a:ea typeface="Times New Roman" panose="02020603050405020304" pitchFamily="18" charset="0"/>
              </a:rPr>
              <a:t>10:</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that if you </a:t>
            </a:r>
            <a:r>
              <a:rPr lang="en-US" sz="3200" b="1" u="sng" dirty="0">
                <a:solidFill>
                  <a:srgbClr val="002060"/>
                </a:solidFill>
                <a:effectLst/>
                <a:ea typeface="Times New Roman" panose="02020603050405020304" pitchFamily="18" charset="0"/>
              </a:rPr>
              <a:t>confess</a:t>
            </a:r>
            <a:r>
              <a:rPr lang="en-US" sz="3200" dirty="0">
                <a:solidFill>
                  <a:srgbClr val="000000"/>
                </a:solidFill>
                <a:effectLst/>
                <a:ea typeface="Times New Roman" panose="02020603050405020304" pitchFamily="18" charset="0"/>
              </a:rPr>
              <a:t> with your mouth Jesus as Lord, and  </a:t>
            </a:r>
            <a:r>
              <a:rPr lang="en-US" sz="3200" dirty="0">
                <a:solidFill>
                  <a:schemeClr val="tx1"/>
                </a:solidFill>
                <a:effectLst/>
                <a:ea typeface="Times New Roman" panose="02020603050405020304" pitchFamily="18" charset="0"/>
              </a:rPr>
              <a:t>believe</a:t>
            </a:r>
            <a:r>
              <a:rPr lang="en-US" sz="3200" dirty="0">
                <a:solidFill>
                  <a:srgbClr val="000000"/>
                </a:solidFill>
                <a:effectLst/>
                <a:ea typeface="Times New Roman" panose="02020603050405020304" pitchFamily="18" charset="0"/>
              </a:rPr>
              <a:t> in your heart that God raised Him from the dead, you will be saved; </a:t>
            </a:r>
            <a:r>
              <a:rPr lang="en-US" sz="3200" b="1" baseline="30000" dirty="0">
                <a:solidFill>
                  <a:srgbClr val="000000"/>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for with the heart a person believes, resulting in righteousness, </a:t>
            </a:r>
            <a:r>
              <a:rPr lang="en-US" sz="3200" dirty="0">
                <a:solidFill>
                  <a:srgbClr val="000000"/>
                </a:solidFill>
                <a:effectLst/>
                <a:ea typeface="Times New Roman" panose="02020603050405020304" pitchFamily="18" charset="0"/>
              </a:rPr>
              <a:t>and </a:t>
            </a:r>
            <a:r>
              <a:rPr lang="en-US" sz="3200" b="1" u="sng" dirty="0">
                <a:solidFill>
                  <a:srgbClr val="002060"/>
                </a:solidFill>
                <a:effectLst/>
                <a:ea typeface="Times New Roman" panose="02020603050405020304" pitchFamily="18" charset="0"/>
              </a:rPr>
              <a:t>with the mouth he confesses, resulting in salvation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For the Scripture says, “</a:t>
            </a:r>
            <a:r>
              <a:rPr lang="en-US" sz="3200" cap="small" dirty="0">
                <a:solidFill>
                  <a:srgbClr val="000000"/>
                </a:solidFill>
                <a:effectLst/>
                <a:ea typeface="Times New Roman" panose="02020603050405020304" pitchFamily="18" charset="0"/>
              </a:rPr>
              <a:t>Whoever believes in Him will not be</a:t>
            </a:r>
            <a:r>
              <a:rPr lang="en-US" sz="3200" cap="small" dirty="0">
                <a:solidFill>
                  <a:srgbClr val="000000"/>
                </a:solidFill>
                <a:ea typeface="Times New Roman" panose="02020603050405020304" pitchFamily="18" charset="0"/>
              </a:rPr>
              <a:t> </a:t>
            </a:r>
            <a:r>
              <a:rPr lang="en-US" sz="3200" cap="small" dirty="0">
                <a:solidFill>
                  <a:srgbClr val="000000"/>
                </a:solidFill>
                <a:effectLst/>
                <a:ea typeface="Times New Roman" panose="02020603050405020304" pitchFamily="18" charset="0"/>
              </a:rPr>
              <a:t>disappointed</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9942016-DB49-1590-EEED-28B69122AF7B}"/>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ounded Rectangular Callout 11">
            <a:extLst>
              <a:ext uri="{FF2B5EF4-FFF2-40B4-BE49-F238E27FC236}">
                <a16:creationId xmlns:a16="http://schemas.microsoft.com/office/drawing/2014/main" xmlns="" id="{DC98E2CD-81A6-2A5C-7D88-429FB49BD59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30CE570D-C009-3077-EC5C-350404C71EB6}"/>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xmlns="" id="{1FC86DFD-8C30-8179-0851-7A403F11A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(NASB) Romans </a:t>
            </a:r>
            <a:r>
              <a:rPr lang="en-US" sz="3200" b="1" baseline="30000" dirty="0">
                <a:solidFill>
                  <a:schemeClr val="tx1"/>
                </a:solidFill>
                <a:effectLst/>
                <a:ea typeface="Times New Roman" panose="02020603050405020304" pitchFamily="18" charset="0"/>
              </a:rPr>
              <a:t>10:</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that if you </a:t>
            </a:r>
            <a:r>
              <a:rPr lang="en-US" sz="3200" b="1" u="sng" dirty="0">
                <a:solidFill>
                  <a:srgbClr val="002060"/>
                </a:solidFill>
                <a:effectLst/>
                <a:ea typeface="Times New Roman" panose="02020603050405020304" pitchFamily="18" charset="0"/>
              </a:rPr>
              <a:t>confess</a:t>
            </a:r>
            <a:r>
              <a:rPr lang="en-US" sz="3200" dirty="0">
                <a:solidFill>
                  <a:srgbClr val="000000"/>
                </a:solidFill>
                <a:effectLst/>
                <a:ea typeface="Times New Roman" panose="02020603050405020304" pitchFamily="18" charset="0"/>
              </a:rPr>
              <a:t> with your mouth </a:t>
            </a:r>
            <a:r>
              <a:rPr lang="en-US" sz="3200" b="1" u="sng" dirty="0">
                <a:solidFill>
                  <a:srgbClr val="002060"/>
                </a:solidFill>
                <a:effectLst/>
                <a:ea typeface="Times New Roman" panose="02020603050405020304" pitchFamily="18" charset="0"/>
              </a:rPr>
              <a:t>Jesus as Lord</a:t>
            </a:r>
            <a:r>
              <a:rPr lang="en-US" sz="3200" dirty="0">
                <a:solidFill>
                  <a:srgbClr val="000000"/>
                </a:solidFill>
                <a:effectLst/>
                <a:ea typeface="Times New Roman" panose="02020603050405020304" pitchFamily="18" charset="0"/>
              </a:rPr>
              <a:t>, and  </a:t>
            </a:r>
            <a:r>
              <a:rPr lang="en-US" sz="3200" dirty="0">
                <a:solidFill>
                  <a:schemeClr val="tx1"/>
                </a:solidFill>
                <a:effectLst/>
                <a:ea typeface="Times New Roman" panose="02020603050405020304" pitchFamily="18" charset="0"/>
              </a:rPr>
              <a:t>believe</a:t>
            </a:r>
            <a:r>
              <a:rPr lang="en-US" sz="3200" dirty="0">
                <a:solidFill>
                  <a:srgbClr val="000000"/>
                </a:solidFill>
                <a:effectLst/>
                <a:ea typeface="Times New Roman" panose="02020603050405020304" pitchFamily="18" charset="0"/>
              </a:rPr>
              <a:t> in your heart that God raised Him from the dead, you will be saved; </a:t>
            </a:r>
            <a:r>
              <a:rPr lang="en-US" sz="3200" b="1" baseline="30000" dirty="0">
                <a:solidFill>
                  <a:srgbClr val="000000"/>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for with the heart a person believes, resulting in righteousness, </a:t>
            </a:r>
            <a:r>
              <a:rPr lang="en-US" sz="3200" dirty="0">
                <a:solidFill>
                  <a:srgbClr val="000000"/>
                </a:solidFill>
                <a:effectLst/>
                <a:ea typeface="Times New Roman" panose="02020603050405020304" pitchFamily="18" charset="0"/>
              </a:rPr>
              <a:t>and </a:t>
            </a:r>
            <a:r>
              <a:rPr lang="en-US" sz="3200" b="1" u="sng" dirty="0">
                <a:solidFill>
                  <a:srgbClr val="002060"/>
                </a:solidFill>
                <a:effectLst/>
                <a:ea typeface="Times New Roman" panose="02020603050405020304" pitchFamily="18" charset="0"/>
              </a:rPr>
              <a:t>with the mouth he confesses, resulting in salvation</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For the Scripture says, “</a:t>
            </a:r>
            <a:r>
              <a:rPr lang="en-US" sz="3200" cap="small" dirty="0">
                <a:solidFill>
                  <a:srgbClr val="000000"/>
                </a:solidFill>
                <a:effectLst/>
                <a:ea typeface="Times New Roman" panose="02020603050405020304" pitchFamily="18" charset="0"/>
              </a:rPr>
              <a:t>Whoever believes in Him will not be</a:t>
            </a:r>
            <a:r>
              <a:rPr lang="en-US" sz="3200" cap="small" dirty="0">
                <a:solidFill>
                  <a:srgbClr val="000000"/>
                </a:solidFill>
                <a:ea typeface="Times New Roman" panose="02020603050405020304" pitchFamily="18" charset="0"/>
              </a:rPr>
              <a:t> </a:t>
            </a:r>
            <a:r>
              <a:rPr lang="en-US" sz="3200" cap="small" dirty="0">
                <a:solidFill>
                  <a:srgbClr val="000000"/>
                </a:solidFill>
                <a:effectLst/>
                <a:ea typeface="Times New Roman" panose="02020603050405020304" pitchFamily="18" charset="0"/>
              </a:rPr>
              <a:t>disappointed</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9942016-DB49-1590-EEED-28B69122AF7B}"/>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ounded Rectangular Callout 11">
            <a:extLst>
              <a:ext uri="{FF2B5EF4-FFF2-40B4-BE49-F238E27FC236}">
                <a16:creationId xmlns:a16="http://schemas.microsoft.com/office/drawing/2014/main" xmlns="" id="{DC98E2CD-81A6-2A5C-7D88-429FB49BD59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30CE570D-C009-3077-EC5C-350404C71EB6}"/>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xmlns="" id="{285B66C6-6BD7-D3AF-150C-DF286AFF6907}"/>
              </a:ext>
            </a:extLst>
          </p:cNvPr>
          <p:cNvSpPr/>
          <p:nvPr/>
        </p:nvSpPr>
        <p:spPr>
          <a:xfrm>
            <a:off x="76200" y="2018377"/>
            <a:ext cx="6671931" cy="565402"/>
          </a:xfrm>
          <a:prstGeom prst="wedgeRoundRectCallout">
            <a:avLst>
              <a:gd name="adj1" fmla="val 22559"/>
              <a:gd name="adj2" fmla="val 380026"/>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Homologeo</a:t>
            </a:r>
            <a:r>
              <a:rPr lang="en-US" sz="3200" b="1" dirty="0">
                <a:solidFill>
                  <a:schemeClr val="tx1"/>
                </a:solidFill>
              </a:rPr>
              <a:t>: “To say the same thing” </a:t>
            </a:r>
          </a:p>
        </p:txBody>
      </p:sp>
    </p:spTree>
    <p:extLst>
      <p:ext uri="{BB962C8B-B14F-4D97-AF65-F5344CB8AC3E}">
        <p14:creationId xmlns:p14="http://schemas.microsoft.com/office/powerpoint/2010/main" val="32721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ounded Rectangular Callout 11">
            <a:extLst>
              <a:ext uri="{FF2B5EF4-FFF2-40B4-BE49-F238E27FC236}">
                <a16:creationId xmlns:a16="http://schemas.microsoft.com/office/drawing/2014/main" xmlns="" id="{E190B806-6504-855F-DE22-A89F5488E702}"/>
              </a:ext>
            </a:extLst>
          </p:cNvPr>
          <p:cNvSpPr/>
          <p:nvPr/>
        </p:nvSpPr>
        <p:spPr>
          <a:xfrm>
            <a:off x="457200" y="5406158"/>
            <a:ext cx="11201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Romans 9-11: </a:t>
            </a:r>
            <a:r>
              <a:rPr lang="en-US" sz="6000" b="1" i="1" dirty="0">
                <a:solidFill>
                  <a:schemeClr val="bg1"/>
                </a:solidFill>
              </a:rPr>
              <a:t>What about Israel?</a:t>
            </a:r>
            <a:endParaRPr lang="en-US" sz="6000" b="1" dirty="0">
              <a:solidFill>
                <a:schemeClr val="bg1"/>
              </a:solidFill>
            </a:endParaRPr>
          </a:p>
        </p:txBody>
      </p:sp>
      <p:sp>
        <p:nvSpPr>
          <p:cNvPr id="3" name="Rounded Rectangular Callout 11">
            <a:extLst>
              <a:ext uri="{FF2B5EF4-FFF2-40B4-BE49-F238E27FC236}">
                <a16:creationId xmlns:a16="http://schemas.microsoft.com/office/drawing/2014/main" xmlns="" id="{E8FA2EF9-39E8-7B6B-B36D-CEC3E0E6441D}"/>
              </a:ext>
            </a:extLst>
          </p:cNvPr>
          <p:cNvSpPr/>
          <p:nvPr/>
        </p:nvSpPr>
        <p:spPr>
          <a:xfrm>
            <a:off x="419528" y="1295400"/>
            <a:ext cx="11048999" cy="12033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The situation: </a:t>
            </a:r>
            <a:r>
              <a:rPr lang="en-US" sz="3400" b="1" kern="100" dirty="0">
                <a:latin typeface="Calibri" panose="020F0502020204030204" pitchFamily="34" charset="0"/>
                <a:ea typeface="Calibri" panose="020F0502020204030204" pitchFamily="34" charset="0"/>
                <a:cs typeface="Times New Roman" panose="02020603050405020304" pitchFamily="18" charset="0"/>
              </a:rPr>
              <a:t>Gentiles responding to the news about Christ in large numbers, but only a small minority of Jews</a:t>
            </a:r>
            <a:endParaRPr lang="en-US" sz="3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xmlns="" id="{A9B8E969-53DD-4C5E-C5DF-252B0536C515}"/>
              </a:ext>
            </a:extLst>
          </p:cNvPr>
          <p:cNvSpPr/>
          <p:nvPr/>
        </p:nvSpPr>
        <p:spPr>
          <a:xfrm>
            <a:off x="3552130" y="2416024"/>
            <a:ext cx="9059398" cy="1387000"/>
          </a:xfrm>
          <a:prstGeom prst="cloudCallout">
            <a:avLst>
              <a:gd name="adj1" fmla="val 41574"/>
              <a:gd name="adj2" fmla="val 55084"/>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Is that how it is supposed to go? </a:t>
            </a:r>
          </a:p>
        </p:txBody>
      </p:sp>
      <p:sp>
        <p:nvSpPr>
          <p:cNvPr id="5" name="Thought Bubble: Cloud 4">
            <a:extLst>
              <a:ext uri="{FF2B5EF4-FFF2-40B4-BE49-F238E27FC236}">
                <a16:creationId xmlns:a16="http://schemas.microsoft.com/office/drawing/2014/main" xmlns="" id="{2FD61ACF-8776-B35E-7DD5-5D6CD3BE56A1}"/>
              </a:ext>
            </a:extLst>
          </p:cNvPr>
          <p:cNvSpPr/>
          <p:nvPr/>
        </p:nvSpPr>
        <p:spPr>
          <a:xfrm>
            <a:off x="-300599" y="3391948"/>
            <a:ext cx="6925798" cy="1531700"/>
          </a:xfrm>
          <a:prstGeom prst="cloudCallout">
            <a:avLst>
              <a:gd name="adj1" fmla="val -45139"/>
              <a:gd name="adj2" fmla="val 6030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How come God’s “chosen people” aren’t buying it?  </a:t>
            </a:r>
          </a:p>
        </p:txBody>
      </p:sp>
      <p:sp>
        <p:nvSpPr>
          <p:cNvPr id="7" name="Thought Bubble: Cloud 6">
            <a:extLst>
              <a:ext uri="{FF2B5EF4-FFF2-40B4-BE49-F238E27FC236}">
                <a16:creationId xmlns:a16="http://schemas.microsoft.com/office/drawing/2014/main" xmlns="" id="{9BADFB4F-12F3-B350-DA8A-56FD35E3ACC2}"/>
              </a:ext>
            </a:extLst>
          </p:cNvPr>
          <p:cNvSpPr/>
          <p:nvPr/>
        </p:nvSpPr>
        <p:spPr>
          <a:xfrm>
            <a:off x="5380930" y="3879723"/>
            <a:ext cx="7230598" cy="1647048"/>
          </a:xfrm>
          <a:prstGeom prst="cloudCallout">
            <a:avLst>
              <a:gd name="adj1" fmla="val 42583"/>
              <a:gd name="adj2" fmla="val 4277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Is that a reason to second guess the gospel? </a:t>
            </a:r>
          </a:p>
        </p:txBody>
      </p:sp>
    </p:spTree>
    <p:extLst>
      <p:ext uri="{BB962C8B-B14F-4D97-AF65-F5344CB8AC3E}">
        <p14:creationId xmlns:p14="http://schemas.microsoft.com/office/powerpoint/2010/main" val="913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15878C94-B378-9E76-59F9-9C74E9E225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(NASB) Romans </a:t>
            </a:r>
            <a:r>
              <a:rPr lang="en-US" sz="3200" b="1" baseline="30000" dirty="0">
                <a:solidFill>
                  <a:schemeClr val="tx1"/>
                </a:solidFill>
                <a:effectLst/>
                <a:ea typeface="Times New Roman" panose="02020603050405020304" pitchFamily="18" charset="0"/>
              </a:rPr>
              <a:t>10:</a:t>
            </a:r>
            <a:r>
              <a:rPr lang="en-US" sz="3200" b="1" baseline="30000" dirty="0">
                <a:solidFill>
                  <a:srgbClr val="000000"/>
                </a:solidFill>
                <a:effectLst/>
                <a:ea typeface="Times New Roman" panose="02020603050405020304" pitchFamily="18" charset="0"/>
              </a:rPr>
              <a:t>9 </a:t>
            </a:r>
            <a:r>
              <a:rPr lang="en-US" sz="3200" dirty="0">
                <a:solidFill>
                  <a:srgbClr val="000000"/>
                </a:solidFill>
                <a:effectLst/>
                <a:ea typeface="Times New Roman" panose="02020603050405020304" pitchFamily="18" charset="0"/>
              </a:rPr>
              <a:t>that if you </a:t>
            </a:r>
            <a:r>
              <a:rPr lang="en-US" sz="3200" dirty="0">
                <a:solidFill>
                  <a:schemeClr val="tx1"/>
                </a:solidFill>
                <a:effectLst/>
                <a:ea typeface="Times New Roman" panose="02020603050405020304" pitchFamily="18" charset="0"/>
              </a:rPr>
              <a:t>confess w</a:t>
            </a:r>
            <a:r>
              <a:rPr lang="en-US" sz="3200" dirty="0">
                <a:solidFill>
                  <a:srgbClr val="000000"/>
                </a:solidFill>
                <a:effectLst/>
                <a:ea typeface="Times New Roman" panose="02020603050405020304" pitchFamily="18" charset="0"/>
              </a:rPr>
              <a:t>ith your mouth Jesus as Lord, and  </a:t>
            </a:r>
            <a:r>
              <a:rPr lang="en-US" sz="3200" dirty="0">
                <a:solidFill>
                  <a:schemeClr val="tx1"/>
                </a:solidFill>
                <a:effectLst/>
                <a:ea typeface="Times New Roman" panose="02020603050405020304" pitchFamily="18" charset="0"/>
              </a:rPr>
              <a:t>believe</a:t>
            </a:r>
            <a:r>
              <a:rPr lang="en-US" sz="3200" dirty="0">
                <a:solidFill>
                  <a:srgbClr val="000000"/>
                </a:solidFill>
                <a:effectLst/>
                <a:ea typeface="Times New Roman" panose="02020603050405020304" pitchFamily="18" charset="0"/>
              </a:rPr>
              <a:t> in your heart that God raised Him from the dead, you will be saved; </a:t>
            </a:r>
            <a:r>
              <a:rPr lang="en-US" sz="3200" b="1" baseline="30000" dirty="0">
                <a:solidFill>
                  <a:srgbClr val="000000"/>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for with the heart a person believes, resulting in righteousness, </a:t>
            </a:r>
            <a:r>
              <a:rPr lang="en-US" sz="3200" dirty="0">
                <a:solidFill>
                  <a:srgbClr val="000000"/>
                </a:solidFill>
                <a:effectLst/>
                <a:ea typeface="Times New Roman" panose="02020603050405020304" pitchFamily="18" charset="0"/>
              </a:rPr>
              <a:t>and </a:t>
            </a:r>
            <a:r>
              <a:rPr lang="en-US" sz="3200" dirty="0">
                <a:solidFill>
                  <a:schemeClr val="tx1"/>
                </a:solidFill>
                <a:effectLst/>
                <a:ea typeface="Times New Roman" panose="02020603050405020304" pitchFamily="18" charset="0"/>
              </a:rPr>
              <a:t>with the mouth he confesses, resulting in salvation. </a:t>
            </a:r>
            <a:r>
              <a:rPr lang="en-US" sz="3200" b="1" baseline="30000" dirty="0">
                <a:solidFill>
                  <a:srgbClr val="000000"/>
                </a:solidFill>
                <a:effectLst/>
                <a:ea typeface="Times New Roman" panose="02020603050405020304" pitchFamily="18" charset="0"/>
              </a:rPr>
              <a:t>11 </a:t>
            </a:r>
            <a:r>
              <a:rPr lang="en-US" sz="3200" b="1" u="sng" dirty="0">
                <a:solidFill>
                  <a:srgbClr val="002060"/>
                </a:solidFill>
                <a:effectLst/>
                <a:ea typeface="Times New Roman" panose="02020603050405020304" pitchFamily="18" charset="0"/>
              </a:rPr>
              <a:t>For the Scripture says, “</a:t>
            </a:r>
            <a:r>
              <a:rPr lang="en-US" sz="3200" b="1" u="sng" cap="small" dirty="0">
                <a:solidFill>
                  <a:srgbClr val="002060"/>
                </a:solidFill>
                <a:effectLst/>
                <a:ea typeface="Times New Roman" panose="02020603050405020304" pitchFamily="18" charset="0"/>
              </a:rPr>
              <a:t>Whoever believes in Him will not be</a:t>
            </a:r>
            <a:r>
              <a:rPr lang="en-US" sz="3200" b="1" u="sng" cap="small" dirty="0">
                <a:solidFill>
                  <a:srgbClr val="002060"/>
                </a:solidFill>
                <a:ea typeface="Times New Roman" panose="02020603050405020304" pitchFamily="18" charset="0"/>
              </a:rPr>
              <a:t> </a:t>
            </a:r>
            <a:r>
              <a:rPr lang="en-US" sz="3200" b="1" u="sng" cap="small" dirty="0">
                <a:solidFill>
                  <a:srgbClr val="002060"/>
                </a:solidFill>
                <a:effectLst/>
                <a:ea typeface="Times New Roman" panose="02020603050405020304" pitchFamily="18" charset="0"/>
              </a:rPr>
              <a:t>disappointed</a:t>
            </a:r>
            <a:r>
              <a:rPr lang="en-US" sz="3200" b="1" u="sng" dirty="0">
                <a:solidFill>
                  <a:srgbClr val="002060"/>
                </a:solidFill>
                <a:effectLst/>
                <a:ea typeface="Times New Roman" panose="02020603050405020304" pitchFamily="18" charset="0"/>
              </a:rPr>
              <a:t>.”</a:t>
            </a: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9942016-DB49-1590-EEED-28B69122AF7B}"/>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ounded Rectangular Callout 11">
            <a:extLst>
              <a:ext uri="{FF2B5EF4-FFF2-40B4-BE49-F238E27FC236}">
                <a16:creationId xmlns:a16="http://schemas.microsoft.com/office/drawing/2014/main" xmlns="" id="{DC98E2CD-81A6-2A5C-7D88-429FB49BD59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30CE570D-C009-3077-EC5C-350404C71EB6}"/>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026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7519B75-CBF7-7413-2600-1BA1B0426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10:12 </a:t>
            </a:r>
            <a:r>
              <a:rPr lang="en-US" sz="3200" dirty="0">
                <a:solidFill>
                  <a:schemeClr val="tx1"/>
                </a:solidFill>
                <a:effectLst/>
                <a:ea typeface="Times New Roman" panose="02020603050405020304" pitchFamily="18" charset="0"/>
              </a:rPr>
              <a:t>Jew and Gentile</a:t>
            </a:r>
            <a:r>
              <a:rPr lang="en-US" sz="3200" baseline="30000" dirty="0">
                <a:solidFill>
                  <a:schemeClr val="tx1"/>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are the same in this respect. They have the same Lord, who gives generously to all who call on him. </a:t>
            </a:r>
            <a:r>
              <a:rPr lang="en-US" sz="3200" b="1" baseline="30000" dirty="0">
                <a:solidFill>
                  <a:schemeClr val="tx1"/>
                </a:solidFill>
                <a:effectLst/>
                <a:ea typeface="Times New Roman" panose="02020603050405020304" pitchFamily="18" charset="0"/>
              </a:rPr>
              <a:t>13 </a:t>
            </a:r>
            <a:r>
              <a:rPr lang="en-US" sz="3200" b="1" u="sng" dirty="0">
                <a:solidFill>
                  <a:srgbClr val="002060"/>
                </a:solidFill>
                <a:effectLst/>
                <a:ea typeface="Times New Roman" panose="02020603050405020304" pitchFamily="18" charset="0"/>
              </a:rPr>
              <a:t>For “Everyone who calls on the name of the </a:t>
            </a:r>
            <a:r>
              <a:rPr lang="en-US" sz="3200" b="1" u="sng" cap="small" dirty="0">
                <a:solidFill>
                  <a:srgbClr val="002060"/>
                </a:solidFill>
                <a:effectLst/>
                <a:ea typeface="Times New Roman" panose="02020603050405020304" pitchFamily="18" charset="0"/>
              </a:rPr>
              <a:t>Lord</a:t>
            </a:r>
            <a:r>
              <a:rPr lang="en-US" sz="3200" b="1" u="sng" dirty="0">
                <a:solidFill>
                  <a:srgbClr val="002060"/>
                </a:solidFill>
                <a:effectLst/>
                <a:ea typeface="Times New Roman" panose="02020603050405020304" pitchFamily="18" charset="0"/>
              </a:rPr>
              <a:t> will be saved.” </a:t>
            </a: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9942016-DB49-1590-EEED-28B69122AF7B}"/>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ounded Rectangular Callout 11">
            <a:extLst>
              <a:ext uri="{FF2B5EF4-FFF2-40B4-BE49-F238E27FC236}">
                <a16:creationId xmlns:a16="http://schemas.microsoft.com/office/drawing/2014/main" xmlns="" id="{DC98E2CD-81A6-2A5C-7D88-429FB49BD59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30CE570D-C009-3077-EC5C-350404C71EB6}"/>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7FA918C7-A074-C62C-AE76-B7A0F2BBCFDE}"/>
              </a:ext>
            </a:extLst>
          </p:cNvPr>
          <p:cNvSpPr/>
          <p:nvPr/>
        </p:nvSpPr>
        <p:spPr>
          <a:xfrm>
            <a:off x="53502" y="4294798"/>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is all you need to know about getting right with God right here</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52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7519B75-CBF7-7413-2600-1BA1B0426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10:12 </a:t>
            </a:r>
            <a:r>
              <a:rPr lang="en-US" sz="3200" b="1" u="sng" dirty="0">
                <a:solidFill>
                  <a:srgbClr val="002060"/>
                </a:solidFill>
                <a:effectLst/>
                <a:ea typeface="Times New Roman" panose="02020603050405020304" pitchFamily="18" charset="0"/>
              </a:rPr>
              <a:t>Jew and Gentile</a:t>
            </a:r>
            <a:r>
              <a:rPr lang="en-US" sz="3200" b="1" u="sng" baseline="30000" dirty="0">
                <a:solidFill>
                  <a:srgbClr val="00206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are the same in this respect</a:t>
            </a:r>
            <a:r>
              <a:rPr lang="en-US" sz="3200" dirty="0">
                <a:solidFill>
                  <a:schemeClr val="tx1"/>
                </a:solidFill>
                <a:effectLst/>
                <a:ea typeface="Times New Roman" panose="02020603050405020304" pitchFamily="18" charset="0"/>
              </a:rPr>
              <a:t>. They have the same Lord, who gives generously to all who call on him. </a:t>
            </a:r>
            <a:r>
              <a:rPr lang="en-US" sz="3200" b="1" baseline="30000" dirty="0">
                <a:solidFill>
                  <a:schemeClr val="tx1"/>
                </a:solidFill>
                <a:effectLst/>
                <a:ea typeface="Times New Roman" panose="02020603050405020304" pitchFamily="18" charset="0"/>
              </a:rPr>
              <a:t>13 </a:t>
            </a:r>
            <a:r>
              <a:rPr lang="en-US" sz="3200" dirty="0">
                <a:solidFill>
                  <a:schemeClr val="tx1"/>
                </a:solidFill>
                <a:effectLst/>
                <a:ea typeface="Times New Roman" panose="02020603050405020304" pitchFamily="18" charset="0"/>
              </a:rPr>
              <a:t>For “Everyone who calls on the name of the </a:t>
            </a:r>
            <a:r>
              <a:rPr lang="en-US" sz="3200" cap="small" dirty="0">
                <a:solidFill>
                  <a:schemeClr val="tx1"/>
                </a:solidFill>
                <a:effectLst/>
                <a:ea typeface="Times New Roman" panose="02020603050405020304" pitchFamily="18" charset="0"/>
              </a:rPr>
              <a:t>Lord</a:t>
            </a:r>
            <a:r>
              <a:rPr lang="en-US" sz="3200" dirty="0">
                <a:solidFill>
                  <a:schemeClr val="tx1"/>
                </a:solidFill>
                <a:effectLst/>
                <a:ea typeface="Times New Roman" panose="02020603050405020304" pitchFamily="18" charset="0"/>
              </a:rPr>
              <a:t> will be saved.” </a:t>
            </a:r>
          </a:p>
          <a:p>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A9942016-DB49-1590-EEED-28B69122AF7B}"/>
              </a:ext>
            </a:extLst>
          </p:cNvPr>
          <p:cNvSpPr/>
          <p:nvPr/>
        </p:nvSpPr>
        <p:spPr>
          <a:xfrm>
            <a:off x="33669" y="3367879"/>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Salvation is not far off… It’s right here on your lips and in your heart</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ounded Rectangular Callout 11">
            <a:extLst>
              <a:ext uri="{FF2B5EF4-FFF2-40B4-BE49-F238E27FC236}">
                <a16:creationId xmlns:a16="http://schemas.microsoft.com/office/drawing/2014/main" xmlns="" id="{DC98E2CD-81A6-2A5C-7D88-429FB49BD593}"/>
              </a:ext>
            </a:extLst>
          </p:cNvPr>
          <p:cNvSpPr/>
          <p:nvPr/>
        </p:nvSpPr>
        <p:spPr>
          <a:xfrm>
            <a:off x="3810000" y="1031637"/>
            <a:ext cx="8153400"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u="sng" dirty="0">
                <a:solidFill>
                  <a:schemeClr val="bg1"/>
                </a:solidFill>
                <a:effectLst/>
                <a:latin typeface="Calibri" panose="020F0502020204030204" pitchFamily="34" charset="0"/>
                <a:ea typeface="Calibri" panose="020F0502020204030204" pitchFamily="34" charset="0"/>
              </a:rPr>
              <a:t>Answer:</a:t>
            </a:r>
            <a:r>
              <a:rPr lang="en-US" sz="3600" b="1" dirty="0">
                <a:solidFill>
                  <a:schemeClr val="bg1"/>
                </a:solidFill>
                <a:effectLst/>
                <a:latin typeface="Calibri" panose="020F0502020204030204" pitchFamily="34" charset="0"/>
                <a:ea typeface="Calibri" panose="020F0502020204030204" pitchFamily="34" charset="0"/>
              </a:rPr>
              <a:t>  They have not understood or embraced God’s plan for salvation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30CE570D-C009-3077-EC5C-350404C71EB6}"/>
              </a:ext>
            </a:extLst>
          </p:cNvPr>
          <p:cNvSpPr/>
          <p:nvPr/>
        </p:nvSpPr>
        <p:spPr>
          <a:xfrm>
            <a:off x="2209800" y="2440960"/>
            <a:ext cx="9906000" cy="7594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solidFill>
                  <a:schemeClr val="bg1"/>
                </a:solidFill>
                <a:effectLst/>
                <a:latin typeface="Calibri" panose="020F0502020204030204" pitchFamily="34" charset="0"/>
                <a:ea typeface="Calibri" panose="020F0502020204030204" pitchFamily="34" charset="0"/>
              </a:rPr>
              <a:t>But it is neither hard to understand or to embrace!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EE30C87F-D55D-8F50-2F01-52216D63C13C}"/>
              </a:ext>
            </a:extLst>
          </p:cNvPr>
          <p:cNvSpPr/>
          <p:nvPr/>
        </p:nvSpPr>
        <p:spPr>
          <a:xfrm>
            <a:off x="53502" y="4294798"/>
            <a:ext cx="12103395" cy="7594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is all you need to know about getting right with God right here</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925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100" b="1" baseline="30000" dirty="0">
                <a:solidFill>
                  <a:schemeClr val="tx1"/>
                </a:solidFill>
                <a:effectLst/>
                <a:ea typeface="Times New Roman" panose="02020603050405020304" pitchFamily="18" charset="0"/>
              </a:rPr>
              <a:t> Romans 10:14 </a:t>
            </a:r>
            <a:r>
              <a:rPr lang="en-US" sz="3100" dirty="0">
                <a:solidFill>
                  <a:schemeClr val="tx1"/>
                </a:solidFill>
                <a:effectLst/>
                <a:ea typeface="Times New Roman" panose="02020603050405020304" pitchFamily="18" charset="0"/>
              </a:rPr>
              <a:t>But how can they call on him to save them unless they believe in him? And how can they believe in him if they have never heard about him? And how can they hear about him unless someone tells them?  </a:t>
            </a:r>
            <a:r>
              <a:rPr lang="en-US" sz="3100" b="1" baseline="30000" dirty="0">
                <a:solidFill>
                  <a:schemeClr val="tx1"/>
                </a:solidFill>
                <a:effectLst/>
                <a:ea typeface="Times New Roman" panose="02020603050405020304" pitchFamily="18" charset="0"/>
              </a:rPr>
              <a:t>15 </a:t>
            </a:r>
            <a:r>
              <a:rPr lang="en-US" sz="3100" dirty="0">
                <a:solidFill>
                  <a:schemeClr val="tx1"/>
                </a:solidFill>
                <a:effectLst/>
                <a:ea typeface="Times New Roman" panose="02020603050405020304" pitchFamily="18" charset="0"/>
              </a:rPr>
              <a:t>And how will anyone go and tell them without being sent? That is why the Scriptures say, “How beautiful are the feet of messengers who bring good news!” </a:t>
            </a:r>
          </a:p>
          <a:p>
            <a:endParaRPr lang="en-US" sz="3200" dirty="0">
              <a:solidFill>
                <a:schemeClr val="tx1"/>
              </a:solidFill>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8" name="Speech Bubble: Rectangle with Corners Rounded 7">
            <a:extLst>
              <a:ext uri="{FF2B5EF4-FFF2-40B4-BE49-F238E27FC236}">
                <a16:creationId xmlns:a16="http://schemas.microsoft.com/office/drawing/2014/main" xmlns="" id="{C3970B25-5DBA-E60F-71FF-1BB6889BBE1D}"/>
              </a:ext>
            </a:extLst>
          </p:cNvPr>
          <p:cNvSpPr/>
          <p:nvPr/>
        </p:nvSpPr>
        <p:spPr>
          <a:xfrm>
            <a:off x="6553200" y="1174680"/>
            <a:ext cx="5334000" cy="1339920"/>
          </a:xfrm>
          <a:prstGeom prst="wedgeRoundRectCallout">
            <a:avLst>
              <a:gd name="adj1" fmla="val 56985"/>
              <a:gd name="adj2" fmla="val 8774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rPr>
              <a:t>Is it because nobody told them? </a:t>
            </a:r>
          </a:p>
        </p:txBody>
      </p:sp>
      <p:sp>
        <p:nvSpPr>
          <p:cNvPr id="11" name="Rectangle 10">
            <a:extLst>
              <a:ext uri="{FF2B5EF4-FFF2-40B4-BE49-F238E27FC236}">
                <a16:creationId xmlns:a16="http://schemas.microsoft.com/office/drawing/2014/main" xmlns="" id="{FCF557DC-BE8A-16F3-49A0-F4DA3FCD3214}"/>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Tree>
    <p:extLst>
      <p:ext uri="{BB962C8B-B14F-4D97-AF65-F5344CB8AC3E}">
        <p14:creationId xmlns:p14="http://schemas.microsoft.com/office/powerpoint/2010/main" val="27504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100" b="1" baseline="30000" dirty="0">
                <a:solidFill>
                  <a:schemeClr val="tx1"/>
                </a:solidFill>
                <a:effectLst/>
                <a:ea typeface="Times New Roman" panose="02020603050405020304" pitchFamily="18" charset="0"/>
              </a:rPr>
              <a:t> Romans 10:14 </a:t>
            </a:r>
            <a:r>
              <a:rPr lang="en-US" sz="3100" dirty="0">
                <a:solidFill>
                  <a:schemeClr val="tx1"/>
                </a:solidFill>
                <a:effectLst/>
                <a:ea typeface="Times New Roman" panose="02020603050405020304" pitchFamily="18" charset="0"/>
              </a:rPr>
              <a:t>But how can they call on him to save them unless they believe in him? And how can they believe in him if they have never heard about him? And how can they hear about him unless someone tells them?  </a:t>
            </a:r>
            <a:r>
              <a:rPr lang="en-US" sz="3100" b="1" baseline="30000" dirty="0">
                <a:solidFill>
                  <a:schemeClr val="tx1"/>
                </a:solidFill>
                <a:effectLst/>
                <a:ea typeface="Times New Roman" panose="02020603050405020304" pitchFamily="18" charset="0"/>
              </a:rPr>
              <a:t>15 </a:t>
            </a:r>
            <a:r>
              <a:rPr lang="en-US" sz="3100" dirty="0">
                <a:solidFill>
                  <a:schemeClr val="tx1"/>
                </a:solidFill>
                <a:effectLst/>
                <a:ea typeface="Times New Roman" panose="02020603050405020304" pitchFamily="18" charset="0"/>
              </a:rPr>
              <a:t>And how will anyone go and tell them without being sent? </a:t>
            </a:r>
            <a:r>
              <a:rPr lang="en-US" sz="3000" b="1" u="sng" dirty="0">
                <a:solidFill>
                  <a:srgbClr val="002060"/>
                </a:solidFill>
                <a:effectLst/>
                <a:ea typeface="Times New Roman" panose="02020603050405020304" pitchFamily="18" charset="0"/>
              </a:rPr>
              <a:t>That is why the Scriptures say, “How beautiful are the feet of messengers who bring good news!” </a:t>
            </a:r>
          </a:p>
          <a:p>
            <a:endParaRPr lang="en-US" sz="3200" dirty="0">
              <a:solidFill>
                <a:schemeClr val="tx1"/>
              </a:solidFill>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8" name="Speech Bubble: Rectangle with Corners Rounded 7">
            <a:extLst>
              <a:ext uri="{FF2B5EF4-FFF2-40B4-BE49-F238E27FC236}">
                <a16:creationId xmlns:a16="http://schemas.microsoft.com/office/drawing/2014/main" xmlns="" id="{C3970B25-5DBA-E60F-71FF-1BB6889BBE1D}"/>
              </a:ext>
            </a:extLst>
          </p:cNvPr>
          <p:cNvSpPr/>
          <p:nvPr/>
        </p:nvSpPr>
        <p:spPr>
          <a:xfrm>
            <a:off x="6553200" y="1174680"/>
            <a:ext cx="5334000" cy="1339920"/>
          </a:xfrm>
          <a:prstGeom prst="wedgeRoundRectCallout">
            <a:avLst>
              <a:gd name="adj1" fmla="val 56985"/>
              <a:gd name="adj2" fmla="val 8774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rPr>
              <a:t>Is it because nobody told them? </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Speech Bubble: Rectangle with Corners Rounded 5">
            <a:extLst>
              <a:ext uri="{FF2B5EF4-FFF2-40B4-BE49-F238E27FC236}">
                <a16:creationId xmlns:a16="http://schemas.microsoft.com/office/drawing/2014/main" xmlns="" id="{AD4C1C82-2221-93A4-1447-68E0EDB7AC93}"/>
              </a:ext>
            </a:extLst>
          </p:cNvPr>
          <p:cNvSpPr/>
          <p:nvPr/>
        </p:nvSpPr>
        <p:spPr>
          <a:xfrm>
            <a:off x="1066800" y="5460420"/>
            <a:ext cx="2743200" cy="622296"/>
          </a:xfrm>
          <a:prstGeom prst="wedgeRoundRectCallout">
            <a:avLst>
              <a:gd name="adj1" fmla="val -43015"/>
              <a:gd name="adj2" fmla="val 9628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Isaiah 52:7</a:t>
            </a:r>
          </a:p>
        </p:txBody>
      </p:sp>
    </p:spTree>
    <p:extLst>
      <p:ext uri="{BB962C8B-B14F-4D97-AF65-F5344CB8AC3E}">
        <p14:creationId xmlns:p14="http://schemas.microsoft.com/office/powerpoint/2010/main" val="8150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100" b="1" baseline="30000" dirty="0">
                <a:solidFill>
                  <a:schemeClr val="tx1"/>
                </a:solidFill>
                <a:effectLst/>
                <a:ea typeface="Times New Roman" panose="02020603050405020304" pitchFamily="18" charset="0"/>
              </a:rPr>
              <a:t> Romans 10:14 </a:t>
            </a:r>
            <a:r>
              <a:rPr lang="en-US" sz="3100" dirty="0">
                <a:solidFill>
                  <a:schemeClr val="tx1"/>
                </a:solidFill>
                <a:effectLst/>
                <a:ea typeface="Times New Roman" panose="02020603050405020304" pitchFamily="18" charset="0"/>
              </a:rPr>
              <a:t>But how can they call on him to save them unless they believe in him? And how can they believe in him if they have never heard about him? And how can they hear about him unless someone tells them?  </a:t>
            </a:r>
            <a:r>
              <a:rPr lang="en-US" sz="3100" b="1" baseline="30000" dirty="0">
                <a:solidFill>
                  <a:schemeClr val="tx1"/>
                </a:solidFill>
                <a:effectLst/>
                <a:ea typeface="Times New Roman" panose="02020603050405020304" pitchFamily="18" charset="0"/>
              </a:rPr>
              <a:t>15 </a:t>
            </a:r>
            <a:r>
              <a:rPr lang="en-US" sz="3100" dirty="0">
                <a:solidFill>
                  <a:schemeClr val="tx1"/>
                </a:solidFill>
                <a:effectLst/>
                <a:ea typeface="Times New Roman" panose="02020603050405020304" pitchFamily="18" charset="0"/>
              </a:rPr>
              <a:t>And how will anyone go and tell them without being sent? </a:t>
            </a:r>
            <a:r>
              <a:rPr lang="en-US" sz="3000" b="1" u="sng" dirty="0">
                <a:solidFill>
                  <a:srgbClr val="002060"/>
                </a:solidFill>
                <a:effectLst/>
                <a:ea typeface="Times New Roman" panose="02020603050405020304" pitchFamily="18" charset="0"/>
              </a:rPr>
              <a:t>That is why the Scriptures say, “How beautiful are the feet of messengers who bring good news!” </a:t>
            </a:r>
          </a:p>
          <a:p>
            <a:endParaRPr lang="en-US" sz="3200" dirty="0">
              <a:solidFill>
                <a:schemeClr val="tx1"/>
              </a:solidFill>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8" name="Speech Bubble: Rectangle with Corners Rounded 7">
            <a:extLst>
              <a:ext uri="{FF2B5EF4-FFF2-40B4-BE49-F238E27FC236}">
                <a16:creationId xmlns:a16="http://schemas.microsoft.com/office/drawing/2014/main" xmlns="" id="{C3970B25-5DBA-E60F-71FF-1BB6889BBE1D}"/>
              </a:ext>
            </a:extLst>
          </p:cNvPr>
          <p:cNvSpPr/>
          <p:nvPr/>
        </p:nvSpPr>
        <p:spPr>
          <a:xfrm>
            <a:off x="6553200" y="1174680"/>
            <a:ext cx="5334000" cy="1339920"/>
          </a:xfrm>
          <a:prstGeom prst="wedgeRoundRectCallout">
            <a:avLst>
              <a:gd name="adj1" fmla="val 56985"/>
              <a:gd name="adj2" fmla="val 8774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rPr>
              <a:t>Is it because nobody told them? </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ounded Rectangular Callout 11">
            <a:extLst>
              <a:ext uri="{FF2B5EF4-FFF2-40B4-BE49-F238E27FC236}">
                <a16:creationId xmlns:a16="http://schemas.microsoft.com/office/drawing/2014/main" xmlns="" id="{49336C81-C8D2-5198-AA56-241557F033D3}"/>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Tree>
    <p:extLst>
      <p:ext uri="{BB962C8B-B14F-4D97-AF65-F5344CB8AC3E}">
        <p14:creationId xmlns:p14="http://schemas.microsoft.com/office/powerpoint/2010/main" val="331904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100" b="1" baseline="30000" dirty="0">
                <a:solidFill>
                  <a:schemeClr val="tx1"/>
                </a:solidFill>
                <a:effectLst/>
                <a:ea typeface="Times New Roman" panose="02020603050405020304" pitchFamily="18" charset="0"/>
              </a:rPr>
              <a:t> Romans 10:14 </a:t>
            </a:r>
            <a:r>
              <a:rPr lang="en-US" sz="3100" dirty="0">
                <a:solidFill>
                  <a:schemeClr val="tx1"/>
                </a:solidFill>
                <a:effectLst/>
                <a:ea typeface="Times New Roman" panose="02020603050405020304" pitchFamily="18" charset="0"/>
              </a:rPr>
              <a:t>But how can they call on him to save them unless they believe in him? And how can they believe in him if they have never heard about him? And how can they hear about him unless someone tells them?  </a:t>
            </a:r>
            <a:r>
              <a:rPr lang="en-US" sz="3100" b="1" baseline="30000" dirty="0">
                <a:solidFill>
                  <a:schemeClr val="tx1"/>
                </a:solidFill>
                <a:effectLst/>
                <a:ea typeface="Times New Roman" panose="02020603050405020304" pitchFamily="18" charset="0"/>
              </a:rPr>
              <a:t>15 </a:t>
            </a:r>
            <a:r>
              <a:rPr lang="en-US" sz="3100" dirty="0">
                <a:solidFill>
                  <a:schemeClr val="tx1"/>
                </a:solidFill>
                <a:effectLst/>
                <a:ea typeface="Times New Roman" panose="02020603050405020304" pitchFamily="18" charset="0"/>
              </a:rPr>
              <a:t>And how will anyone go and tell them without being sent? </a:t>
            </a:r>
            <a:r>
              <a:rPr lang="en-US" sz="3000" b="1" u="sng" dirty="0">
                <a:solidFill>
                  <a:srgbClr val="002060"/>
                </a:solidFill>
                <a:effectLst/>
                <a:ea typeface="Times New Roman" panose="02020603050405020304" pitchFamily="18" charset="0"/>
              </a:rPr>
              <a:t>That is why the Scriptures say, “How beautiful are the feet of messengers who bring good news!” </a:t>
            </a:r>
          </a:p>
          <a:p>
            <a:endParaRPr lang="en-US" sz="3200" dirty="0">
              <a:solidFill>
                <a:schemeClr val="tx1"/>
              </a:solidFill>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8" name="Speech Bubble: Rectangle with Corners Rounded 7">
            <a:extLst>
              <a:ext uri="{FF2B5EF4-FFF2-40B4-BE49-F238E27FC236}">
                <a16:creationId xmlns:a16="http://schemas.microsoft.com/office/drawing/2014/main" xmlns="" id="{C3970B25-5DBA-E60F-71FF-1BB6889BBE1D}"/>
              </a:ext>
            </a:extLst>
          </p:cNvPr>
          <p:cNvSpPr/>
          <p:nvPr/>
        </p:nvSpPr>
        <p:spPr>
          <a:xfrm>
            <a:off x="6553200" y="1174680"/>
            <a:ext cx="5334000" cy="1339920"/>
          </a:xfrm>
          <a:prstGeom prst="wedgeRoundRectCallout">
            <a:avLst>
              <a:gd name="adj1" fmla="val 56985"/>
              <a:gd name="adj2" fmla="val 8774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rPr>
              <a:t>Is it because nobody told them? </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ounded Rectangular Callout 11">
            <a:extLst>
              <a:ext uri="{FF2B5EF4-FFF2-40B4-BE49-F238E27FC236}">
                <a16:creationId xmlns:a16="http://schemas.microsoft.com/office/drawing/2014/main" xmlns="" id="{49336C81-C8D2-5198-AA56-241557F033D3}"/>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
        <p:nvSpPr>
          <p:cNvPr id="4" name="Rounded Rectangular Callout 11">
            <a:extLst>
              <a:ext uri="{FF2B5EF4-FFF2-40B4-BE49-F238E27FC236}">
                <a16:creationId xmlns:a16="http://schemas.microsoft.com/office/drawing/2014/main" xmlns="" id="{87ECD7D6-DD2D-B651-2180-833952E7FE3D}"/>
              </a:ext>
            </a:extLst>
          </p:cNvPr>
          <p:cNvSpPr/>
          <p:nvPr/>
        </p:nvSpPr>
        <p:spPr>
          <a:xfrm>
            <a:off x="244551" y="1022475"/>
            <a:ext cx="5089450" cy="10760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has always clearly communicated to Israel</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a16="http://schemas.microsoft.com/office/drawing/2014/main" xmlns="" id="{3029EFE5-9F08-AA72-0B02-20A28D77F276}"/>
              </a:ext>
            </a:extLst>
          </p:cNvPr>
          <p:cNvSpPr/>
          <p:nvPr/>
        </p:nvSpPr>
        <p:spPr>
          <a:xfrm>
            <a:off x="1524000" y="2045969"/>
            <a:ext cx="5029200" cy="56549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has sent messengers</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8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BA4FEC9-AC8B-65ED-6F6B-CC4DC2D15D94}"/>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100" b="1" baseline="30000" dirty="0">
                <a:solidFill>
                  <a:schemeClr val="tx1"/>
                </a:solidFill>
                <a:effectLst/>
                <a:ea typeface="Times New Roman" panose="02020603050405020304" pitchFamily="18" charset="0"/>
              </a:rPr>
              <a:t> Romans 10:14 </a:t>
            </a:r>
            <a:r>
              <a:rPr lang="en-US" sz="3100" dirty="0">
                <a:solidFill>
                  <a:schemeClr val="tx1"/>
                </a:solidFill>
                <a:effectLst/>
                <a:ea typeface="Times New Roman" panose="02020603050405020304" pitchFamily="18" charset="0"/>
              </a:rPr>
              <a:t>But how can they call on him to save them unless they believe in him? And how can they believe in him if they have never heard about him? And how can they hear about him unless someone tells them?  </a:t>
            </a:r>
            <a:r>
              <a:rPr lang="en-US" sz="3100" b="1" baseline="30000" dirty="0">
                <a:solidFill>
                  <a:schemeClr val="tx1"/>
                </a:solidFill>
                <a:effectLst/>
                <a:ea typeface="Times New Roman" panose="02020603050405020304" pitchFamily="18" charset="0"/>
              </a:rPr>
              <a:t>15 </a:t>
            </a:r>
            <a:r>
              <a:rPr lang="en-US" sz="3100" dirty="0">
                <a:solidFill>
                  <a:schemeClr val="tx1"/>
                </a:solidFill>
                <a:effectLst/>
                <a:ea typeface="Times New Roman" panose="02020603050405020304" pitchFamily="18" charset="0"/>
              </a:rPr>
              <a:t>And how will anyone go and tell them without being sent? </a:t>
            </a:r>
            <a:r>
              <a:rPr lang="en-US" sz="3000" b="1" u="sng" dirty="0">
                <a:solidFill>
                  <a:srgbClr val="002060"/>
                </a:solidFill>
                <a:effectLst/>
                <a:ea typeface="Times New Roman" panose="02020603050405020304" pitchFamily="18" charset="0"/>
              </a:rPr>
              <a:t>That is why the Scriptures say, “How beautiful are the feet of messengers who bring good news!” </a:t>
            </a:r>
          </a:p>
          <a:p>
            <a:endParaRPr lang="en-US" sz="3200" dirty="0">
              <a:solidFill>
                <a:schemeClr val="tx1"/>
              </a:solidFill>
            </a:endParaRPr>
          </a:p>
        </p:txBody>
      </p:sp>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8" name="Speech Bubble: Rectangle with Corners Rounded 7">
            <a:extLst>
              <a:ext uri="{FF2B5EF4-FFF2-40B4-BE49-F238E27FC236}">
                <a16:creationId xmlns:a16="http://schemas.microsoft.com/office/drawing/2014/main" xmlns="" id="{C3970B25-5DBA-E60F-71FF-1BB6889BBE1D}"/>
              </a:ext>
            </a:extLst>
          </p:cNvPr>
          <p:cNvSpPr/>
          <p:nvPr/>
        </p:nvSpPr>
        <p:spPr>
          <a:xfrm>
            <a:off x="6553200" y="1174680"/>
            <a:ext cx="5334000" cy="1339920"/>
          </a:xfrm>
          <a:prstGeom prst="wedgeRoundRectCallout">
            <a:avLst>
              <a:gd name="adj1" fmla="val 56985"/>
              <a:gd name="adj2" fmla="val 8774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rPr>
              <a:t>Is it because nobody told them? </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ounded Rectangular Callout 11">
            <a:extLst>
              <a:ext uri="{FF2B5EF4-FFF2-40B4-BE49-F238E27FC236}">
                <a16:creationId xmlns:a16="http://schemas.microsoft.com/office/drawing/2014/main" xmlns="" id="{49336C81-C8D2-5198-AA56-241557F033D3}"/>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
        <p:nvSpPr>
          <p:cNvPr id="4" name="Rounded Rectangular Callout 11">
            <a:extLst>
              <a:ext uri="{FF2B5EF4-FFF2-40B4-BE49-F238E27FC236}">
                <a16:creationId xmlns:a16="http://schemas.microsoft.com/office/drawing/2014/main" xmlns="" id="{87ECD7D6-DD2D-B651-2180-833952E7FE3D}"/>
              </a:ext>
            </a:extLst>
          </p:cNvPr>
          <p:cNvSpPr/>
          <p:nvPr/>
        </p:nvSpPr>
        <p:spPr>
          <a:xfrm>
            <a:off x="244551" y="1022475"/>
            <a:ext cx="5089450" cy="10760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has always clearly communicated to Israel</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a16="http://schemas.microsoft.com/office/drawing/2014/main" xmlns="" id="{3029EFE5-9F08-AA72-0B02-20A28D77F276}"/>
              </a:ext>
            </a:extLst>
          </p:cNvPr>
          <p:cNvSpPr/>
          <p:nvPr/>
        </p:nvSpPr>
        <p:spPr>
          <a:xfrm>
            <a:off x="1524000" y="2045969"/>
            <a:ext cx="5029200" cy="56549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has sent messengers</a:t>
            </a:r>
            <a:endParaRPr lang="en-US" sz="33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0C13D8F0-EA5D-9F52-8929-5CDB736149F8}"/>
              </a:ext>
            </a:extLst>
          </p:cNvPr>
          <p:cNvSpPr/>
          <p:nvPr/>
        </p:nvSpPr>
        <p:spPr>
          <a:xfrm>
            <a:off x="54049" y="1004576"/>
            <a:ext cx="6477000" cy="107128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effectLst/>
                <a:ea typeface="Times New Roman" panose="02020603050405020304" pitchFamily="18" charset="0"/>
              </a:rPr>
              <a:t>10:</a:t>
            </a:r>
            <a:r>
              <a:rPr lang="en-US" sz="3200" b="1" baseline="30000" dirty="0">
                <a:solidFill>
                  <a:schemeClr val="tx1"/>
                </a:solidFill>
              </a:rPr>
              <a:t>8</a:t>
            </a:r>
            <a:r>
              <a:rPr lang="en-US" sz="3200" b="1" dirty="0">
                <a:solidFill>
                  <a:schemeClr val="tx1"/>
                </a:solidFill>
              </a:rPr>
              <a:t> </a:t>
            </a:r>
            <a:r>
              <a:rPr lang="en-US" sz="3200" dirty="0">
                <a:solidFill>
                  <a:schemeClr val="tx1"/>
                </a:solidFill>
              </a:rPr>
              <a:t>And that message is the very message about faith that we preach:</a:t>
            </a:r>
          </a:p>
        </p:txBody>
      </p:sp>
    </p:spTree>
    <p:extLst>
      <p:ext uri="{BB962C8B-B14F-4D97-AF65-F5344CB8AC3E}">
        <p14:creationId xmlns:p14="http://schemas.microsoft.com/office/powerpoint/2010/main" val="271816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8" name="Speech Bubble: Rectangle with Corners Rounded 7">
            <a:extLst>
              <a:ext uri="{FF2B5EF4-FFF2-40B4-BE49-F238E27FC236}">
                <a16:creationId xmlns:a16="http://schemas.microsoft.com/office/drawing/2014/main" xmlns="" id="{C3970B25-5DBA-E60F-71FF-1BB6889BBE1D}"/>
              </a:ext>
            </a:extLst>
          </p:cNvPr>
          <p:cNvSpPr/>
          <p:nvPr/>
        </p:nvSpPr>
        <p:spPr>
          <a:xfrm>
            <a:off x="6553200" y="1174680"/>
            <a:ext cx="5334000" cy="1339920"/>
          </a:xfrm>
          <a:prstGeom prst="wedgeRoundRectCallout">
            <a:avLst>
              <a:gd name="adj1" fmla="val 56985"/>
              <a:gd name="adj2" fmla="val 8774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rPr>
              <a:t>Is it because nobody told them? </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5562602"/>
            <a:ext cx="12192000" cy="12953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Times New Roman" panose="02020603050405020304" pitchFamily="18" charset="0"/>
              </a:rPr>
              <a:t> Romans 10:</a:t>
            </a:r>
            <a:r>
              <a:rPr lang="en-US" sz="3200" b="1" baseline="30000" dirty="0">
                <a:solidFill>
                  <a:schemeClr val="tx1"/>
                </a:solidFill>
              </a:rPr>
              <a:t>16 </a:t>
            </a:r>
            <a:r>
              <a:rPr lang="en-US" sz="3200" dirty="0">
                <a:solidFill>
                  <a:schemeClr val="tx1"/>
                </a:solidFill>
              </a:rPr>
              <a:t>But not everyone welcomes the Good News, for Isaiah the prophet said, “</a:t>
            </a:r>
            <a:r>
              <a:rPr lang="en-US" sz="3200" cap="small" dirty="0">
                <a:solidFill>
                  <a:schemeClr val="tx1"/>
                </a:solidFill>
              </a:rPr>
              <a:t>Lord</a:t>
            </a:r>
            <a:r>
              <a:rPr lang="en-US" sz="3200" dirty="0">
                <a:solidFill>
                  <a:schemeClr val="tx1"/>
                </a:solidFill>
              </a:rPr>
              <a:t>, who has believed our message?”</a:t>
            </a:r>
            <a:r>
              <a:rPr lang="en-US" sz="3200" baseline="30000" dirty="0">
                <a:solidFill>
                  <a:schemeClr val="tx1"/>
                </a:solidFill>
              </a:rPr>
              <a:t> </a:t>
            </a:r>
            <a:endParaRPr lang="en-US" sz="3200" dirty="0">
              <a:solidFill>
                <a:schemeClr val="tx1"/>
              </a:solidFill>
            </a:endParaRPr>
          </a:p>
          <a:p>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ounded Rectangular Callout 11">
            <a:extLst>
              <a:ext uri="{FF2B5EF4-FFF2-40B4-BE49-F238E27FC236}">
                <a16:creationId xmlns:a16="http://schemas.microsoft.com/office/drawing/2014/main" xmlns="" id="{E2B7CBC5-A3FA-239B-656A-E29A5192FCBC}"/>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
        <p:nvSpPr>
          <p:cNvPr id="7" name="Speech Bubble: Rectangle with Corners Rounded 6">
            <a:extLst>
              <a:ext uri="{FF2B5EF4-FFF2-40B4-BE49-F238E27FC236}">
                <a16:creationId xmlns:a16="http://schemas.microsoft.com/office/drawing/2014/main" xmlns="" id="{1BB76BE5-9B42-A039-C440-9AD306036C38}"/>
              </a:ext>
            </a:extLst>
          </p:cNvPr>
          <p:cNvSpPr/>
          <p:nvPr/>
        </p:nvSpPr>
        <p:spPr>
          <a:xfrm>
            <a:off x="9239693" y="6101666"/>
            <a:ext cx="2514600" cy="653351"/>
          </a:xfrm>
          <a:prstGeom prst="wedgeRoundRectCallout">
            <a:avLst>
              <a:gd name="adj1" fmla="val -67565"/>
              <a:gd name="adj2" fmla="val -566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Isaiah 53:1</a:t>
            </a:r>
          </a:p>
        </p:txBody>
      </p:sp>
      <p:sp>
        <p:nvSpPr>
          <p:cNvPr id="4" name="Rounded Rectangular Callout 11">
            <a:extLst>
              <a:ext uri="{FF2B5EF4-FFF2-40B4-BE49-F238E27FC236}">
                <a16:creationId xmlns:a16="http://schemas.microsoft.com/office/drawing/2014/main" xmlns="" id="{D248CFEF-5B19-320D-C45F-87C9B194BC4D}"/>
              </a:ext>
            </a:extLst>
          </p:cNvPr>
          <p:cNvSpPr/>
          <p:nvPr/>
        </p:nvSpPr>
        <p:spPr>
          <a:xfrm>
            <a:off x="152400" y="4501299"/>
            <a:ext cx="7373680" cy="10668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the times God brought you good news and you didn’t believe?</a:t>
            </a:r>
            <a:endPar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7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25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5562602"/>
            <a:ext cx="12192000" cy="12953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Times New Roman" panose="02020603050405020304" pitchFamily="18" charset="0"/>
              </a:rPr>
              <a:t> Romans 10:</a:t>
            </a:r>
            <a:r>
              <a:rPr lang="en-US" sz="3200" b="1" baseline="30000" dirty="0">
                <a:solidFill>
                  <a:schemeClr val="tx1"/>
                </a:solidFill>
              </a:rPr>
              <a:t>16 </a:t>
            </a:r>
            <a:r>
              <a:rPr lang="en-US" sz="3200" dirty="0">
                <a:solidFill>
                  <a:schemeClr val="tx1"/>
                </a:solidFill>
              </a:rPr>
              <a:t>But not everyone welcomes the Good News, for Isaiah the prophet said, “</a:t>
            </a:r>
            <a:r>
              <a:rPr lang="en-US" sz="3200" cap="small" dirty="0">
                <a:solidFill>
                  <a:schemeClr val="tx1"/>
                </a:solidFill>
              </a:rPr>
              <a:t>Lord</a:t>
            </a:r>
            <a:r>
              <a:rPr lang="en-US" sz="3200" dirty="0">
                <a:solidFill>
                  <a:schemeClr val="tx1"/>
                </a:solidFill>
              </a:rPr>
              <a:t>, who has believed our message?”</a:t>
            </a:r>
            <a:r>
              <a:rPr lang="en-US" sz="3200" baseline="30000" dirty="0">
                <a:solidFill>
                  <a:schemeClr val="tx1"/>
                </a:solidFill>
              </a:rPr>
              <a:t> </a:t>
            </a:r>
            <a:endParaRPr lang="en-US" sz="3200" dirty="0">
              <a:solidFill>
                <a:schemeClr val="tx1"/>
              </a:solidFill>
            </a:endParaRPr>
          </a:p>
          <a:p>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ounded Rectangular Callout 11">
            <a:extLst>
              <a:ext uri="{FF2B5EF4-FFF2-40B4-BE49-F238E27FC236}">
                <a16:creationId xmlns:a16="http://schemas.microsoft.com/office/drawing/2014/main" xmlns="" id="{BF95015D-2CB4-F94B-0C30-CA2578E808D3}"/>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E9B2B777-1B9B-69CF-C3AD-3F38D204CBE9}"/>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Tree>
    <p:extLst>
      <p:ext uri="{BB962C8B-B14F-4D97-AF65-F5344CB8AC3E}">
        <p14:creationId xmlns:p14="http://schemas.microsoft.com/office/powerpoint/2010/main" val="26127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ounded Rectangular Callout 11">
            <a:extLst>
              <a:ext uri="{FF2B5EF4-FFF2-40B4-BE49-F238E27FC236}">
                <a16:creationId xmlns:a16="http://schemas.microsoft.com/office/drawing/2014/main" xmlns="" id="{E190B806-6504-855F-DE22-A89F5488E702}"/>
              </a:ext>
            </a:extLst>
          </p:cNvPr>
          <p:cNvSpPr/>
          <p:nvPr/>
        </p:nvSpPr>
        <p:spPr>
          <a:xfrm>
            <a:off x="457200" y="5406158"/>
            <a:ext cx="11201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Romans 9-11: </a:t>
            </a:r>
            <a:r>
              <a:rPr lang="en-US" sz="6000" b="1" i="1" dirty="0">
                <a:solidFill>
                  <a:schemeClr val="bg1"/>
                </a:solidFill>
              </a:rPr>
              <a:t>What about Israel?</a:t>
            </a:r>
            <a:endParaRPr lang="en-US" sz="6000" b="1" dirty="0">
              <a:solidFill>
                <a:schemeClr val="bg1"/>
              </a:solidFill>
            </a:endParaRPr>
          </a:p>
        </p:txBody>
      </p:sp>
      <p:sp>
        <p:nvSpPr>
          <p:cNvPr id="8" name="Rounded Rectangular Callout 11">
            <a:extLst>
              <a:ext uri="{FF2B5EF4-FFF2-40B4-BE49-F238E27FC236}">
                <a16:creationId xmlns:a16="http://schemas.microsoft.com/office/drawing/2014/main" xmlns="" id="{F0C422A5-041D-7CDB-E60B-4626F16F0CE0}"/>
              </a:ext>
            </a:extLst>
          </p:cNvPr>
          <p:cNvSpPr/>
          <p:nvPr/>
        </p:nvSpPr>
        <p:spPr>
          <a:xfrm>
            <a:off x="419529" y="1219200"/>
            <a:ext cx="7962472" cy="12033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kern="100" dirty="0">
                <a:effectLst/>
                <a:latin typeface="Calibri" panose="020F0502020204030204" pitchFamily="34" charset="0"/>
                <a:ea typeface="Calibri" panose="020F0502020204030204" pitchFamily="34" charset="0"/>
                <a:cs typeface="Calibri" panose="020F0502020204030204" pitchFamily="34" charset="0"/>
              </a:rPr>
              <a:t>God wants to bring salvation through Jesus Christ to the whole world…</a:t>
            </a:r>
            <a:endParaRPr lang="en-US" sz="3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xmlns="" id="{CE0805BB-C353-1CAC-5FC5-20553450D153}"/>
              </a:ext>
            </a:extLst>
          </p:cNvPr>
          <p:cNvSpPr/>
          <p:nvPr/>
        </p:nvSpPr>
        <p:spPr>
          <a:xfrm>
            <a:off x="-1" y="2266229"/>
            <a:ext cx="11620071" cy="2374033"/>
          </a:xfrm>
          <a:prstGeom prst="cloudCallout">
            <a:avLst>
              <a:gd name="adj1" fmla="val -48009"/>
              <a:gd name="adj2" fmla="val 51303"/>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But how does that interface with the fact that He has, up to this point, worked largely through a chosen nation?</a:t>
            </a:r>
          </a:p>
        </p:txBody>
      </p:sp>
      <p:sp>
        <p:nvSpPr>
          <p:cNvPr id="10" name="Thought Bubble: Cloud 9">
            <a:extLst>
              <a:ext uri="{FF2B5EF4-FFF2-40B4-BE49-F238E27FC236}">
                <a16:creationId xmlns:a16="http://schemas.microsoft.com/office/drawing/2014/main" xmlns="" id="{36FCBEF4-B00D-E7D3-1D91-1BB3440144D6}"/>
              </a:ext>
            </a:extLst>
          </p:cNvPr>
          <p:cNvSpPr/>
          <p:nvPr/>
        </p:nvSpPr>
        <p:spPr>
          <a:xfrm>
            <a:off x="3277030" y="4022580"/>
            <a:ext cx="9181670" cy="1604241"/>
          </a:xfrm>
          <a:prstGeom prst="cloudCallout">
            <a:avLst>
              <a:gd name="adj1" fmla="val 44054"/>
              <a:gd name="adj2" fmla="val 3871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And how should Jewish and Gentile Christians view/treat each other?</a:t>
            </a:r>
          </a:p>
        </p:txBody>
      </p:sp>
    </p:spTree>
    <p:extLst>
      <p:ext uri="{BB962C8B-B14F-4D97-AF65-F5344CB8AC3E}">
        <p14:creationId xmlns:p14="http://schemas.microsoft.com/office/powerpoint/2010/main" val="298336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10:17 </a:t>
            </a:r>
            <a:r>
              <a:rPr lang="en-US" sz="3200" dirty="0">
                <a:solidFill>
                  <a:schemeClr val="tx1"/>
                </a:solidFill>
                <a:effectLst/>
                <a:ea typeface="Times New Roman" panose="02020603050405020304" pitchFamily="18" charset="0"/>
              </a:rPr>
              <a:t>So faith comes from hearing, that is, hearing the Good News about Christ. </a:t>
            </a:r>
            <a:r>
              <a:rPr lang="en-US" sz="3200" b="1" baseline="30000" dirty="0">
                <a:solidFill>
                  <a:schemeClr val="tx1"/>
                </a:solidFill>
                <a:effectLst/>
                <a:ea typeface="Times New Roman" panose="02020603050405020304" pitchFamily="18" charset="0"/>
              </a:rPr>
              <a:t>18 </a:t>
            </a:r>
            <a:r>
              <a:rPr lang="en-US" sz="3200" dirty="0">
                <a:solidFill>
                  <a:schemeClr val="tx1"/>
                </a:solidFill>
                <a:effectLst/>
                <a:ea typeface="Times New Roman" panose="02020603050405020304" pitchFamily="18" charset="0"/>
              </a:rPr>
              <a:t>But I ask, have the people of Israel actually heard the message? </a:t>
            </a:r>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ounded Rectangular Callout 11">
            <a:extLst>
              <a:ext uri="{FF2B5EF4-FFF2-40B4-BE49-F238E27FC236}">
                <a16:creationId xmlns:a16="http://schemas.microsoft.com/office/drawing/2014/main" xmlns="" id="{3D51CA3A-1E39-DC03-6ADC-2FBC593C1805}"/>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F8635FF0-066C-3B07-39CD-4BCD777BF842}"/>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
        <p:nvSpPr>
          <p:cNvPr id="7" name="Arrow: Curved Up 6">
            <a:extLst>
              <a:ext uri="{FF2B5EF4-FFF2-40B4-BE49-F238E27FC236}">
                <a16:creationId xmlns:a16="http://schemas.microsoft.com/office/drawing/2014/main" xmlns="" id="{24C1B515-7D3A-6434-E538-50B8102A5F20}"/>
              </a:ext>
            </a:extLst>
          </p:cNvPr>
          <p:cNvSpPr/>
          <p:nvPr/>
        </p:nvSpPr>
        <p:spPr>
          <a:xfrm rot="10800000">
            <a:off x="2362198" y="4113235"/>
            <a:ext cx="3558363" cy="812845"/>
          </a:xfrm>
          <a:prstGeom prst="curvedUpArrow">
            <a:avLst>
              <a:gd name="adj1" fmla="val 56642"/>
              <a:gd name="adj2" fmla="val 104060"/>
              <a:gd name="adj3" fmla="val 5116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24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10:17 </a:t>
            </a:r>
            <a:r>
              <a:rPr lang="en-US" sz="3200" dirty="0">
                <a:solidFill>
                  <a:schemeClr val="tx1"/>
                </a:solidFill>
                <a:effectLst/>
                <a:ea typeface="Times New Roman" panose="02020603050405020304" pitchFamily="18" charset="0"/>
              </a:rPr>
              <a:t>So faith comes from hearing, that is, hearing the Good News about Christ. </a:t>
            </a:r>
            <a:r>
              <a:rPr lang="en-US" sz="3200" b="1" baseline="30000" dirty="0">
                <a:solidFill>
                  <a:schemeClr val="tx1"/>
                </a:solidFill>
                <a:effectLst/>
                <a:ea typeface="Times New Roman" panose="02020603050405020304" pitchFamily="18" charset="0"/>
              </a:rPr>
              <a:t>18 </a:t>
            </a:r>
            <a:r>
              <a:rPr lang="en-US" sz="3200" dirty="0">
                <a:solidFill>
                  <a:schemeClr val="tx1"/>
                </a:solidFill>
                <a:effectLst/>
                <a:ea typeface="Times New Roman" panose="02020603050405020304" pitchFamily="18" charset="0"/>
              </a:rPr>
              <a:t>But I ask, have the people of Israel actually heard the message? Yes, they have: “The message has gone throughout the earth,</a:t>
            </a:r>
            <a:br>
              <a:rPr lang="en-US" sz="3200" dirty="0">
                <a:solidFill>
                  <a:schemeClr val="tx1"/>
                </a:solidFill>
                <a:effectLst/>
                <a:ea typeface="Times New Roman" panose="02020603050405020304" pitchFamily="18" charset="0"/>
              </a:rPr>
            </a:br>
            <a:r>
              <a:rPr lang="en-US" sz="3200" dirty="0">
                <a:solidFill>
                  <a:schemeClr val="tx1"/>
                </a:solidFill>
                <a:effectLst/>
                <a:ea typeface="Times New Roman" panose="02020603050405020304" pitchFamily="18" charset="0"/>
              </a:rPr>
              <a:t>and the words to all the world.”</a:t>
            </a:r>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peech Bubble: Rectangle with Corners Rounded 6">
            <a:extLst>
              <a:ext uri="{FF2B5EF4-FFF2-40B4-BE49-F238E27FC236}">
                <a16:creationId xmlns:a16="http://schemas.microsoft.com/office/drawing/2014/main" xmlns="" id="{B4848903-083C-5991-C2B7-C25ADCE0400F}"/>
              </a:ext>
            </a:extLst>
          </p:cNvPr>
          <p:cNvSpPr/>
          <p:nvPr/>
        </p:nvSpPr>
        <p:spPr>
          <a:xfrm>
            <a:off x="2209800" y="4938916"/>
            <a:ext cx="2362200" cy="609601"/>
          </a:xfrm>
          <a:prstGeom prst="wedgeRoundRectCallout">
            <a:avLst>
              <a:gd name="adj1" fmla="val 41402"/>
              <a:gd name="adj2" fmla="val 11481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Psalm 19:4</a:t>
            </a:r>
          </a:p>
        </p:txBody>
      </p: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71D5DC11-43A8-C9C4-2E45-D41536B0B1B5}"/>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Tree>
    <p:extLst>
      <p:ext uri="{BB962C8B-B14F-4D97-AF65-F5344CB8AC3E}">
        <p14:creationId xmlns:p14="http://schemas.microsoft.com/office/powerpoint/2010/main" val="8600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Times New Roman" panose="02020603050405020304" pitchFamily="18" charset="0"/>
              </a:rPr>
              <a:t> Romans 10:</a:t>
            </a:r>
            <a:r>
              <a:rPr lang="en-US" sz="3200" b="1" baseline="30000" dirty="0">
                <a:solidFill>
                  <a:schemeClr val="tx1"/>
                </a:solidFill>
              </a:rPr>
              <a:t>19 </a:t>
            </a:r>
            <a:r>
              <a:rPr lang="en-US" sz="3200" dirty="0">
                <a:solidFill>
                  <a:schemeClr val="tx1"/>
                </a:solidFill>
              </a:rPr>
              <a:t>But I ask, did the people of Israel really understand? </a:t>
            </a: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96E6B8CD-FA28-5745-EEC9-C36CC3C9D1B4}"/>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Tree>
    <p:extLst>
      <p:ext uri="{BB962C8B-B14F-4D97-AF65-F5344CB8AC3E}">
        <p14:creationId xmlns:p14="http://schemas.microsoft.com/office/powerpoint/2010/main" val="692379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Times New Roman" panose="02020603050405020304" pitchFamily="18" charset="0"/>
              </a:rPr>
              <a:t> Romans 10:</a:t>
            </a:r>
            <a:r>
              <a:rPr lang="en-US" sz="3200" b="1" baseline="30000" dirty="0">
                <a:solidFill>
                  <a:schemeClr val="tx1"/>
                </a:solidFill>
              </a:rPr>
              <a:t>19 </a:t>
            </a:r>
            <a:r>
              <a:rPr lang="en-US" sz="3200" dirty="0">
                <a:solidFill>
                  <a:schemeClr val="tx1"/>
                </a:solidFill>
              </a:rPr>
              <a:t>But I ask, did the people of Israel really understand? Yes, they did, for even in the time of Moses, God said, “I will rouse your jealousy through people who are not even a nation. I will provoke your anger through the foolish Gentiles.” </a:t>
            </a:r>
          </a:p>
          <a:p>
            <a:r>
              <a:rPr lang="en-US" dirty="0"/>
              <a:t> </a:t>
            </a:r>
          </a:p>
          <a:p>
            <a:pPr marL="0" marR="0">
              <a:spcBef>
                <a:spcPts val="0"/>
              </a:spcBef>
              <a:spcAft>
                <a:spcPts val="0"/>
              </a:spcAft>
            </a:pPr>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7F93448A-AF24-8CB9-9B83-11F0D13A89AD}"/>
              </a:ext>
            </a:extLst>
          </p:cNvPr>
          <p:cNvSpPr/>
          <p:nvPr/>
        </p:nvSpPr>
        <p:spPr>
          <a:xfrm>
            <a:off x="381000" y="1087312"/>
            <a:ext cx="9677401" cy="1342539"/>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point: Israel should recognize from their own scriptures that God is at work in the gospel</a:t>
            </a:r>
          </a:p>
        </p:txBody>
      </p:sp>
      <p:sp>
        <p:nvSpPr>
          <p:cNvPr id="7" name="Rounded Rectangular Callout 11">
            <a:extLst>
              <a:ext uri="{FF2B5EF4-FFF2-40B4-BE49-F238E27FC236}">
                <a16:creationId xmlns:a16="http://schemas.microsoft.com/office/drawing/2014/main" xmlns="" id="{81BA2AD0-DA14-A492-759D-7FE3773571A5}"/>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
        <p:nvSpPr>
          <p:cNvPr id="4" name="Speech Bubble: Rectangle with Corners Rounded 3">
            <a:extLst>
              <a:ext uri="{FF2B5EF4-FFF2-40B4-BE49-F238E27FC236}">
                <a16:creationId xmlns:a16="http://schemas.microsoft.com/office/drawing/2014/main" xmlns="" id="{E11BEFEF-2629-3D77-6AA0-DC93DFD21FE8}"/>
              </a:ext>
            </a:extLst>
          </p:cNvPr>
          <p:cNvSpPr/>
          <p:nvPr/>
        </p:nvSpPr>
        <p:spPr>
          <a:xfrm>
            <a:off x="6172199" y="6255341"/>
            <a:ext cx="2743200" cy="579437"/>
          </a:xfrm>
          <a:prstGeom prst="wedgeRoundRectCallout">
            <a:avLst>
              <a:gd name="adj1" fmla="val -91931"/>
              <a:gd name="adj2" fmla="val 407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Deut</a:t>
            </a:r>
            <a:r>
              <a:rPr lang="en-US" sz="3600" b="1" dirty="0">
                <a:solidFill>
                  <a:schemeClr val="tx1"/>
                </a:solidFill>
              </a:rPr>
              <a:t> 32:21</a:t>
            </a:r>
          </a:p>
        </p:txBody>
      </p:sp>
    </p:spTree>
    <p:extLst>
      <p:ext uri="{BB962C8B-B14F-4D97-AF65-F5344CB8AC3E}">
        <p14:creationId xmlns:p14="http://schemas.microsoft.com/office/powerpoint/2010/main" val="21430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9" name="Rectangle 8">
            <a:extLst>
              <a:ext uri="{FF2B5EF4-FFF2-40B4-BE49-F238E27FC236}">
                <a16:creationId xmlns:a16="http://schemas.microsoft.com/office/drawing/2014/main" xmlns="" id="{D82666D5-0AF3-D154-A01C-260631DCE44F}"/>
              </a:ext>
            </a:extLst>
          </p:cNvPr>
          <p:cNvSpPr/>
          <p:nvPr/>
        </p:nvSpPr>
        <p:spPr>
          <a:xfrm>
            <a:off x="152400" y="2714170"/>
            <a:ext cx="11887200" cy="1219201"/>
          </a:xfrm>
          <a:prstGeom prst="rect">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effectLst/>
                <a:ea typeface="Times New Roman" panose="02020603050405020304" pitchFamily="18" charset="0"/>
              </a:rPr>
              <a:t>messenger sent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messenger goes </a:t>
            </a:r>
            <a:r>
              <a:rPr lang="en-US" sz="3600" dirty="0">
                <a:solidFill>
                  <a:schemeClr val="bg1"/>
                </a:solidFill>
                <a:effectLst/>
                <a:ea typeface="Times New Roman" panose="02020603050405020304" pitchFamily="18" charset="0"/>
                <a:sym typeface="Wingdings" panose="05000000000000000000" pitchFamily="2" charset="2"/>
              </a:rPr>
              <a:t> </a:t>
            </a:r>
            <a:r>
              <a:rPr lang="en-US" sz="3600" dirty="0">
                <a:solidFill>
                  <a:schemeClr val="bg1"/>
                </a:solidFill>
                <a:ea typeface="Times New Roman" panose="02020603050405020304" pitchFamily="18" charset="0"/>
                <a:sym typeface="Wingdings" panose="05000000000000000000" pitchFamily="2" charset="2"/>
              </a:rPr>
              <a:t>messenger tells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a:t>
            </a:r>
          </a:p>
          <a:p>
            <a:pPr algn="ctr"/>
            <a:r>
              <a:rPr lang="en-US" sz="3600" dirty="0">
                <a:solidFill>
                  <a:schemeClr val="bg1"/>
                </a:solidFill>
                <a:effectLst/>
                <a:ea typeface="Times New Roman" panose="02020603050405020304" pitchFamily="18" charset="0"/>
              </a:rPr>
              <a:t>they hear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believe </a:t>
            </a:r>
            <a:r>
              <a:rPr lang="en-US" sz="3600" dirty="0">
                <a:solidFill>
                  <a:schemeClr val="bg1"/>
                </a:solidFill>
                <a:effectLst/>
                <a:ea typeface="Times New Roman" panose="02020603050405020304" pitchFamily="18" charset="0"/>
                <a:cs typeface="Calibri" panose="020F0502020204030204" pitchFamily="34" charset="0"/>
                <a:sym typeface="Wingdings" panose="05000000000000000000" pitchFamily="2" charset="2"/>
              </a:rPr>
              <a:t></a:t>
            </a:r>
            <a:r>
              <a:rPr lang="en-US" sz="3600" dirty="0">
                <a:solidFill>
                  <a:schemeClr val="bg1"/>
                </a:solidFill>
                <a:effectLst/>
                <a:ea typeface="Times New Roman" panose="02020603050405020304" pitchFamily="18" charset="0"/>
              </a:rPr>
              <a:t> they call on him for salvation</a:t>
            </a:r>
            <a:endParaRPr lang="en-US" dirty="0"/>
          </a:p>
        </p:txBody>
      </p:sp>
      <p:sp>
        <p:nvSpPr>
          <p:cNvPr id="6" name="Rectangle 5">
            <a:extLst>
              <a:ext uri="{FF2B5EF4-FFF2-40B4-BE49-F238E27FC236}">
                <a16:creationId xmlns:a16="http://schemas.microsoft.com/office/drawing/2014/main" xmlns="" id="{8DF3638D-5B67-C7C0-5A07-4C9AEDC304F1}"/>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10:20 </a:t>
            </a:r>
            <a:r>
              <a:rPr lang="en-US" sz="3200" dirty="0">
                <a:solidFill>
                  <a:schemeClr val="tx1"/>
                </a:solidFill>
                <a:effectLst/>
                <a:ea typeface="Times New Roman" panose="02020603050405020304" pitchFamily="18" charset="0"/>
              </a:rPr>
              <a:t>And later Isaiah spoke boldly for God, saying,</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“I was found by people who were not looking for me.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I showed myself to those who were not asking for me.” </a:t>
            </a:r>
          </a:p>
          <a:p>
            <a:r>
              <a:rPr lang="en-US" dirty="0"/>
              <a:t> </a:t>
            </a:r>
          </a:p>
          <a:p>
            <a:pPr marL="0" marR="0">
              <a:spcBef>
                <a:spcPts val="0"/>
              </a:spcBef>
              <a:spcAft>
                <a:spcPts val="0"/>
              </a:spcAft>
            </a:pPr>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3D42B1AD-A290-899A-2A3B-552A0AA19099}"/>
              </a:ext>
            </a:extLst>
          </p:cNvPr>
          <p:cNvSpPr/>
          <p:nvPr/>
        </p:nvSpPr>
        <p:spPr>
          <a:xfrm>
            <a:off x="5265776" y="3837554"/>
            <a:ext cx="6756104" cy="6533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3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 w</a:t>
            </a:r>
            <a:r>
              <a:rPr lang="en-US" sz="33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is the break in the chain?? </a:t>
            </a:r>
          </a:p>
        </p:txBody>
      </p:sp>
      <p:sp>
        <p:nvSpPr>
          <p:cNvPr id="4" name="Speech Bubble: Rectangle with Corners Rounded 3">
            <a:extLst>
              <a:ext uri="{FF2B5EF4-FFF2-40B4-BE49-F238E27FC236}">
                <a16:creationId xmlns:a16="http://schemas.microsoft.com/office/drawing/2014/main" xmlns="" id="{CCEF38B6-F568-4068-1617-29AB5A58404B}"/>
              </a:ext>
            </a:extLst>
          </p:cNvPr>
          <p:cNvSpPr/>
          <p:nvPr/>
        </p:nvSpPr>
        <p:spPr>
          <a:xfrm>
            <a:off x="4572000" y="6248400"/>
            <a:ext cx="2743200" cy="531484"/>
          </a:xfrm>
          <a:prstGeom prst="wedgeRoundRectCallout">
            <a:avLst>
              <a:gd name="adj1" fmla="val -66200"/>
              <a:gd name="adj2" fmla="val 6156"/>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Isaiah 65:1</a:t>
            </a:r>
          </a:p>
        </p:txBody>
      </p:sp>
    </p:spTree>
    <p:extLst>
      <p:ext uri="{BB962C8B-B14F-4D97-AF65-F5344CB8AC3E}">
        <p14:creationId xmlns:p14="http://schemas.microsoft.com/office/powerpoint/2010/main" val="12660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ectangle 5">
            <a:extLst>
              <a:ext uri="{FF2B5EF4-FFF2-40B4-BE49-F238E27FC236}">
                <a16:creationId xmlns:a16="http://schemas.microsoft.com/office/drawing/2014/main" xmlns="" id="{8DF3638D-5B67-C7C0-5A07-4C9AEDC304F1}"/>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10:20 </a:t>
            </a:r>
            <a:r>
              <a:rPr lang="en-US" sz="3200" dirty="0">
                <a:solidFill>
                  <a:schemeClr val="tx1"/>
                </a:solidFill>
                <a:effectLst/>
                <a:ea typeface="Times New Roman" panose="02020603050405020304" pitchFamily="18" charset="0"/>
              </a:rPr>
              <a:t>And later Isaiah spoke boldly for God, saying,</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“I was found by people who were not looking for me.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I showed myself to those who were not asking for me.” </a:t>
            </a:r>
          </a:p>
          <a:p>
            <a:r>
              <a:rPr lang="en-US" dirty="0"/>
              <a:t> </a:t>
            </a:r>
          </a:p>
          <a:p>
            <a:pPr marL="0" marR="0">
              <a:spcBef>
                <a:spcPts val="0"/>
              </a:spcBef>
              <a:spcAft>
                <a:spcPts val="0"/>
              </a:spcAft>
            </a:pPr>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7F93448A-AF24-8CB9-9B83-11F0D13A89AD}"/>
              </a:ext>
            </a:extLst>
          </p:cNvPr>
          <p:cNvSpPr/>
          <p:nvPr/>
        </p:nvSpPr>
        <p:spPr>
          <a:xfrm>
            <a:off x="76200" y="2568777"/>
            <a:ext cx="11887200" cy="13425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Gentiles didn’t have a problem hearing or understanding the message… and they weren’t even looking for it!</a:t>
            </a:r>
          </a:p>
        </p:txBody>
      </p:sp>
      <p:sp>
        <p:nvSpPr>
          <p:cNvPr id="4" name="Speech Bubble: Rectangle with Corners Rounded 3">
            <a:extLst>
              <a:ext uri="{FF2B5EF4-FFF2-40B4-BE49-F238E27FC236}">
                <a16:creationId xmlns:a16="http://schemas.microsoft.com/office/drawing/2014/main" xmlns="" id="{A91648EE-B58D-212D-6CF4-5564A39B3288}"/>
              </a:ext>
            </a:extLst>
          </p:cNvPr>
          <p:cNvSpPr/>
          <p:nvPr/>
        </p:nvSpPr>
        <p:spPr>
          <a:xfrm>
            <a:off x="4572000" y="6248400"/>
            <a:ext cx="2743200" cy="531484"/>
          </a:xfrm>
          <a:prstGeom prst="wedgeRoundRectCallout">
            <a:avLst>
              <a:gd name="adj1" fmla="val -66200"/>
              <a:gd name="adj2" fmla="val 6156"/>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Isaiah 65:1</a:t>
            </a:r>
          </a:p>
        </p:txBody>
      </p:sp>
    </p:spTree>
    <p:extLst>
      <p:ext uri="{BB962C8B-B14F-4D97-AF65-F5344CB8AC3E}">
        <p14:creationId xmlns:p14="http://schemas.microsoft.com/office/powerpoint/2010/main" val="4074501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ectangle 5">
            <a:extLst>
              <a:ext uri="{FF2B5EF4-FFF2-40B4-BE49-F238E27FC236}">
                <a16:creationId xmlns:a16="http://schemas.microsoft.com/office/drawing/2014/main" xmlns="" id="{8DF3638D-5B67-C7C0-5A07-4C9AEDC304F1}"/>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10:21 </a:t>
            </a:r>
            <a:r>
              <a:rPr lang="en-US" sz="3200" dirty="0">
                <a:solidFill>
                  <a:schemeClr val="tx1"/>
                </a:solidFill>
                <a:effectLst/>
                <a:ea typeface="Times New Roman" panose="02020603050405020304" pitchFamily="18" charset="0"/>
              </a:rPr>
              <a:t>But regarding Israel, God said,</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“All day long I opened my arms to them,</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but they were disobedient and rebellious.” </a:t>
            </a:r>
          </a:p>
          <a:p>
            <a:r>
              <a:rPr lang="en-US" dirty="0"/>
              <a:t> </a:t>
            </a:r>
          </a:p>
          <a:p>
            <a:pPr marL="0" marR="0">
              <a:spcBef>
                <a:spcPts val="0"/>
              </a:spcBef>
              <a:spcAft>
                <a:spcPts val="0"/>
              </a:spcAft>
            </a:pPr>
            <a:endParaRPr lang="en-US" sz="3200" dirty="0">
              <a:solidFill>
                <a:schemeClr val="tx1"/>
              </a:solidFill>
            </a:endParaRPr>
          </a:p>
        </p:txBody>
      </p:sp>
      <p:cxnSp>
        <p:nvCxnSpPr>
          <p:cNvPr id="11" name="Straight Connector 10">
            <a:extLst>
              <a:ext uri="{FF2B5EF4-FFF2-40B4-BE49-F238E27FC236}">
                <a16:creationId xmlns:a16="http://schemas.microsoft.com/office/drawing/2014/main" xmlns="" id="{725FA8EF-4FE7-7DA7-1BAA-F61FD5993D75}"/>
              </a:ext>
            </a:extLst>
          </p:cNvPr>
          <p:cNvCxnSpPr>
            <a:cxnSpLocks/>
          </p:cNvCxnSpPr>
          <p:nvPr/>
        </p:nvCxnSpPr>
        <p:spPr>
          <a:xfrm flipH="1">
            <a:off x="2514598" y="3379445"/>
            <a:ext cx="609601" cy="53187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EB1CC25-F342-D850-A2A9-248321DC38E9}"/>
              </a:ext>
            </a:extLst>
          </p:cNvPr>
          <p:cNvCxnSpPr>
            <a:cxnSpLocks/>
          </p:cNvCxnSpPr>
          <p:nvPr/>
        </p:nvCxnSpPr>
        <p:spPr>
          <a:xfrm>
            <a:off x="2590799" y="3323770"/>
            <a:ext cx="457201" cy="60960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124199" y="1031637"/>
            <a:ext cx="8839201" cy="1342539"/>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we can resist the Good News in our heart, even when we hear it with our ears</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E0FF92FA-D70C-139F-1145-C74F80FA4AF9}"/>
              </a:ext>
            </a:extLst>
          </p:cNvPr>
          <p:cNvSpPr/>
          <p:nvPr/>
        </p:nvSpPr>
        <p:spPr>
          <a:xfrm>
            <a:off x="76200" y="2568777"/>
            <a:ext cx="11887200" cy="134253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Gentiles didn’t have a problem hearing or understanding the message… and they weren’t even looking for it!</a:t>
            </a:r>
          </a:p>
        </p:txBody>
      </p:sp>
      <p:sp>
        <p:nvSpPr>
          <p:cNvPr id="7" name="Speech Bubble: Rectangle with Corners Rounded 6">
            <a:extLst>
              <a:ext uri="{FF2B5EF4-FFF2-40B4-BE49-F238E27FC236}">
                <a16:creationId xmlns:a16="http://schemas.microsoft.com/office/drawing/2014/main" xmlns="" id="{DCE22646-8E6D-6498-15E3-1F739317DFF8}"/>
              </a:ext>
            </a:extLst>
          </p:cNvPr>
          <p:cNvSpPr/>
          <p:nvPr/>
        </p:nvSpPr>
        <p:spPr>
          <a:xfrm>
            <a:off x="9296399" y="5943600"/>
            <a:ext cx="2743200" cy="683884"/>
          </a:xfrm>
          <a:prstGeom prst="wedgeRoundRectCallout">
            <a:avLst>
              <a:gd name="adj1" fmla="val -72048"/>
              <a:gd name="adj2" fmla="val -2199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Isaiah 65:2</a:t>
            </a:r>
          </a:p>
        </p:txBody>
      </p:sp>
    </p:spTree>
    <p:extLst>
      <p:ext uri="{BB962C8B-B14F-4D97-AF65-F5344CB8AC3E}">
        <p14:creationId xmlns:p14="http://schemas.microsoft.com/office/powerpoint/2010/main" val="2294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BB66EDCF-8123-C841-3ABB-93FE5051A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5"/>
          <a:stretch/>
        </p:blipFill>
        <p:spPr bwMode="auto">
          <a:xfrm>
            <a:off x="0" y="-1"/>
            <a:ext cx="12192000" cy="5683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5CC21D3-82C6-784E-35B3-66BC97D6D220}"/>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What about Israel:    </a:t>
            </a:r>
            <a:r>
              <a:rPr lang="en-US" sz="6000" b="1" i="1" dirty="0"/>
              <a:t>Why so few?</a:t>
            </a:r>
          </a:p>
        </p:txBody>
      </p:sp>
      <p:sp>
        <p:nvSpPr>
          <p:cNvPr id="6" name="Rectangle 5">
            <a:extLst>
              <a:ext uri="{FF2B5EF4-FFF2-40B4-BE49-F238E27FC236}">
                <a16:creationId xmlns:a16="http://schemas.microsoft.com/office/drawing/2014/main" xmlns="" id="{8DF3638D-5B67-C7C0-5A07-4C9AEDC304F1}"/>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 Romans 10:21 </a:t>
            </a:r>
            <a:r>
              <a:rPr lang="en-US" sz="3200" dirty="0">
                <a:solidFill>
                  <a:schemeClr val="tx1"/>
                </a:solidFill>
                <a:effectLst/>
                <a:ea typeface="Times New Roman" panose="02020603050405020304" pitchFamily="18" charset="0"/>
              </a:rPr>
              <a:t>But regarding Israel, God said,</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“All day long I opened my arms to them,</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but they were disobedient and rebellious.” </a:t>
            </a:r>
          </a:p>
          <a:p>
            <a:r>
              <a:rPr lang="en-US" dirty="0"/>
              <a:t> </a:t>
            </a:r>
          </a:p>
          <a:p>
            <a:pPr marL="0" marR="0">
              <a:spcBef>
                <a:spcPts val="0"/>
              </a:spcBef>
              <a:spcAft>
                <a:spcPts val="0"/>
              </a:spcAft>
            </a:pPr>
            <a:endParaRPr lang="en-US" sz="3200" dirty="0">
              <a:solidFill>
                <a:schemeClr val="tx1"/>
              </a:solidFill>
            </a:endParaRPr>
          </a:p>
        </p:txBody>
      </p:sp>
      <p:sp>
        <p:nvSpPr>
          <p:cNvPr id="10" name="Rounded Rectangular Callout 11">
            <a:extLst>
              <a:ext uri="{FF2B5EF4-FFF2-40B4-BE49-F238E27FC236}">
                <a16:creationId xmlns:a16="http://schemas.microsoft.com/office/drawing/2014/main" xmlns="" id="{28031B01-6088-43A9-FB15-C9951D0B5CDC}"/>
              </a:ext>
            </a:extLst>
          </p:cNvPr>
          <p:cNvSpPr/>
          <p:nvPr/>
        </p:nvSpPr>
        <p:spPr>
          <a:xfrm>
            <a:off x="381000" y="1447800"/>
            <a:ext cx="11658599" cy="2423944"/>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Because even though they have heard, they have not embraced God’s plan for salvation by grace through faith, and have instead clung to a misguided plan to earn salvation by the law</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87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82615BE8-7A72-449D-9798-0EA23062823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2" name="Rectangle 1">
            <a:extLst>
              <a:ext uri="{FF2B5EF4-FFF2-40B4-BE49-F238E27FC236}">
                <a16:creationId xmlns:a16="http://schemas.microsoft.com/office/drawing/2014/main" xmlns="" id="{79A2B7B7-D7D7-699E-90BD-7459864A4810}"/>
              </a:ext>
            </a:extLst>
          </p:cNvPr>
          <p:cNvSpPr/>
          <p:nvPr/>
        </p:nvSpPr>
        <p:spPr>
          <a:xfrm>
            <a:off x="0" y="4648200"/>
            <a:ext cx="12192000" cy="2209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baseline="30000" dirty="0">
                <a:solidFill>
                  <a:schemeClr val="tx1"/>
                </a:solidFill>
                <a:effectLst/>
                <a:ea typeface="Times New Roman" panose="02020603050405020304" pitchFamily="18" charset="0"/>
              </a:rPr>
              <a:t>Romans 11:1 </a:t>
            </a:r>
            <a:r>
              <a:rPr lang="en-US" sz="3200" dirty="0">
                <a:solidFill>
                  <a:schemeClr val="tx1"/>
                </a:solidFill>
                <a:effectLst/>
                <a:ea typeface="Times New Roman" panose="02020603050405020304" pitchFamily="18" charset="0"/>
              </a:rPr>
              <a:t>I ask, then, has God rejected his own people, the nation of Israel? </a:t>
            </a:r>
            <a:endParaRPr lang="en-US" sz="3200" dirty="0">
              <a:solidFill>
                <a:schemeClr val="tx1"/>
              </a:solidFill>
            </a:endParaRPr>
          </a:p>
        </p:txBody>
      </p:sp>
    </p:spTree>
    <p:extLst>
      <p:ext uri="{BB962C8B-B14F-4D97-AF65-F5344CB8AC3E}">
        <p14:creationId xmlns:p14="http://schemas.microsoft.com/office/powerpoint/2010/main" val="21035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648200"/>
            <a:ext cx="12192000" cy="2209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baseline="30000" dirty="0">
                <a:solidFill>
                  <a:schemeClr val="tx1"/>
                </a:solidFill>
                <a:effectLst/>
                <a:ea typeface="Times New Roman" panose="02020603050405020304" pitchFamily="18" charset="0"/>
              </a:rPr>
              <a:t>Romans 11:1 </a:t>
            </a:r>
            <a:r>
              <a:rPr lang="en-US" sz="3200" dirty="0">
                <a:solidFill>
                  <a:schemeClr val="tx1"/>
                </a:solidFill>
                <a:effectLst/>
                <a:ea typeface="Times New Roman" panose="02020603050405020304" pitchFamily="18" charset="0"/>
              </a:rPr>
              <a:t>I ask, then, has God rejected his own people, the nation of Israel? Of course not! I myself am an Israelite, a descendant of Abraham and a member of the tribe of Benjamin. </a:t>
            </a:r>
            <a:r>
              <a:rPr lang="en-US" sz="3200" b="1" baseline="30000" dirty="0">
                <a:solidFill>
                  <a:schemeClr val="tx1"/>
                </a:solidFill>
              </a:rPr>
              <a:t>2 </a:t>
            </a:r>
            <a:r>
              <a:rPr lang="en-US" sz="3200" dirty="0">
                <a:solidFill>
                  <a:schemeClr val="tx1"/>
                </a:solidFill>
              </a:rPr>
              <a:t>No, God has not rejected his own people, whom he chose from the very beginning.</a:t>
            </a:r>
            <a:endParaRPr lang="en-US" sz="3200" dirty="0">
              <a:solidFill>
                <a:schemeClr val="tx1"/>
              </a:solidFill>
              <a:effectLst/>
              <a:ea typeface="Times New Roman" panose="02020603050405020304" pitchFamily="18" charset="0"/>
            </a:endParaRP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Tree>
    <p:extLst>
      <p:ext uri="{BB962C8B-B14F-4D97-AF65-F5344CB8AC3E}">
        <p14:creationId xmlns:p14="http://schemas.microsoft.com/office/powerpoint/2010/main" val="41003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11">
            <a:extLst>
              <a:ext uri="{FF2B5EF4-FFF2-40B4-BE49-F238E27FC236}">
                <a16:creationId xmlns:a16="http://schemas.microsoft.com/office/drawing/2014/main" xmlns="" id="{C7C8BB06-5EEC-D95F-B53E-31827D661167}"/>
              </a:ext>
            </a:extLst>
          </p:cNvPr>
          <p:cNvSpPr/>
          <p:nvPr/>
        </p:nvSpPr>
        <p:spPr>
          <a:xfrm>
            <a:off x="1752600" y="2286000"/>
            <a:ext cx="8458200" cy="918442"/>
          </a:xfrm>
          <a:prstGeom prst="wedgeRoundRectCallout">
            <a:avLst>
              <a:gd name="adj1" fmla="val -21927"/>
              <a:gd name="adj2" fmla="val 49596"/>
              <a:gd name="adj3" fmla="val 16667"/>
            </a:avLst>
          </a:prstGeom>
          <a:solidFill>
            <a:schemeClr val="accent5">
              <a:lumMod val="50000"/>
              <a:alpha val="8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kern="100" dirty="0">
                <a:effectLst/>
                <a:latin typeface="Calibri" panose="020F0502020204030204" pitchFamily="34" charset="0"/>
                <a:ea typeface="Calibri" panose="020F0502020204030204" pitchFamily="34" charset="0"/>
                <a:cs typeface="Calibri" panose="020F0502020204030204" pitchFamily="34" charset="0"/>
              </a:rPr>
              <a:t>Chapter 9: Paul begins a “diatribe”</a:t>
            </a:r>
            <a:endParaRPr lang="en-US" sz="4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8C712CC5-79ED-7AD9-5806-5226ABE90036}"/>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Tree>
    <p:extLst>
      <p:ext uri="{BB962C8B-B14F-4D97-AF65-F5344CB8AC3E}">
        <p14:creationId xmlns:p14="http://schemas.microsoft.com/office/powerpoint/2010/main" val="33383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648200"/>
            <a:ext cx="12192000" cy="2209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baseline="30000" dirty="0">
                <a:solidFill>
                  <a:schemeClr val="tx1"/>
                </a:solidFill>
                <a:effectLst/>
                <a:ea typeface="Times New Roman" panose="02020603050405020304" pitchFamily="18" charset="0"/>
              </a:rPr>
              <a:t>Romans 11:1 </a:t>
            </a:r>
            <a:r>
              <a:rPr lang="en-US" sz="3200" dirty="0">
                <a:solidFill>
                  <a:schemeClr val="tx1"/>
                </a:solidFill>
                <a:effectLst/>
                <a:ea typeface="Times New Roman" panose="02020603050405020304" pitchFamily="18" charset="0"/>
              </a:rPr>
              <a:t>I ask, then, has God rejected his own people, the nation of Israel? Of course not! I myself am an Israelite, a descendant of Abraham and a member of the tribe of Benjamin. </a:t>
            </a:r>
            <a:r>
              <a:rPr lang="en-US" sz="3200" b="1" baseline="30000" dirty="0">
                <a:solidFill>
                  <a:schemeClr val="tx1"/>
                </a:solidFill>
              </a:rPr>
              <a:t>2 </a:t>
            </a:r>
            <a:r>
              <a:rPr lang="en-US" sz="3200" dirty="0">
                <a:solidFill>
                  <a:schemeClr val="tx1"/>
                </a:solidFill>
              </a:rPr>
              <a:t>No, God has not rejected his own people, </a:t>
            </a:r>
            <a:r>
              <a:rPr lang="en-US" sz="3200" b="1" u="sng" dirty="0">
                <a:solidFill>
                  <a:srgbClr val="002060"/>
                </a:solidFill>
              </a:rPr>
              <a:t>whom he chose from the very beginning</a:t>
            </a:r>
            <a:r>
              <a:rPr lang="en-US" sz="3200" dirty="0">
                <a:solidFill>
                  <a:schemeClr val="tx1"/>
                </a:solidFill>
              </a:rPr>
              <a:t>.</a:t>
            </a:r>
            <a:endParaRPr lang="en-US" sz="3200" dirty="0">
              <a:solidFill>
                <a:schemeClr val="tx1"/>
              </a:solidFill>
              <a:effectLst/>
              <a:ea typeface="Times New Roman" panose="02020603050405020304" pitchFamily="18" charset="0"/>
            </a:endParaRP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83806227-11D3-9A38-57C3-27CCAE2E55A7}"/>
              </a:ext>
            </a:extLst>
          </p:cNvPr>
          <p:cNvSpPr/>
          <p:nvPr/>
        </p:nvSpPr>
        <p:spPr>
          <a:xfrm>
            <a:off x="3962400" y="1554471"/>
            <a:ext cx="7848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doesn’t make mistakes in his plan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2049D915-F7A0-A245-2429-ADDB19CF11E7}"/>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5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648200"/>
            <a:ext cx="12192000" cy="2209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kern="100" baseline="30000" dirty="0">
                <a:solidFill>
                  <a:schemeClr val="tx1"/>
                </a:solidFill>
                <a:effectLst/>
                <a:ea typeface="Calibri" panose="020F0502020204030204" pitchFamily="34" charset="0"/>
                <a:cs typeface="Calibri" panose="020F0502020204030204" pitchFamily="34" charset="0"/>
              </a:rPr>
              <a:t> </a:t>
            </a:r>
            <a:r>
              <a:rPr lang="en-US" sz="3200" b="1" baseline="30000" dirty="0">
                <a:solidFill>
                  <a:schemeClr val="tx1"/>
                </a:solidFill>
                <a:effectLst/>
                <a:ea typeface="Times New Roman" panose="02020603050405020304" pitchFamily="18" charset="0"/>
              </a:rPr>
              <a:t>Romans 11:2 </a:t>
            </a:r>
            <a:r>
              <a:rPr lang="en-US" sz="3200" dirty="0">
                <a:solidFill>
                  <a:schemeClr val="tx1"/>
                </a:solidFill>
                <a:effectLst/>
                <a:ea typeface="Times New Roman" panose="02020603050405020304" pitchFamily="18" charset="0"/>
              </a:rPr>
              <a:t>Do you realize what the Scriptures say about this? Elijah the prophet complained to God about the people of Israel and said, </a:t>
            </a:r>
            <a:r>
              <a:rPr lang="en-US" sz="3200" b="1" baseline="30000" dirty="0">
                <a:solidFill>
                  <a:schemeClr val="tx1"/>
                </a:solidFill>
                <a:effectLst/>
                <a:ea typeface="Times New Roman" panose="02020603050405020304" pitchFamily="18" charset="0"/>
              </a:rPr>
              <a:t>3 </a:t>
            </a:r>
            <a:r>
              <a:rPr lang="en-US" sz="3200" dirty="0">
                <a:solidFill>
                  <a:schemeClr val="tx1"/>
                </a:solidFill>
                <a:effectLst/>
                <a:ea typeface="Times New Roman" panose="02020603050405020304" pitchFamily="18" charset="0"/>
              </a:rPr>
              <a:t>“</a:t>
            </a:r>
            <a:r>
              <a:rPr lang="en-US" sz="3200" cap="small" dirty="0">
                <a:solidFill>
                  <a:schemeClr val="tx1"/>
                </a:solidFill>
                <a:effectLst/>
                <a:ea typeface="Times New Roman" panose="02020603050405020304" pitchFamily="18" charset="0"/>
              </a:rPr>
              <a:t>Lord</a:t>
            </a:r>
            <a:r>
              <a:rPr lang="en-US" sz="3200" dirty="0">
                <a:solidFill>
                  <a:schemeClr val="tx1"/>
                </a:solidFill>
                <a:effectLst/>
                <a:ea typeface="Times New Roman" panose="02020603050405020304" pitchFamily="18" charset="0"/>
              </a:rPr>
              <a:t>, they have killed your prophets and torn down your altars. I am the only one left, and now they are trying to kill me, too.”</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5" name="Rounded Rectangular Callout 11">
            <a:extLst>
              <a:ext uri="{FF2B5EF4-FFF2-40B4-BE49-F238E27FC236}">
                <a16:creationId xmlns:a16="http://schemas.microsoft.com/office/drawing/2014/main" xmlns="" id="{4F515BF9-A60E-1866-EC87-DC72B44A24B1}"/>
              </a:ext>
            </a:extLst>
          </p:cNvPr>
          <p:cNvSpPr/>
          <p:nvPr/>
        </p:nvSpPr>
        <p:spPr>
          <a:xfrm>
            <a:off x="3962400" y="1554471"/>
            <a:ext cx="7848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God doesn’t make mistakes in his plan</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7A746D3A-292F-BCAF-9A4E-9A88F17C1AC4}"/>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372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5647998"/>
            <a:ext cx="12192000" cy="12100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kern="100" baseline="30000" dirty="0">
                <a:solidFill>
                  <a:schemeClr val="tx1"/>
                </a:solidFill>
                <a:effectLst/>
                <a:ea typeface="Calibri" panose="020F0502020204030204" pitchFamily="34" charset="0"/>
                <a:cs typeface="Calibri" panose="020F0502020204030204" pitchFamily="34" charset="0"/>
              </a:rPr>
              <a:t> </a:t>
            </a:r>
            <a:r>
              <a:rPr lang="en-US" sz="3200" b="1" baseline="30000" dirty="0">
                <a:solidFill>
                  <a:schemeClr val="tx1"/>
                </a:solidFill>
                <a:effectLst/>
                <a:ea typeface="Times New Roman" panose="02020603050405020304" pitchFamily="18" charset="0"/>
              </a:rPr>
              <a:t>Romans 11:4 </a:t>
            </a:r>
            <a:r>
              <a:rPr lang="en-US" sz="3200" dirty="0">
                <a:solidFill>
                  <a:schemeClr val="tx1"/>
                </a:solidFill>
                <a:effectLst/>
                <a:ea typeface="Times New Roman" panose="02020603050405020304" pitchFamily="18" charset="0"/>
              </a:rPr>
              <a:t>And do you remember God’s reply? He said, “No, I have 7,000 others who have never bowed down to Baal!”</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7" name="Rounded Rectangular Callout 11">
            <a:extLst>
              <a:ext uri="{FF2B5EF4-FFF2-40B4-BE49-F238E27FC236}">
                <a16:creationId xmlns:a16="http://schemas.microsoft.com/office/drawing/2014/main" xmlns="" id="{0ACFEACB-B2ED-6F4C-E4B2-ACFAF2C0E184}"/>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CBCB44B5-4F3D-5C0F-AD46-59F42A3345F6}"/>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D820219B-2BCF-1D13-66A1-CAB7835E5F0B}"/>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9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340890"/>
            <a:ext cx="12192000" cy="251711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11:5 </a:t>
            </a:r>
            <a:r>
              <a:rPr lang="en-US" sz="3200" b="1" u="sng" dirty="0">
                <a:solidFill>
                  <a:srgbClr val="002060"/>
                </a:solidFill>
              </a:rPr>
              <a:t>It is the same today</a:t>
            </a:r>
            <a:r>
              <a:rPr lang="en-US" sz="3200" dirty="0">
                <a:solidFill>
                  <a:schemeClr val="tx1"/>
                </a:solidFill>
              </a:rPr>
              <a:t>, for a few of the people of Israel</a:t>
            </a:r>
            <a:r>
              <a:rPr lang="en-US" sz="3200" baseline="30000" dirty="0">
                <a:solidFill>
                  <a:schemeClr val="tx1"/>
                </a:solidFill>
              </a:rPr>
              <a:t> </a:t>
            </a:r>
            <a:r>
              <a:rPr lang="en-US" sz="3200" dirty="0">
                <a:solidFill>
                  <a:schemeClr val="tx1"/>
                </a:solidFill>
              </a:rPr>
              <a:t>have remained faithful because of God’s grace—his undeserved kindness in choosing them. </a:t>
            </a:r>
            <a:r>
              <a:rPr lang="en-US" sz="3200" b="1" baseline="30000" dirty="0">
                <a:solidFill>
                  <a:schemeClr val="tx1"/>
                </a:solidFill>
              </a:rPr>
              <a:t>6 </a:t>
            </a:r>
            <a:r>
              <a:rPr lang="en-US" sz="3200" dirty="0">
                <a:solidFill>
                  <a:schemeClr val="tx1"/>
                </a:solidFill>
              </a:rPr>
              <a:t>And since it is through God’s kindness, then it is not by their good works. For in that case, God’s grace would not be what it really is—free and undeserved.</a:t>
            </a:r>
          </a:p>
          <a:p>
            <a:r>
              <a:rPr lang="en-US" dirty="0"/>
              <a:t> </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35DBDE5A-EAFB-F093-0580-C3FA6C68835F}"/>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C95B83B0-FAC7-40C4-A43F-D2C93E8F01D0}"/>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a16="http://schemas.microsoft.com/office/drawing/2014/main" xmlns="" id="{D0ACDE58-A9F1-2948-B17C-0057B26C1D37}"/>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431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340890"/>
            <a:ext cx="12192000" cy="251711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11:5 </a:t>
            </a:r>
            <a:r>
              <a:rPr lang="en-US" sz="3200" b="1" u="sng" dirty="0">
                <a:solidFill>
                  <a:srgbClr val="002060"/>
                </a:solidFill>
              </a:rPr>
              <a:t>It is the same today</a:t>
            </a:r>
            <a:r>
              <a:rPr lang="en-US" sz="3200" dirty="0">
                <a:solidFill>
                  <a:schemeClr val="tx1"/>
                </a:solidFill>
              </a:rPr>
              <a:t>, for a few of the people of Israel</a:t>
            </a:r>
            <a:r>
              <a:rPr lang="en-US" sz="3200" baseline="30000" dirty="0">
                <a:solidFill>
                  <a:schemeClr val="tx1"/>
                </a:solidFill>
              </a:rPr>
              <a:t> </a:t>
            </a:r>
            <a:r>
              <a:rPr lang="en-US" sz="3200" dirty="0">
                <a:solidFill>
                  <a:schemeClr val="tx1"/>
                </a:solidFill>
              </a:rPr>
              <a:t>have remained faithful because of God’s grace—his undeserved kindness in choosing them. </a:t>
            </a:r>
            <a:r>
              <a:rPr lang="en-US" sz="3200" b="1" baseline="30000" dirty="0">
                <a:solidFill>
                  <a:schemeClr val="tx1"/>
                </a:solidFill>
              </a:rPr>
              <a:t>6 </a:t>
            </a:r>
            <a:r>
              <a:rPr lang="en-US" sz="3100" b="1" u="sng" dirty="0">
                <a:solidFill>
                  <a:srgbClr val="002060"/>
                </a:solidFill>
              </a:rPr>
              <a:t>And since it is through God’s kindness, then it is not by </a:t>
            </a:r>
            <a:r>
              <a:rPr lang="en-US" sz="3200" b="1" u="sng" dirty="0">
                <a:solidFill>
                  <a:srgbClr val="002060"/>
                </a:solidFill>
              </a:rPr>
              <a:t>their good works</a:t>
            </a:r>
            <a:r>
              <a:rPr lang="en-US" sz="3200" dirty="0">
                <a:solidFill>
                  <a:schemeClr val="tx1"/>
                </a:solidFill>
              </a:rPr>
              <a:t>. For in that case, God’s grace would not be what it really is—free and undeserved.</a:t>
            </a:r>
          </a:p>
          <a:p>
            <a:r>
              <a:rPr lang="en-US" dirty="0"/>
              <a:t> </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6C7C3248-B7FB-78D8-E9B8-32C0054533CD}"/>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7CBCB889-E30A-7D19-B81D-F5A2C7E6EB49}"/>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a16="http://schemas.microsoft.com/office/drawing/2014/main" xmlns="" id="{B15A579A-C973-243F-CF55-2C99B85449E2}"/>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0F35AD6B-CCE4-4ECE-E6AB-B5167C49BD37}"/>
              </a:ext>
            </a:extLst>
          </p:cNvPr>
          <p:cNvSpPr/>
          <p:nvPr/>
        </p:nvSpPr>
        <p:spPr>
          <a:xfrm>
            <a:off x="2687053" y="3820971"/>
            <a:ext cx="9067113" cy="12100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His promise in choosing Israel was an act of grace, not contingent on their faithfulness</a:t>
            </a:r>
          </a:p>
        </p:txBody>
      </p:sp>
    </p:spTree>
    <p:extLst>
      <p:ext uri="{BB962C8B-B14F-4D97-AF65-F5344CB8AC3E}">
        <p14:creationId xmlns:p14="http://schemas.microsoft.com/office/powerpoint/2010/main" val="4039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340890"/>
            <a:ext cx="12192000" cy="251711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11:5 </a:t>
            </a:r>
            <a:r>
              <a:rPr lang="en-US" sz="3200" b="1" u="sng" dirty="0">
                <a:solidFill>
                  <a:srgbClr val="002060"/>
                </a:solidFill>
              </a:rPr>
              <a:t>It is the same today</a:t>
            </a:r>
            <a:r>
              <a:rPr lang="en-US" sz="3200" dirty="0">
                <a:solidFill>
                  <a:schemeClr val="tx1"/>
                </a:solidFill>
              </a:rPr>
              <a:t>, for a few of the people of Israel</a:t>
            </a:r>
            <a:r>
              <a:rPr lang="en-US" sz="3200" baseline="30000" dirty="0">
                <a:solidFill>
                  <a:schemeClr val="tx1"/>
                </a:solidFill>
              </a:rPr>
              <a:t> </a:t>
            </a:r>
            <a:r>
              <a:rPr lang="en-US" sz="3200" dirty="0">
                <a:solidFill>
                  <a:schemeClr val="tx1"/>
                </a:solidFill>
              </a:rPr>
              <a:t>have remained faithful because of God’s grace—his undeserved kindness in choosing them. </a:t>
            </a:r>
            <a:r>
              <a:rPr lang="en-US" sz="3200" b="1" baseline="30000" dirty="0">
                <a:solidFill>
                  <a:schemeClr val="tx1"/>
                </a:solidFill>
              </a:rPr>
              <a:t>6 </a:t>
            </a:r>
            <a:r>
              <a:rPr lang="en-US" sz="3100" b="1" u="sng" dirty="0">
                <a:solidFill>
                  <a:srgbClr val="002060"/>
                </a:solidFill>
              </a:rPr>
              <a:t>And since it is through God’s kindness, then it is not by </a:t>
            </a:r>
            <a:r>
              <a:rPr lang="en-US" sz="3200" b="1" u="sng" dirty="0">
                <a:solidFill>
                  <a:srgbClr val="002060"/>
                </a:solidFill>
              </a:rPr>
              <a:t>their good works</a:t>
            </a:r>
            <a:r>
              <a:rPr lang="en-US" sz="3200" dirty="0">
                <a:solidFill>
                  <a:schemeClr val="tx1"/>
                </a:solidFill>
              </a:rPr>
              <a:t>. For in that case, God’s grace would not be what it really is—free and undeserved.</a:t>
            </a:r>
          </a:p>
          <a:p>
            <a:r>
              <a:rPr lang="en-US" dirty="0"/>
              <a:t> </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4775E382-AC95-2116-F91C-6C04CF28B993}"/>
              </a:ext>
            </a:extLst>
          </p:cNvPr>
          <p:cNvSpPr/>
          <p:nvPr/>
        </p:nvSpPr>
        <p:spPr>
          <a:xfrm>
            <a:off x="1447800" y="3473482"/>
            <a:ext cx="10363200" cy="86991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by his grace, a faithful remnant remains today </a:t>
            </a:r>
          </a:p>
        </p:txBody>
      </p:sp>
      <p:sp>
        <p:nvSpPr>
          <p:cNvPr id="5" name="Rounded Rectangular Callout 11">
            <a:extLst>
              <a:ext uri="{FF2B5EF4-FFF2-40B4-BE49-F238E27FC236}">
                <a16:creationId xmlns:a16="http://schemas.microsoft.com/office/drawing/2014/main" xmlns="" id="{E8961CD9-0EDD-2603-0D3E-034CF3337CD7}"/>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A483848F-C97C-0D45-A724-ED131592EEE9}"/>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a16="http://schemas.microsoft.com/office/drawing/2014/main" xmlns="" id="{53EBE5A9-1129-D9E1-A05E-68871620A3E1}"/>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9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4340890"/>
            <a:ext cx="12192000" cy="251711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11:5 </a:t>
            </a:r>
            <a:r>
              <a:rPr lang="en-US" sz="3200" b="1" u="sng" dirty="0">
                <a:solidFill>
                  <a:srgbClr val="002060"/>
                </a:solidFill>
              </a:rPr>
              <a:t>It is the same today</a:t>
            </a:r>
            <a:r>
              <a:rPr lang="en-US" sz="3200" dirty="0">
                <a:solidFill>
                  <a:schemeClr val="tx1"/>
                </a:solidFill>
              </a:rPr>
              <a:t>, for a few of the people of Israel</a:t>
            </a:r>
            <a:r>
              <a:rPr lang="en-US" sz="3200" baseline="30000" dirty="0">
                <a:solidFill>
                  <a:schemeClr val="tx1"/>
                </a:solidFill>
              </a:rPr>
              <a:t> </a:t>
            </a:r>
            <a:r>
              <a:rPr lang="en-US" sz="3200" dirty="0">
                <a:solidFill>
                  <a:schemeClr val="tx1"/>
                </a:solidFill>
              </a:rPr>
              <a:t>have remained faithful because of God’s grace—his undeserved kindness in choosing them. </a:t>
            </a:r>
            <a:r>
              <a:rPr lang="en-US" sz="3200" b="1" baseline="30000" dirty="0">
                <a:solidFill>
                  <a:schemeClr val="tx1"/>
                </a:solidFill>
              </a:rPr>
              <a:t>6 </a:t>
            </a:r>
            <a:r>
              <a:rPr lang="en-US" sz="3200" dirty="0">
                <a:solidFill>
                  <a:schemeClr val="tx1"/>
                </a:solidFill>
              </a:rPr>
              <a:t>And since it is through God’s kindness, then it is not by their good works. </a:t>
            </a:r>
            <a:r>
              <a:rPr lang="en-US" sz="3200" b="1" u="sng" dirty="0">
                <a:solidFill>
                  <a:srgbClr val="002060"/>
                </a:solidFill>
              </a:rPr>
              <a:t>For in that case, God’s grace would not be what it really is—free and undeserved.</a:t>
            </a:r>
          </a:p>
          <a:p>
            <a:r>
              <a:rPr lang="en-US" dirty="0"/>
              <a:t> </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82A8CCCC-4A16-86FE-591E-037C3EB45A1F}"/>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C7DC76DF-0AF7-C38D-81A4-BBF646043241}"/>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78E10925-901E-D4D8-6321-C061EF47A875}"/>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969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11:</a:t>
            </a:r>
            <a:r>
              <a:rPr lang="en-US" sz="3200" b="1" baseline="30000" dirty="0">
                <a:solidFill>
                  <a:schemeClr val="tx1"/>
                </a:solidFill>
                <a:effectLst/>
                <a:ea typeface="Calibri" panose="020F0502020204030204" pitchFamily="34" charset="0"/>
              </a:rPr>
              <a:t>7 </a:t>
            </a:r>
            <a:r>
              <a:rPr lang="en-US" sz="3200" dirty="0">
                <a:solidFill>
                  <a:schemeClr val="tx1"/>
                </a:solidFill>
                <a:effectLst/>
                <a:ea typeface="Calibri" panose="020F0502020204030204" pitchFamily="34" charset="0"/>
              </a:rPr>
              <a:t>So this is the situation: Most of the people of Israel have not found the favor of God they are looking for so earnestly. A few have—the ones God has chosen—but the hearts of the rest were hardened. </a:t>
            </a:r>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5B6ED71B-64D9-F9AC-AEC9-D88A2A2D5762}"/>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AFFF94F9-843C-D47C-DE50-E99AE1AD5F42}"/>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CACEC925-7622-12F3-B69F-2FB74341261F}"/>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070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8DF3638D-5B67-C7C0-5A07-4C9AEDC304F1}"/>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11:</a:t>
            </a:r>
            <a:r>
              <a:rPr lang="en-US" sz="3200" b="1" baseline="30000" dirty="0">
                <a:solidFill>
                  <a:schemeClr val="tx1"/>
                </a:solidFill>
                <a:effectLst/>
                <a:ea typeface="Times New Roman" panose="02020603050405020304" pitchFamily="18" charset="0"/>
              </a:rPr>
              <a:t>8 </a:t>
            </a:r>
            <a:r>
              <a:rPr lang="en-US" sz="3200" dirty="0">
                <a:solidFill>
                  <a:schemeClr val="tx1"/>
                </a:solidFill>
                <a:effectLst/>
                <a:ea typeface="Times New Roman" panose="02020603050405020304" pitchFamily="18" charset="0"/>
              </a:rPr>
              <a:t>As the Scriptures say…</a:t>
            </a:r>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7" name="Rounded Rectangular Callout 11">
            <a:extLst>
              <a:ext uri="{FF2B5EF4-FFF2-40B4-BE49-F238E27FC236}">
                <a16:creationId xmlns:a16="http://schemas.microsoft.com/office/drawing/2014/main" xmlns="" id="{8BB433CA-FD54-A686-31AA-A557699742ED}"/>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628D3617-E177-772A-8CF8-CB5BC7F35ADA}"/>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ular Callout 11">
            <a:extLst>
              <a:ext uri="{FF2B5EF4-FFF2-40B4-BE49-F238E27FC236}">
                <a16:creationId xmlns:a16="http://schemas.microsoft.com/office/drawing/2014/main" xmlns="" id="{CF40B677-8FC8-5A21-59D3-23D66CBD79A9}"/>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477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11:</a:t>
            </a:r>
            <a:r>
              <a:rPr lang="en-US" sz="3200" b="1" baseline="30000" dirty="0">
                <a:solidFill>
                  <a:schemeClr val="tx1"/>
                </a:solidFill>
                <a:effectLst/>
                <a:ea typeface="Times New Roman" panose="02020603050405020304" pitchFamily="18" charset="0"/>
              </a:rPr>
              <a:t>8 </a:t>
            </a:r>
            <a:r>
              <a:rPr lang="en-US" sz="3200" dirty="0">
                <a:solidFill>
                  <a:schemeClr val="tx1"/>
                </a:solidFill>
                <a:effectLst/>
                <a:ea typeface="Times New Roman" panose="02020603050405020304" pitchFamily="18" charset="0"/>
              </a:rPr>
              <a:t>As the Scriptures say,</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“God has put them into a deep sleep. To this day he has shut their eyes so they do not see,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closed their ears so they do not hear.”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298BD113-0EE4-344F-9ED9-F95B159DBDCA}"/>
              </a:ext>
            </a:extLst>
          </p:cNvPr>
          <p:cNvSpPr/>
          <p:nvPr/>
        </p:nvSpPr>
        <p:spPr>
          <a:xfrm>
            <a:off x="0" y="3530480"/>
            <a:ext cx="10515600" cy="10590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000" b="1" i="1" dirty="0"/>
              <a:t>Remember those times when Israel resisted God, and God gave them over to their hardened heart to wander in the wilderness?</a:t>
            </a:r>
          </a:p>
        </p:txBody>
      </p:sp>
      <p:sp>
        <p:nvSpPr>
          <p:cNvPr id="5" name="Rounded Rectangular Callout 11">
            <a:extLst>
              <a:ext uri="{FF2B5EF4-FFF2-40B4-BE49-F238E27FC236}">
                <a16:creationId xmlns:a16="http://schemas.microsoft.com/office/drawing/2014/main" xmlns="" id="{E9C2FAF3-804F-1E56-7152-DD7B4A802E30}"/>
              </a:ext>
            </a:extLst>
          </p:cNvPr>
          <p:cNvSpPr/>
          <p:nvPr/>
        </p:nvSpPr>
        <p:spPr>
          <a:xfrm>
            <a:off x="381000" y="4631528"/>
            <a:ext cx="11811000" cy="60653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i="1" dirty="0"/>
              <a:t>And how He used that to sovereignly advance his strategy among the nations? </a:t>
            </a:r>
          </a:p>
        </p:txBody>
      </p:sp>
      <p:sp>
        <p:nvSpPr>
          <p:cNvPr id="6" name="Rounded Rectangular Callout 11">
            <a:extLst>
              <a:ext uri="{FF2B5EF4-FFF2-40B4-BE49-F238E27FC236}">
                <a16:creationId xmlns:a16="http://schemas.microsoft.com/office/drawing/2014/main" xmlns="" id="{45912EE1-8650-621C-DFF2-17982ACEFD62}"/>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xmlns="" id="{CEBE935E-1908-11C1-6DAF-4ABB54A51C20}"/>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2A4C7AD1-E7BA-D9FD-4B62-A77CA4ADC7E1}"/>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xmlns="" id="{F832295F-89ED-0B82-02C6-CE5B3FFA7586}"/>
              </a:ext>
            </a:extLst>
          </p:cNvPr>
          <p:cNvSpPr/>
          <p:nvPr/>
        </p:nvSpPr>
        <p:spPr>
          <a:xfrm>
            <a:off x="4724400" y="6191603"/>
            <a:ext cx="2743200" cy="579437"/>
          </a:xfrm>
          <a:prstGeom prst="wedgeRoundRectCallout">
            <a:avLst>
              <a:gd name="adj1" fmla="val -91931"/>
              <a:gd name="adj2" fmla="val 407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Deut</a:t>
            </a:r>
            <a:r>
              <a:rPr lang="en-US" sz="3600" b="1" dirty="0">
                <a:solidFill>
                  <a:schemeClr val="tx1"/>
                </a:solidFill>
              </a:rPr>
              <a:t> 29:4</a:t>
            </a:r>
          </a:p>
        </p:txBody>
      </p:sp>
    </p:spTree>
    <p:extLst>
      <p:ext uri="{BB962C8B-B14F-4D97-AF65-F5344CB8AC3E}">
        <p14:creationId xmlns:p14="http://schemas.microsoft.com/office/powerpoint/2010/main" val="27920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786562"/>
            <a:ext cx="12192000" cy="207143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Well then, has God failed to fulfill his promise to Israel?  No…</a:t>
            </a:r>
          </a:p>
          <a:p>
            <a:endParaRPr lang="en-US" sz="3200" dirty="0">
              <a:solidFill>
                <a:schemeClr val="tx1"/>
              </a:solidFill>
            </a:endParaRPr>
          </a:p>
          <a:p>
            <a:r>
              <a:rPr lang="en-US" sz="3200" b="1" baseline="30000" dirty="0">
                <a:solidFill>
                  <a:schemeClr val="tx1"/>
                </a:solidFill>
              </a:rPr>
              <a:t>Romans 9:14</a:t>
            </a:r>
            <a:r>
              <a:rPr lang="en-US" sz="3200" baseline="30000" dirty="0">
                <a:solidFill>
                  <a:schemeClr val="tx1"/>
                </a:solidFill>
              </a:rPr>
              <a:t> </a:t>
            </a:r>
            <a:r>
              <a:rPr lang="en-US" sz="3200" dirty="0">
                <a:solidFill>
                  <a:schemeClr val="tx1"/>
                </a:solidFill>
              </a:rPr>
              <a:t>“Are we saying, then, that God was unfair? Of course not!”</a:t>
            </a:r>
          </a:p>
          <a:p>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ECB7AAFC-9C2F-CBE0-844A-E108533FC28E}"/>
              </a:ext>
            </a:extLst>
          </p:cNvPr>
          <p:cNvSpPr/>
          <p:nvPr/>
        </p:nvSpPr>
        <p:spPr>
          <a:xfrm>
            <a:off x="1752600" y="2286000"/>
            <a:ext cx="8458200" cy="918442"/>
          </a:xfrm>
          <a:prstGeom prst="wedgeRoundRectCallout">
            <a:avLst>
              <a:gd name="adj1" fmla="val -21927"/>
              <a:gd name="adj2" fmla="val 49596"/>
              <a:gd name="adj3" fmla="val 16667"/>
            </a:avLst>
          </a:prstGeom>
          <a:solidFill>
            <a:schemeClr val="accent5">
              <a:lumMod val="50000"/>
              <a:alpha val="8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kern="100" dirty="0">
                <a:effectLst/>
                <a:latin typeface="Calibri" panose="020F0502020204030204" pitchFamily="34" charset="0"/>
                <a:ea typeface="Calibri" panose="020F0502020204030204" pitchFamily="34" charset="0"/>
                <a:cs typeface="Calibri" panose="020F0502020204030204" pitchFamily="34" charset="0"/>
              </a:rPr>
              <a:t>Chapter 9: Paul begins a “diatribe”</a:t>
            </a:r>
            <a:endParaRPr lang="en-US" sz="4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5FB7AD26-70D7-B109-8E76-500A88C1F0D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Tree>
    <p:extLst>
      <p:ext uri="{BB962C8B-B14F-4D97-AF65-F5344CB8AC3E}">
        <p14:creationId xmlns:p14="http://schemas.microsoft.com/office/powerpoint/2010/main" val="27038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4715620"/>
            <a:ext cx="12192000" cy="214238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9 </a:t>
            </a:r>
            <a:r>
              <a:rPr lang="en-US" sz="3200" dirty="0">
                <a:solidFill>
                  <a:schemeClr val="tx1"/>
                </a:solidFill>
                <a:effectLst/>
                <a:ea typeface="Times New Roman" panose="02020603050405020304" pitchFamily="18" charset="0"/>
              </a:rPr>
              <a:t>Likewise, David said, “Let their bountiful table become a snare,</a:t>
            </a:r>
            <a:br>
              <a:rPr lang="en-US" sz="3200" dirty="0">
                <a:solidFill>
                  <a:schemeClr val="tx1"/>
                </a:solidFill>
                <a:effectLst/>
                <a:ea typeface="Times New Roman" panose="02020603050405020304" pitchFamily="18" charset="0"/>
              </a:rPr>
            </a:br>
            <a:r>
              <a:rPr lang="en-US" sz="3200" dirty="0">
                <a:solidFill>
                  <a:schemeClr val="tx1"/>
                </a:solidFill>
                <a:effectLst/>
                <a:ea typeface="Times New Roman" panose="02020603050405020304" pitchFamily="18" charset="0"/>
              </a:rPr>
              <a:t> a trap that makes them think all is well. Let their blessings cause them to stumble,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let them get what they deserve. </a:t>
            </a:r>
            <a:r>
              <a:rPr lang="en-US" sz="3200" b="1" baseline="30000" dirty="0">
                <a:solidFill>
                  <a:schemeClr val="tx1"/>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Let their eyes go blind so they cannot see,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let their backs be bent forever.”</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11" name="Rounded Rectangular Callout 11">
            <a:extLst>
              <a:ext uri="{FF2B5EF4-FFF2-40B4-BE49-F238E27FC236}">
                <a16:creationId xmlns:a16="http://schemas.microsoft.com/office/drawing/2014/main" xmlns="" id="{81D2908F-083E-68D3-A4AC-C03867A38FD4}"/>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ular Callout 11">
            <a:extLst>
              <a:ext uri="{FF2B5EF4-FFF2-40B4-BE49-F238E27FC236}">
                <a16:creationId xmlns:a16="http://schemas.microsoft.com/office/drawing/2014/main" xmlns="" id="{72652818-B1DF-296F-2226-9E187E64FEED}"/>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ular Callout 11">
            <a:extLst>
              <a:ext uri="{FF2B5EF4-FFF2-40B4-BE49-F238E27FC236}">
                <a16:creationId xmlns:a16="http://schemas.microsoft.com/office/drawing/2014/main" xmlns="" id="{4DDE8801-C36A-0624-2432-509B0EA404FE}"/>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peech Bubble: Rectangle with Corners Rounded 13">
            <a:extLst>
              <a:ext uri="{FF2B5EF4-FFF2-40B4-BE49-F238E27FC236}">
                <a16:creationId xmlns:a16="http://schemas.microsoft.com/office/drawing/2014/main" xmlns="" id="{1B8885C2-A080-CE06-0385-FED0E68FB2BB}"/>
              </a:ext>
            </a:extLst>
          </p:cNvPr>
          <p:cNvSpPr/>
          <p:nvPr/>
        </p:nvSpPr>
        <p:spPr>
          <a:xfrm>
            <a:off x="2209800" y="4136183"/>
            <a:ext cx="2743200" cy="579437"/>
          </a:xfrm>
          <a:prstGeom prst="wedgeRoundRectCallout">
            <a:avLst>
              <a:gd name="adj1" fmla="val 72397"/>
              <a:gd name="adj2" fmla="val 6775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Psalm 69:22</a:t>
            </a:r>
          </a:p>
        </p:txBody>
      </p:sp>
    </p:spTree>
    <p:extLst>
      <p:ext uri="{BB962C8B-B14F-4D97-AF65-F5344CB8AC3E}">
        <p14:creationId xmlns:p14="http://schemas.microsoft.com/office/powerpoint/2010/main" val="3291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4715620"/>
            <a:ext cx="12192000" cy="214238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9 </a:t>
            </a:r>
            <a:r>
              <a:rPr lang="en-US" sz="3200" dirty="0">
                <a:solidFill>
                  <a:schemeClr val="tx1"/>
                </a:solidFill>
                <a:effectLst/>
                <a:ea typeface="Times New Roman" panose="02020603050405020304" pitchFamily="18" charset="0"/>
              </a:rPr>
              <a:t>Likewise, David said, “Let their bountiful table become a snare,</a:t>
            </a:r>
            <a:br>
              <a:rPr lang="en-US" sz="3200" dirty="0">
                <a:solidFill>
                  <a:schemeClr val="tx1"/>
                </a:solidFill>
                <a:effectLst/>
                <a:ea typeface="Times New Roman" panose="02020603050405020304" pitchFamily="18" charset="0"/>
              </a:rPr>
            </a:br>
            <a:r>
              <a:rPr lang="en-US" sz="3200" dirty="0">
                <a:solidFill>
                  <a:schemeClr val="tx1"/>
                </a:solidFill>
                <a:effectLst/>
                <a:ea typeface="Times New Roman" panose="02020603050405020304" pitchFamily="18" charset="0"/>
              </a:rPr>
              <a:t> a trap that makes them think all is well. Let their blessings cause them to stumble,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let them get what they deserve. </a:t>
            </a:r>
            <a:r>
              <a:rPr lang="en-US" sz="3200" b="1" baseline="30000" dirty="0">
                <a:solidFill>
                  <a:schemeClr val="tx1"/>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Let their eyes go blind so they cannot see,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let their backs be bent forever.”</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2B975FBF-3B27-D740-2A18-EA0828BB5BFD}"/>
              </a:ext>
            </a:extLst>
          </p:cNvPr>
          <p:cNvSpPr/>
          <p:nvPr/>
        </p:nvSpPr>
        <p:spPr>
          <a:xfrm>
            <a:off x="876300" y="3589146"/>
            <a:ext cx="9715500" cy="105905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000" b="1" i="1" dirty="0"/>
              <a:t>Remember the time many of God’s people persecuted David without cause, and how God sided against them? </a:t>
            </a:r>
          </a:p>
        </p:txBody>
      </p:sp>
      <p:sp>
        <p:nvSpPr>
          <p:cNvPr id="7" name="Rounded Rectangular Callout 11">
            <a:extLst>
              <a:ext uri="{FF2B5EF4-FFF2-40B4-BE49-F238E27FC236}">
                <a16:creationId xmlns:a16="http://schemas.microsoft.com/office/drawing/2014/main" xmlns="" id="{73C62DB9-F967-1E6A-BE8A-88C82746015D}"/>
              </a:ext>
            </a:extLst>
          </p:cNvPr>
          <p:cNvSpPr/>
          <p:nvPr/>
        </p:nvSpPr>
        <p:spPr>
          <a:xfrm>
            <a:off x="2667000" y="1414611"/>
            <a:ext cx="8610600"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current situation is not out of the norm</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EC984871-6ACD-8FA3-8970-314A70016E08}"/>
              </a:ext>
            </a:extLst>
          </p:cNvPr>
          <p:cNvSpPr/>
          <p:nvPr/>
        </p:nvSpPr>
        <p:spPr>
          <a:xfrm>
            <a:off x="234616" y="2278486"/>
            <a:ext cx="10744200" cy="1210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 God has always kept his promise to Israel, even when only a tiny remnant was responsive to him </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a16="http://schemas.microsoft.com/office/drawing/2014/main" xmlns="" id="{9D291F99-F704-3D6B-2380-226C916D5C9C}"/>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1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Has God rejected them?</a:t>
            </a:r>
          </a:p>
        </p:txBody>
      </p:sp>
      <p:sp>
        <p:nvSpPr>
          <p:cNvPr id="4" name="Rounded Rectangular Callout 11">
            <a:extLst>
              <a:ext uri="{FF2B5EF4-FFF2-40B4-BE49-F238E27FC236}">
                <a16:creationId xmlns:a16="http://schemas.microsoft.com/office/drawing/2014/main" xmlns="" id="{B0E8D177-E541-436E-F174-6401E61AF66D}"/>
              </a:ext>
            </a:extLst>
          </p:cNvPr>
          <p:cNvSpPr/>
          <p:nvPr/>
        </p:nvSpPr>
        <p:spPr>
          <a:xfrm>
            <a:off x="199704" y="1565902"/>
            <a:ext cx="11792592" cy="1261172"/>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God is doing what he has always done, working with the “faithful remnant” of Israel, even while many others turn away from him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xmlns="" id="{E2526078-F8A0-7A22-8B43-495A871DFB4A}"/>
              </a:ext>
            </a:extLst>
          </p:cNvPr>
          <p:cNvSpPr/>
          <p:nvPr/>
        </p:nvSpPr>
        <p:spPr>
          <a:xfrm>
            <a:off x="0" y="4715620"/>
            <a:ext cx="12192000" cy="214238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9 </a:t>
            </a:r>
            <a:r>
              <a:rPr lang="en-US" sz="3200" dirty="0">
                <a:solidFill>
                  <a:schemeClr val="tx1"/>
                </a:solidFill>
                <a:effectLst/>
                <a:ea typeface="Times New Roman" panose="02020603050405020304" pitchFamily="18" charset="0"/>
              </a:rPr>
              <a:t>Likewise, David said, “Let their bountiful table become a snare,</a:t>
            </a:r>
            <a:br>
              <a:rPr lang="en-US" sz="3200" dirty="0">
                <a:solidFill>
                  <a:schemeClr val="tx1"/>
                </a:solidFill>
                <a:effectLst/>
                <a:ea typeface="Times New Roman" panose="02020603050405020304" pitchFamily="18" charset="0"/>
              </a:rPr>
            </a:br>
            <a:r>
              <a:rPr lang="en-US" sz="3200" dirty="0">
                <a:solidFill>
                  <a:schemeClr val="tx1"/>
                </a:solidFill>
                <a:effectLst/>
                <a:ea typeface="Times New Roman" panose="02020603050405020304" pitchFamily="18" charset="0"/>
              </a:rPr>
              <a:t> a trap that makes them think all is well. Let their blessings cause them to stumble,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let them get what they deserve. </a:t>
            </a:r>
            <a:r>
              <a:rPr lang="en-US" sz="3200" b="1" baseline="30000" dirty="0">
                <a:solidFill>
                  <a:schemeClr val="tx1"/>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Let their eyes go blind so they cannot see,</a:t>
            </a:r>
            <a:r>
              <a:rPr lang="en-US" sz="3200" dirty="0">
                <a:solidFill>
                  <a:schemeClr val="tx1"/>
                </a:solidFill>
                <a:ea typeface="Times New Roman" panose="02020603050405020304" pitchFamily="18" charset="0"/>
              </a:rPr>
              <a:t> </a:t>
            </a:r>
            <a:r>
              <a:rPr lang="en-US" sz="3200" dirty="0">
                <a:solidFill>
                  <a:schemeClr val="tx1"/>
                </a:solidFill>
                <a:effectLst/>
                <a:ea typeface="Times New Roman" panose="02020603050405020304" pitchFamily="18" charset="0"/>
              </a:rPr>
              <a:t>and let their backs be bent forever.”</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6" name="Rounded Rectangular Callout 11">
            <a:extLst>
              <a:ext uri="{FF2B5EF4-FFF2-40B4-BE49-F238E27FC236}">
                <a16:creationId xmlns:a16="http://schemas.microsoft.com/office/drawing/2014/main" xmlns="" id="{981ABB75-F833-65D3-2866-1F623DDC68A7}"/>
              </a:ext>
            </a:extLst>
          </p:cNvPr>
          <p:cNvSpPr/>
          <p:nvPr/>
        </p:nvSpPr>
        <p:spPr>
          <a:xfrm>
            <a:off x="10978816" y="894692"/>
            <a:ext cx="1098884" cy="744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a:t>
            </a:r>
            <a:endParaRPr lang="en-US"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92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11:11 </a:t>
            </a:r>
            <a:r>
              <a:rPr lang="en-US" sz="3200" dirty="0">
                <a:solidFill>
                  <a:schemeClr val="tx1"/>
                </a:solidFill>
              </a:rPr>
              <a:t>Did God’s people stumble and fall beyond recovery?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25538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11:11 </a:t>
            </a:r>
            <a:r>
              <a:rPr lang="en-US" sz="3200" dirty="0">
                <a:solidFill>
                  <a:schemeClr val="tx1"/>
                </a:solidFill>
              </a:rPr>
              <a:t>Did God’s people stumble and fall beyond recovery? Of course not! They were disobedient, so God made salvation available to the Gentiles. But he wanted his own people to become jealous and claim it for themselves.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028FD46C-98FB-1157-A437-E1868BD01A61}"/>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765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11:11 </a:t>
            </a:r>
            <a:r>
              <a:rPr lang="en-US" sz="3200" dirty="0">
                <a:solidFill>
                  <a:schemeClr val="tx1"/>
                </a:solidFill>
              </a:rPr>
              <a:t>Did God’s people stumble and fall beyond recovery? Of course not! They were disobedient, so God made salvation available to the Gentiles. But </a:t>
            </a:r>
            <a:r>
              <a:rPr lang="en-US" sz="3200" b="1" u="sng" dirty="0">
                <a:solidFill>
                  <a:srgbClr val="002060"/>
                </a:solidFill>
              </a:rPr>
              <a:t>he wanted his own people to become jealous</a:t>
            </a:r>
            <a:r>
              <a:rPr lang="en-US" sz="3200" b="1" dirty="0">
                <a:solidFill>
                  <a:srgbClr val="002060"/>
                </a:solidFill>
              </a:rPr>
              <a:t> </a:t>
            </a:r>
            <a:r>
              <a:rPr lang="en-US" sz="3200" dirty="0">
                <a:solidFill>
                  <a:schemeClr val="tx1"/>
                </a:solidFill>
              </a:rPr>
              <a:t>and claim it for themselves.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5CD523A1-020C-5F63-D447-A78637CF73EE}"/>
              </a:ext>
            </a:extLst>
          </p:cNvPr>
          <p:cNvSpPr/>
          <p:nvPr/>
        </p:nvSpPr>
        <p:spPr>
          <a:xfrm>
            <a:off x="5334000" y="5578090"/>
            <a:ext cx="6400800" cy="11811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Righteous jealousy is a felt desire for things to be as they ought to be</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6" name="Rounded Rectangular Callout 11">
            <a:extLst>
              <a:ext uri="{FF2B5EF4-FFF2-40B4-BE49-F238E27FC236}">
                <a16:creationId xmlns:a16="http://schemas.microsoft.com/office/drawing/2014/main" xmlns="" id="{424B8081-977C-5D6D-75F3-3E79AD0C7F8B}"/>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797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11:11 </a:t>
            </a:r>
            <a:r>
              <a:rPr lang="en-US" sz="3200" dirty="0">
                <a:solidFill>
                  <a:schemeClr val="tx1"/>
                </a:solidFill>
              </a:rPr>
              <a:t>Did God’s people stumble and fall beyond recovery? Of course not! They were disobedient, so God made salvation available to the Gentiles. But he wanted his own people to become jealous and claim it for themselves. </a:t>
            </a:r>
            <a:r>
              <a:rPr lang="en-US" sz="3200" b="1" baseline="30000" dirty="0">
                <a:solidFill>
                  <a:schemeClr val="tx1"/>
                </a:solidFill>
              </a:rPr>
              <a:t>12 </a:t>
            </a:r>
            <a:r>
              <a:rPr lang="en-US" sz="3200" dirty="0">
                <a:solidFill>
                  <a:schemeClr val="tx1"/>
                </a:solidFill>
              </a:rPr>
              <a:t>Now if the Gentiles were enriched because the people of Israel turned down God’s offer of salvation, think how much greater a blessing the world will share when they finally accept it.</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0F5ABA82-B429-69FD-F1F6-A572F75FBC6C}"/>
              </a:ext>
            </a:extLst>
          </p:cNvPr>
          <p:cNvSpPr/>
          <p:nvPr/>
        </p:nvSpPr>
        <p:spPr>
          <a:xfrm>
            <a:off x="304800" y="2893888"/>
            <a:ext cx="11382696" cy="762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000" b="1" dirty="0">
                <a:solidFill>
                  <a:schemeClr val="bg1"/>
                </a:solidFill>
                <a:latin typeface="Calibri" panose="020F0502020204030204" pitchFamily="34" charset="0"/>
                <a:ea typeface="Calibri" panose="020F0502020204030204" pitchFamily="34" charset="0"/>
              </a:rPr>
              <a:t>God’s plan anticipates and works through human failure to win more</a:t>
            </a:r>
            <a:endParaRPr lang="en-US" sz="3000" dirty="0">
              <a:solidFill>
                <a:schemeClr val="bg1"/>
              </a:solidFill>
              <a:effectLst/>
              <a:latin typeface="Times New Roman" panose="02020603050405020304" pitchFamily="18" charset="0"/>
              <a:ea typeface="Calibri" panose="020F0502020204030204" pitchFamily="34" charset="0"/>
            </a:endParaRPr>
          </a:p>
        </p:txBody>
      </p:sp>
      <p:sp>
        <p:nvSpPr>
          <p:cNvPr id="6" name="Rounded Rectangular Callout 11">
            <a:extLst>
              <a:ext uri="{FF2B5EF4-FFF2-40B4-BE49-F238E27FC236}">
                <a16:creationId xmlns:a16="http://schemas.microsoft.com/office/drawing/2014/main" xmlns="" id="{54D6CAC2-0D28-6C1D-8F7E-FE11A02F72E6}"/>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820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11:11 </a:t>
            </a:r>
            <a:r>
              <a:rPr lang="en-US" sz="3200" dirty="0">
                <a:solidFill>
                  <a:schemeClr val="tx1"/>
                </a:solidFill>
              </a:rPr>
              <a:t>Did God’s people stumble and fall beyond recovery? Of course not! They were disobedient, so God made salvation available to the Gentiles. But he wanted his own people to become jealous and claim it for themselves. </a:t>
            </a:r>
            <a:r>
              <a:rPr lang="en-US" sz="3200" b="1" baseline="30000" dirty="0">
                <a:solidFill>
                  <a:schemeClr val="tx1"/>
                </a:solidFill>
              </a:rPr>
              <a:t>12 </a:t>
            </a:r>
            <a:r>
              <a:rPr lang="en-US" sz="3200" dirty="0">
                <a:solidFill>
                  <a:schemeClr val="tx1"/>
                </a:solidFill>
              </a:rPr>
              <a:t>Now if the Gentiles were enriched because the people of Israel turned down God’s offer of salvation, think how much greater a blessing the world will share </a:t>
            </a:r>
            <a:r>
              <a:rPr lang="en-US" sz="3200" b="1" u="sng" dirty="0">
                <a:solidFill>
                  <a:srgbClr val="002060"/>
                </a:solidFill>
              </a:rPr>
              <a:t>when they finally accept it</a:t>
            </a:r>
            <a:r>
              <a:rPr lang="en-US" sz="3200" dirty="0">
                <a:solidFill>
                  <a:schemeClr val="tx1"/>
                </a:solidFill>
              </a:rPr>
              <a:t>.</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0F5ABA82-B429-69FD-F1F6-A572F75FBC6C}"/>
              </a:ext>
            </a:extLst>
          </p:cNvPr>
          <p:cNvSpPr/>
          <p:nvPr/>
        </p:nvSpPr>
        <p:spPr>
          <a:xfrm>
            <a:off x="304800" y="2893888"/>
            <a:ext cx="11382696" cy="762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000" b="1" dirty="0">
                <a:solidFill>
                  <a:schemeClr val="bg1"/>
                </a:solidFill>
                <a:latin typeface="Calibri" panose="020F0502020204030204" pitchFamily="34" charset="0"/>
                <a:ea typeface="Calibri" panose="020F0502020204030204" pitchFamily="34" charset="0"/>
              </a:rPr>
              <a:t>God’s plan anticipates and works through human failure to win more</a:t>
            </a:r>
            <a:endParaRPr lang="en-US" sz="3000" dirty="0">
              <a:solidFill>
                <a:schemeClr val="bg1"/>
              </a:solidFill>
              <a:effectLst/>
              <a:latin typeface="Times New Roman" panose="02020603050405020304" pitchFamily="18" charset="0"/>
              <a:ea typeface="Calibri" panose="020F0502020204030204" pitchFamily="34" charset="0"/>
            </a:endParaRPr>
          </a:p>
        </p:txBody>
      </p:sp>
      <p:sp>
        <p:nvSpPr>
          <p:cNvPr id="6" name="Rounded Rectangular Callout 11">
            <a:extLst>
              <a:ext uri="{FF2B5EF4-FFF2-40B4-BE49-F238E27FC236}">
                <a16:creationId xmlns:a16="http://schemas.microsoft.com/office/drawing/2014/main" xmlns="" id="{3A498136-8A7C-9BA9-556C-188B842BC094}"/>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0878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13 </a:t>
            </a:r>
            <a:r>
              <a:rPr lang="en-US" sz="3200" b="1" u="sng" dirty="0">
                <a:solidFill>
                  <a:srgbClr val="002060"/>
                </a:solidFill>
                <a:effectLst/>
                <a:ea typeface="Times New Roman" panose="02020603050405020304" pitchFamily="18" charset="0"/>
              </a:rPr>
              <a:t>I am saying all this especially for you Gentiles</a:t>
            </a:r>
            <a:r>
              <a:rPr lang="en-US" sz="3200" dirty="0">
                <a:solidFill>
                  <a:schemeClr val="tx1"/>
                </a:solidFill>
                <a:effectLst/>
                <a:ea typeface="Times New Roman" panose="02020603050405020304" pitchFamily="18" charset="0"/>
              </a:rPr>
              <a:t>. God has appointed me as the apostle to the Gentiles. I stress this, </a:t>
            </a:r>
            <a:r>
              <a:rPr lang="en-US" sz="3200" b="1" baseline="30000" dirty="0">
                <a:solidFill>
                  <a:schemeClr val="tx1"/>
                </a:solidFill>
                <a:effectLst/>
                <a:ea typeface="Times New Roman" panose="02020603050405020304" pitchFamily="18" charset="0"/>
              </a:rPr>
              <a:t>14 </a:t>
            </a:r>
            <a:r>
              <a:rPr lang="en-US" sz="3200" dirty="0">
                <a:solidFill>
                  <a:schemeClr val="tx1"/>
                </a:solidFill>
                <a:effectLst/>
                <a:ea typeface="Times New Roman" panose="02020603050405020304" pitchFamily="18" charset="0"/>
              </a:rPr>
              <a:t>for I want somehow to make the people of Israel jealous of what you Gentiles have, so I might save some of them.</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0F5ABA82-B429-69FD-F1F6-A572F75FBC6C}"/>
              </a:ext>
            </a:extLst>
          </p:cNvPr>
          <p:cNvSpPr/>
          <p:nvPr/>
        </p:nvSpPr>
        <p:spPr>
          <a:xfrm>
            <a:off x="304800" y="2893888"/>
            <a:ext cx="11382696" cy="762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000" b="1" dirty="0">
                <a:solidFill>
                  <a:schemeClr val="bg1"/>
                </a:solidFill>
                <a:latin typeface="Calibri" panose="020F0502020204030204" pitchFamily="34" charset="0"/>
                <a:ea typeface="Calibri" panose="020F0502020204030204" pitchFamily="34" charset="0"/>
              </a:rPr>
              <a:t>God’s plan anticipates and works through human failure to win more</a:t>
            </a:r>
            <a:endParaRPr lang="en-US" sz="3000" dirty="0">
              <a:solidFill>
                <a:schemeClr val="bg1"/>
              </a:solidFill>
              <a:effectLst/>
              <a:latin typeface="Times New Roman" panose="02020603050405020304" pitchFamily="18" charset="0"/>
              <a:ea typeface="Calibri" panose="020F0502020204030204" pitchFamily="34" charset="0"/>
            </a:endParaRPr>
          </a:p>
        </p:txBody>
      </p:sp>
      <p:sp>
        <p:nvSpPr>
          <p:cNvPr id="7" name="Rounded Rectangular Callout 11">
            <a:extLst>
              <a:ext uri="{FF2B5EF4-FFF2-40B4-BE49-F238E27FC236}">
                <a16:creationId xmlns:a16="http://schemas.microsoft.com/office/drawing/2014/main" xmlns="" id="{4360A31D-574A-6088-CEAB-E987BF028AC5}"/>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65327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13 </a:t>
            </a:r>
            <a:r>
              <a:rPr lang="en-US" sz="3200" dirty="0">
                <a:solidFill>
                  <a:schemeClr val="tx1"/>
                </a:solidFill>
                <a:effectLst/>
                <a:ea typeface="Times New Roman" panose="02020603050405020304" pitchFamily="18" charset="0"/>
              </a:rPr>
              <a:t>I am saying all this especially for you Gentiles. God has appointed me as the apostle to the Gentiles. I stress this, </a:t>
            </a:r>
            <a:r>
              <a:rPr lang="en-US" sz="3200" b="1" baseline="30000" dirty="0">
                <a:solidFill>
                  <a:schemeClr val="tx1"/>
                </a:solidFill>
                <a:effectLst/>
                <a:ea typeface="Times New Roman" panose="02020603050405020304" pitchFamily="18" charset="0"/>
              </a:rPr>
              <a:t>14 </a:t>
            </a:r>
            <a:r>
              <a:rPr lang="en-US" sz="3200" dirty="0">
                <a:solidFill>
                  <a:schemeClr val="tx1"/>
                </a:solidFill>
                <a:effectLst/>
                <a:ea typeface="Times New Roman" panose="02020603050405020304" pitchFamily="18" charset="0"/>
              </a:rPr>
              <a:t>for I want somehow to make the people of Israel jealous of what you Gentiles have, </a:t>
            </a:r>
            <a:r>
              <a:rPr lang="en-US" sz="3200" b="1" u="sng" dirty="0">
                <a:solidFill>
                  <a:srgbClr val="002060"/>
                </a:solidFill>
                <a:effectLst/>
                <a:ea typeface="Times New Roman" panose="02020603050405020304" pitchFamily="18" charset="0"/>
              </a:rPr>
              <a:t>so I might save some of them</a:t>
            </a:r>
            <a:r>
              <a:rPr lang="en-US" sz="3200" dirty="0">
                <a:solidFill>
                  <a:schemeClr val="tx1"/>
                </a:solidFill>
                <a:effectLst/>
                <a:ea typeface="Times New Roman" panose="02020603050405020304" pitchFamily="18" charset="0"/>
              </a:rPr>
              <a:t>.</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0F5ABA82-B429-69FD-F1F6-A572F75FBC6C}"/>
              </a:ext>
            </a:extLst>
          </p:cNvPr>
          <p:cNvSpPr/>
          <p:nvPr/>
        </p:nvSpPr>
        <p:spPr>
          <a:xfrm>
            <a:off x="304800" y="2893888"/>
            <a:ext cx="11382696" cy="762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000" b="1" dirty="0">
                <a:solidFill>
                  <a:schemeClr val="bg1"/>
                </a:solidFill>
                <a:latin typeface="Calibri" panose="020F0502020204030204" pitchFamily="34" charset="0"/>
                <a:ea typeface="Calibri" panose="020F0502020204030204" pitchFamily="34" charset="0"/>
              </a:rPr>
              <a:t>God’s plan anticipates and works through human failure to win more</a:t>
            </a:r>
            <a:endParaRPr lang="en-US" sz="3000" dirty="0">
              <a:solidFill>
                <a:schemeClr val="bg1"/>
              </a:solidFill>
              <a:effectLst/>
              <a:latin typeface="Times New Roman" panose="02020603050405020304" pitchFamily="18" charset="0"/>
              <a:ea typeface="Calibri" panose="020F0502020204030204" pitchFamily="34" charset="0"/>
            </a:endParaRPr>
          </a:p>
        </p:txBody>
      </p:sp>
      <p:sp>
        <p:nvSpPr>
          <p:cNvPr id="7" name="Rounded Rectangular Callout 11">
            <a:extLst>
              <a:ext uri="{FF2B5EF4-FFF2-40B4-BE49-F238E27FC236}">
                <a16:creationId xmlns:a16="http://schemas.microsoft.com/office/drawing/2014/main" xmlns="" id="{6E9704FC-AB6A-3610-C91C-DC04EC9D6056}"/>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045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286972"/>
            <a:ext cx="12192000" cy="257102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9:30 </a:t>
            </a:r>
            <a:r>
              <a:rPr lang="en-US" sz="3200" dirty="0">
                <a:solidFill>
                  <a:schemeClr val="tx1"/>
                </a:solidFill>
              </a:rPr>
              <a:t>What does all this mean? Even though the Gentiles were not trying to follow God’s standards, they were made right with God. And it was by faith that this took place. </a:t>
            </a:r>
            <a:r>
              <a:rPr lang="en-US" sz="3200" b="1" baseline="30000" dirty="0">
                <a:solidFill>
                  <a:schemeClr val="tx1"/>
                </a:solidFill>
              </a:rPr>
              <a:t>31 </a:t>
            </a:r>
            <a:r>
              <a:rPr lang="en-US" sz="3200" dirty="0">
                <a:solidFill>
                  <a:schemeClr val="tx1"/>
                </a:solidFill>
              </a:rPr>
              <a:t>But the people of Israel, who tried   so hard to get right with God by keeping the law, never succeeded. </a:t>
            </a:r>
          </a:p>
          <a:p>
            <a:r>
              <a:rPr lang="en-US" sz="3200" b="1" baseline="30000" dirty="0">
                <a:solidFill>
                  <a:schemeClr val="tx1"/>
                </a:solidFill>
              </a:rPr>
              <a:t>32 </a:t>
            </a:r>
            <a:r>
              <a:rPr lang="en-US" sz="3200" dirty="0">
                <a:solidFill>
                  <a:schemeClr val="tx1"/>
                </a:solidFill>
              </a:rPr>
              <a:t>Why not? </a:t>
            </a:r>
          </a:p>
          <a:p>
            <a:endParaRPr lang="en-US" sz="3200" dirty="0">
              <a:solidFill>
                <a:schemeClr val="tx1"/>
              </a:solidFill>
            </a:endParaRPr>
          </a:p>
          <a:p>
            <a:endParaRPr lang="en-US" sz="3200" dirty="0">
              <a:solidFill>
                <a:schemeClr val="tx1"/>
              </a:solidFill>
            </a:endParaRPr>
          </a:p>
        </p:txBody>
      </p:sp>
      <p:sp>
        <p:nvSpPr>
          <p:cNvPr id="3" name="Rectangle 2">
            <a:extLst>
              <a:ext uri="{FF2B5EF4-FFF2-40B4-BE49-F238E27FC236}">
                <a16:creationId xmlns:a16="http://schemas.microsoft.com/office/drawing/2014/main" xmlns="" id="{B411A605-8A21-DC33-3E9C-67F743AB42B9}"/>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Tree>
    <p:extLst>
      <p:ext uri="{BB962C8B-B14F-4D97-AF65-F5344CB8AC3E}">
        <p14:creationId xmlns:p14="http://schemas.microsoft.com/office/powerpoint/2010/main" val="901905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15 </a:t>
            </a:r>
            <a:r>
              <a:rPr lang="en-US" sz="3200" dirty="0">
                <a:solidFill>
                  <a:schemeClr val="tx1"/>
                </a:solidFill>
                <a:effectLst/>
                <a:ea typeface="Times New Roman" panose="02020603050405020304" pitchFamily="18" charset="0"/>
              </a:rPr>
              <a:t>For since their rejection meant that God offered salvation to the rest of the world, their acceptance will be even more wonderful. It will be life for those who were dead! </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Rounded Rectangular Callout 11">
            <a:extLst>
              <a:ext uri="{FF2B5EF4-FFF2-40B4-BE49-F238E27FC236}">
                <a16:creationId xmlns:a16="http://schemas.microsoft.com/office/drawing/2014/main" xmlns="" id="{0F5ABA82-B429-69FD-F1F6-A572F75FBC6C}"/>
              </a:ext>
            </a:extLst>
          </p:cNvPr>
          <p:cNvSpPr/>
          <p:nvPr/>
        </p:nvSpPr>
        <p:spPr>
          <a:xfrm>
            <a:off x="304800" y="2893888"/>
            <a:ext cx="11382696" cy="762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000" b="1" dirty="0">
                <a:solidFill>
                  <a:schemeClr val="bg1"/>
                </a:solidFill>
                <a:latin typeface="Calibri" panose="020F0502020204030204" pitchFamily="34" charset="0"/>
                <a:ea typeface="Calibri" panose="020F0502020204030204" pitchFamily="34" charset="0"/>
              </a:rPr>
              <a:t>God’s plan anticipates and works through human failure to win more</a:t>
            </a:r>
            <a:endParaRPr lang="en-US" sz="3000" dirty="0">
              <a:solidFill>
                <a:schemeClr val="bg1"/>
              </a:solidFill>
              <a:effectLst/>
              <a:latin typeface="Times New Roman" panose="02020603050405020304" pitchFamily="18" charset="0"/>
              <a:ea typeface="Calibri" panose="020F0502020204030204" pitchFamily="34" charset="0"/>
            </a:endParaRPr>
          </a:p>
        </p:txBody>
      </p:sp>
      <p:sp>
        <p:nvSpPr>
          <p:cNvPr id="7" name="Rounded Rectangular Callout 11">
            <a:extLst>
              <a:ext uri="{FF2B5EF4-FFF2-40B4-BE49-F238E27FC236}">
                <a16:creationId xmlns:a16="http://schemas.microsoft.com/office/drawing/2014/main" xmlns="" id="{78A698E9-C07C-02E2-B8D1-E623DD8BEB7C}"/>
              </a:ext>
            </a:extLst>
          </p:cNvPr>
          <p:cNvSpPr/>
          <p:nvPr/>
        </p:nvSpPr>
        <p:spPr>
          <a:xfrm>
            <a:off x="199704" y="1143000"/>
            <a:ext cx="11792592" cy="16002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rPr>
              <a:t>No! </a:t>
            </a:r>
            <a:r>
              <a:rPr lang="en-US" sz="3200" b="1" dirty="0">
                <a:solidFill>
                  <a:schemeClr val="bg1"/>
                </a:solidFill>
                <a:latin typeface="Calibri" panose="020F0502020204030204" pitchFamily="34" charset="0"/>
                <a:ea typeface="Calibri" panose="020F0502020204030204" pitchFamily="34" charset="0"/>
              </a:rPr>
              <a:t>In this chapter of history, God is using their hardness of heart to win the Gentiles. But His desire is that they too will come to salvation by grace through faith.</a:t>
            </a:r>
            <a:endParaRPr lang="en-US" sz="32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58031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15 </a:t>
            </a:r>
            <a:r>
              <a:rPr lang="en-US" sz="3200" dirty="0">
                <a:solidFill>
                  <a:schemeClr val="tx1"/>
                </a:solidFill>
                <a:effectLst/>
                <a:ea typeface="Times New Roman" panose="02020603050405020304" pitchFamily="18" charset="0"/>
              </a:rPr>
              <a:t>For since their rejection meant that God offered salvation to the rest of the world, their acceptance will be even more wonderful. It will be life for those who were dead! </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C9A48FD0-99EC-DAC8-D052-C884D75EE790}"/>
              </a:ext>
            </a:extLst>
          </p:cNvPr>
          <p:cNvSpPr/>
          <p:nvPr/>
        </p:nvSpPr>
        <p:spPr>
          <a:xfrm>
            <a:off x="1676400" y="1116030"/>
            <a:ext cx="8839200" cy="6858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600" b="1" dirty="0">
                <a:solidFill>
                  <a:schemeClr val="bg1"/>
                </a:solidFill>
                <a:latin typeface="Calibri" panose="020F0502020204030204" pitchFamily="34" charset="0"/>
                <a:ea typeface="Calibri" panose="020F0502020204030204" pitchFamily="34" charset="0"/>
              </a:rPr>
              <a:t>God is “rocking the car out of the snow”</a:t>
            </a:r>
            <a:endParaRPr lang="en-US" sz="3600" dirty="0">
              <a:solidFill>
                <a:schemeClr val="bg1"/>
              </a:solidFill>
              <a:effectLst/>
              <a:latin typeface="Times New Roman" panose="02020603050405020304" pitchFamily="18" charset="0"/>
              <a:ea typeface="Calibri" panose="020F0502020204030204" pitchFamily="34" charset="0"/>
            </a:endParaRPr>
          </a:p>
        </p:txBody>
      </p:sp>
      <p:sp>
        <p:nvSpPr>
          <p:cNvPr id="8" name="Rounded Rectangular Callout 11">
            <a:extLst>
              <a:ext uri="{FF2B5EF4-FFF2-40B4-BE49-F238E27FC236}">
                <a16:creationId xmlns:a16="http://schemas.microsoft.com/office/drawing/2014/main" xmlns="" id="{04F0E20C-3507-0273-E828-04A564CB6678}"/>
              </a:ext>
            </a:extLst>
          </p:cNvPr>
          <p:cNvSpPr/>
          <p:nvPr/>
        </p:nvSpPr>
        <p:spPr>
          <a:xfrm>
            <a:off x="228601" y="1936834"/>
            <a:ext cx="7543800" cy="1033487"/>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200" b="1" dirty="0">
                <a:solidFill>
                  <a:schemeClr val="bg1"/>
                </a:solidFill>
                <a:latin typeface="Calibri" panose="020F0502020204030204" pitchFamily="34" charset="0"/>
                <a:ea typeface="Calibri" panose="020F0502020204030204" pitchFamily="34" charset="0"/>
              </a:rPr>
              <a:t>In this chapter of history, He’s using the failure of Israel to reach the Gentiles…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10" name="Rounded Rectangular Callout 11">
            <a:extLst>
              <a:ext uri="{FF2B5EF4-FFF2-40B4-BE49-F238E27FC236}">
                <a16:creationId xmlns:a16="http://schemas.microsoft.com/office/drawing/2014/main" xmlns="" id="{E1B5F3AC-6E7E-AF5E-3E9A-397BB316779A}"/>
              </a:ext>
            </a:extLst>
          </p:cNvPr>
          <p:cNvSpPr/>
          <p:nvPr/>
        </p:nvSpPr>
        <p:spPr>
          <a:xfrm>
            <a:off x="3810000" y="3126128"/>
            <a:ext cx="8210443" cy="1033487"/>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000" b="1" dirty="0">
                <a:solidFill>
                  <a:schemeClr val="bg1"/>
                </a:solidFill>
                <a:latin typeface="Calibri" panose="020F0502020204030204" pitchFamily="34" charset="0"/>
                <a:ea typeface="Calibri" panose="020F0502020204030204" pitchFamily="34" charset="0"/>
              </a:rPr>
              <a:t>… But it is with a view to the next chapter in which He will win back the heart of Israel!</a:t>
            </a:r>
            <a:endParaRPr lang="en-US" sz="30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568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16 </a:t>
            </a:r>
            <a:r>
              <a:rPr lang="en-US" sz="3200" dirty="0">
                <a:solidFill>
                  <a:schemeClr val="tx1"/>
                </a:solidFill>
                <a:effectLst/>
                <a:ea typeface="Times New Roman" panose="02020603050405020304" pitchFamily="18" charset="0"/>
              </a:rPr>
              <a:t>And since Abraham and the other patriarchs were holy, their descendants will also be holy—just as the entire batch of dough is holy because the portion given as an offering is holy. For if the roots of the tree are holy, the branches will be, too.</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C9A48FD0-99EC-DAC8-D052-C884D75EE790}"/>
              </a:ext>
            </a:extLst>
          </p:cNvPr>
          <p:cNvSpPr/>
          <p:nvPr/>
        </p:nvSpPr>
        <p:spPr>
          <a:xfrm>
            <a:off x="152400" y="1116030"/>
            <a:ext cx="11887200" cy="132237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600" b="1" dirty="0">
                <a:solidFill>
                  <a:schemeClr val="bg1"/>
                </a:solidFill>
                <a:latin typeface="Calibri" panose="020F0502020204030204" pitchFamily="34" charset="0"/>
                <a:ea typeface="Calibri" panose="020F0502020204030204" pitchFamily="34" charset="0"/>
              </a:rPr>
              <a:t>God will keep his promise to Abraham, even through times when most of Abraham’s descendants are being unfaithful </a:t>
            </a:r>
            <a:endParaRPr lang="en-US" sz="36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0946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23BBDC-1B7A-E997-E116-F5DAEA6F7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B62ACB2-63E7-EE53-FD19-BC5190B41D63}"/>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9" name="Rectangle 8">
            <a:extLst>
              <a:ext uri="{FF2B5EF4-FFF2-40B4-BE49-F238E27FC236}">
                <a16:creationId xmlns:a16="http://schemas.microsoft.com/office/drawing/2014/main" xmlns="" id="{E2526078-F8A0-7A22-8B43-495A871DFB4A}"/>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16 </a:t>
            </a:r>
            <a:r>
              <a:rPr lang="en-US" sz="3200" dirty="0">
                <a:solidFill>
                  <a:schemeClr val="tx1"/>
                </a:solidFill>
                <a:effectLst/>
                <a:ea typeface="Times New Roman" panose="02020603050405020304" pitchFamily="18" charset="0"/>
              </a:rPr>
              <a:t>And since Abraham and the other patriarchs were holy, their descendants will also be holy—just as the entire batch of dough is holy because the portion given as an offering is holy. </a:t>
            </a:r>
            <a:r>
              <a:rPr lang="en-US" sz="3200" b="1" u="sng" dirty="0">
                <a:solidFill>
                  <a:srgbClr val="002060"/>
                </a:solidFill>
                <a:effectLst/>
                <a:ea typeface="Times New Roman" panose="02020603050405020304" pitchFamily="18" charset="0"/>
              </a:rPr>
              <a:t>For if the roots of the tree are holy, the branches will be, too.</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4" name="Rounded Rectangular Callout 11">
            <a:extLst>
              <a:ext uri="{FF2B5EF4-FFF2-40B4-BE49-F238E27FC236}">
                <a16:creationId xmlns:a16="http://schemas.microsoft.com/office/drawing/2014/main" xmlns="" id="{788D0DF5-BE90-1DA6-BC6B-DC8D55929CD3}"/>
              </a:ext>
            </a:extLst>
          </p:cNvPr>
          <p:cNvSpPr/>
          <p:nvPr/>
        </p:nvSpPr>
        <p:spPr>
          <a:xfrm>
            <a:off x="152400" y="1116030"/>
            <a:ext cx="11887200" cy="132237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a:spcBef>
                <a:spcPts val="0"/>
              </a:spcBef>
              <a:spcAft>
                <a:spcPts val="0"/>
              </a:spcAft>
            </a:pPr>
            <a:r>
              <a:rPr lang="en-US" sz="3600" b="1" dirty="0">
                <a:solidFill>
                  <a:schemeClr val="bg1"/>
                </a:solidFill>
                <a:latin typeface="Calibri" panose="020F0502020204030204" pitchFamily="34" charset="0"/>
                <a:ea typeface="Calibri" panose="020F0502020204030204" pitchFamily="34" charset="0"/>
              </a:rPr>
              <a:t>God will keep his promise to Abraham, even through times when most of Abraham’s descendants are being unfaithful </a:t>
            </a:r>
            <a:endParaRPr lang="en-US" sz="36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6747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50F8206-33AB-53F4-9108-BE44A60C1AFD}"/>
              </a:ext>
            </a:extLst>
          </p:cNvPr>
          <p:cNvSpPr/>
          <p:nvPr/>
        </p:nvSpPr>
        <p:spPr>
          <a:xfrm>
            <a:off x="6519955" y="0"/>
            <a:ext cx="5672044"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ndParaRPr>
          </a:p>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17 </a:t>
            </a:r>
            <a:r>
              <a:rPr lang="en-US" sz="3200" b="1" u="sng" dirty="0">
                <a:solidFill>
                  <a:srgbClr val="002060"/>
                </a:solidFill>
                <a:effectLst/>
                <a:ea typeface="Times New Roman" panose="02020603050405020304" pitchFamily="18" charset="0"/>
              </a:rPr>
              <a:t>But some of these branches from Abraham’s tree—some of the people of Israel—have been broken off</a:t>
            </a:r>
            <a:r>
              <a:rPr lang="en-US" sz="3200" dirty="0">
                <a:solidFill>
                  <a:schemeClr val="tx1"/>
                </a:solidFill>
                <a:effectLst/>
                <a:ea typeface="Times New Roman" panose="02020603050405020304" pitchFamily="18" charset="0"/>
              </a:rPr>
              <a:t>. And you Gentiles, who were branches from a wild olive tree, have been grafted in. So now you also receive the blessing God has promised Abraham and his children, sharing in the rich nourishment from the root of God’s special olive tree.</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20032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50F8206-33AB-53F4-9108-BE44A60C1AFD}"/>
              </a:ext>
            </a:extLst>
          </p:cNvPr>
          <p:cNvSpPr/>
          <p:nvPr/>
        </p:nvSpPr>
        <p:spPr>
          <a:xfrm>
            <a:off x="6519955" y="0"/>
            <a:ext cx="5672044"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ndParaRPr>
          </a:p>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17 </a:t>
            </a:r>
            <a:r>
              <a:rPr lang="en-US" sz="3200" dirty="0">
                <a:solidFill>
                  <a:schemeClr val="tx1"/>
                </a:solidFill>
                <a:effectLst/>
                <a:ea typeface="Times New Roman" panose="02020603050405020304" pitchFamily="18" charset="0"/>
              </a:rPr>
              <a:t>But some of these branches from Abraham’s tree—some of the people of Israel—have been broken off. </a:t>
            </a:r>
            <a:r>
              <a:rPr lang="en-US" sz="3200" b="1" u="sng" dirty="0">
                <a:solidFill>
                  <a:srgbClr val="002060"/>
                </a:solidFill>
                <a:effectLst/>
                <a:ea typeface="Times New Roman" panose="02020603050405020304" pitchFamily="18" charset="0"/>
              </a:rPr>
              <a:t>And you Gentiles, who were branches from a wild olive tree, have been grafted in</a:t>
            </a:r>
            <a:r>
              <a:rPr lang="en-US" sz="3200" dirty="0">
                <a:solidFill>
                  <a:schemeClr val="tx1"/>
                </a:solidFill>
                <a:effectLst/>
                <a:ea typeface="Times New Roman" panose="02020603050405020304" pitchFamily="18" charset="0"/>
              </a:rPr>
              <a:t>. So now you also receive the blessing God has promised Abraham and his children, sharing in the rich nourishment from the root of God’s special olive tree.</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30935699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50F8206-33AB-53F4-9108-BE44A60C1AFD}"/>
              </a:ext>
            </a:extLst>
          </p:cNvPr>
          <p:cNvSpPr/>
          <p:nvPr/>
        </p:nvSpPr>
        <p:spPr>
          <a:xfrm>
            <a:off x="6519955" y="0"/>
            <a:ext cx="5672044"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ndParaRPr>
          </a:p>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17 </a:t>
            </a:r>
            <a:r>
              <a:rPr lang="en-US" sz="3200" dirty="0">
                <a:solidFill>
                  <a:schemeClr val="tx1"/>
                </a:solidFill>
                <a:effectLst/>
                <a:ea typeface="Times New Roman" panose="02020603050405020304" pitchFamily="18" charset="0"/>
              </a:rPr>
              <a:t>But some of these branches from Abraham’s tree—some of the people of Israel—have been broken off. And you Gentiles, who were branches from a wild olive tree, have been grafted in. </a:t>
            </a:r>
            <a:r>
              <a:rPr lang="en-US" sz="3200" b="1" u="sng" dirty="0">
                <a:solidFill>
                  <a:srgbClr val="002060"/>
                </a:solidFill>
                <a:effectLst/>
                <a:ea typeface="Times New Roman" panose="02020603050405020304" pitchFamily="18" charset="0"/>
              </a:rPr>
              <a:t>So now you also receive the blessing God has promised Abraham and his children, sharing in the rich nourishment from the root of God’s special olive tree.</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Oval 4">
            <a:extLst>
              <a:ext uri="{FF2B5EF4-FFF2-40B4-BE49-F238E27FC236}">
                <a16:creationId xmlns:a16="http://schemas.microsoft.com/office/drawing/2014/main" xmlns="" id="{10225F90-6156-246A-E024-2F680ADD87C2}"/>
              </a:ext>
            </a:extLst>
          </p:cNvPr>
          <p:cNvSpPr/>
          <p:nvPr/>
        </p:nvSpPr>
        <p:spPr>
          <a:xfrm>
            <a:off x="10287000" y="3276600"/>
            <a:ext cx="1066800" cy="609600"/>
          </a:xfrm>
          <a:prstGeom prst="ellipse">
            <a:avLst/>
          </a:pr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9518E940-B4F9-5DBD-BE82-24B1C12D229E}"/>
              </a:ext>
            </a:extLst>
          </p:cNvPr>
          <p:cNvSpPr/>
          <p:nvPr/>
        </p:nvSpPr>
        <p:spPr>
          <a:xfrm>
            <a:off x="8077200" y="4724400"/>
            <a:ext cx="1447800" cy="685800"/>
          </a:xfrm>
          <a:prstGeom prst="ellipse">
            <a:avLst/>
          </a:pr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50F8206-33AB-53F4-9108-BE44A60C1AFD}"/>
              </a:ext>
            </a:extLst>
          </p:cNvPr>
          <p:cNvSpPr/>
          <p:nvPr/>
        </p:nvSpPr>
        <p:spPr>
          <a:xfrm>
            <a:off x="6519955" y="0"/>
            <a:ext cx="5672044"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ndParaRPr>
          </a:p>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17 </a:t>
            </a:r>
            <a:r>
              <a:rPr lang="en-US" sz="3200" dirty="0">
                <a:solidFill>
                  <a:schemeClr val="tx1"/>
                </a:solidFill>
                <a:effectLst/>
                <a:ea typeface="Times New Roman" panose="02020603050405020304" pitchFamily="18" charset="0"/>
              </a:rPr>
              <a:t>But some of these branches from Abraham’s tree—some of the people of Israel—have been broken off. And you Gentiles, who were branches from a wild olive tree, have been grafted in. </a:t>
            </a:r>
            <a:r>
              <a:rPr lang="en-US" sz="3200" b="1" u="sng" dirty="0">
                <a:solidFill>
                  <a:srgbClr val="002060"/>
                </a:solidFill>
                <a:effectLst/>
                <a:ea typeface="Times New Roman" panose="02020603050405020304" pitchFamily="18" charset="0"/>
              </a:rPr>
              <a:t>So now you also receive the blessing God has promised Abraham and his children, sharing in the rich nourishment from the root of God’s special olive tree.</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5" name="Oval 4">
            <a:extLst>
              <a:ext uri="{FF2B5EF4-FFF2-40B4-BE49-F238E27FC236}">
                <a16:creationId xmlns:a16="http://schemas.microsoft.com/office/drawing/2014/main" xmlns="" id="{10225F90-6156-246A-E024-2F680ADD87C2}"/>
              </a:ext>
            </a:extLst>
          </p:cNvPr>
          <p:cNvSpPr/>
          <p:nvPr/>
        </p:nvSpPr>
        <p:spPr>
          <a:xfrm>
            <a:off x="10287000" y="3276600"/>
            <a:ext cx="1066800" cy="609600"/>
          </a:xfrm>
          <a:prstGeom prst="ellipse">
            <a:avLst/>
          </a:pr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9518E940-B4F9-5DBD-BE82-24B1C12D229E}"/>
              </a:ext>
            </a:extLst>
          </p:cNvPr>
          <p:cNvSpPr/>
          <p:nvPr/>
        </p:nvSpPr>
        <p:spPr>
          <a:xfrm>
            <a:off x="8077200" y="4724400"/>
            <a:ext cx="1447800" cy="685800"/>
          </a:xfrm>
          <a:prstGeom prst="ellipse">
            <a:avLst/>
          </a:pr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6637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3343A6-AC88-F801-881E-886E1862E39D}"/>
              </a:ext>
            </a:extLst>
          </p:cNvPr>
          <p:cNvSpPr/>
          <p:nvPr/>
        </p:nvSpPr>
        <p:spPr>
          <a:xfrm>
            <a:off x="6824330" y="0"/>
            <a:ext cx="536767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ndParaRPr>
          </a:p>
          <a:p>
            <a:pPr marL="0" marR="0">
              <a:spcBef>
                <a:spcPts val="0"/>
              </a:spcBef>
              <a:spcAft>
                <a:spcPts val="0"/>
              </a:spcAft>
            </a:pPr>
            <a:endParaRPr lang="en-US" sz="3200" b="1" baseline="30000" dirty="0">
              <a:solidFill>
                <a:schemeClr val="tx1"/>
              </a:solidFill>
            </a:endParaRPr>
          </a:p>
          <a:p>
            <a:pPr marL="0" marR="0">
              <a:spcBef>
                <a:spcPts val="0"/>
              </a:spcBef>
              <a:spcAft>
                <a:spcPts val="0"/>
              </a:spcAft>
            </a:pPr>
            <a:r>
              <a:rPr lang="en-US" sz="3200" b="1" baseline="30000" dirty="0">
                <a:solidFill>
                  <a:schemeClr val="tx1"/>
                </a:solidFill>
              </a:rPr>
              <a:t>Romans 11:</a:t>
            </a:r>
            <a:r>
              <a:rPr lang="en-US" sz="3200" b="1" baseline="30000" dirty="0">
                <a:solidFill>
                  <a:schemeClr val="tx1"/>
                </a:solidFill>
                <a:effectLst/>
                <a:ea typeface="Times New Roman" panose="02020603050405020304" pitchFamily="18" charset="0"/>
              </a:rPr>
              <a:t>18 </a:t>
            </a:r>
            <a:r>
              <a:rPr lang="en-US" sz="3200" baseline="30000" dirty="0">
                <a:solidFill>
                  <a:schemeClr val="tx1"/>
                </a:solidFill>
                <a:effectLst/>
                <a:ea typeface="Times New Roman" panose="02020603050405020304" pitchFamily="18" charset="0"/>
              </a:rPr>
              <a:t>(NASB) </a:t>
            </a:r>
            <a:r>
              <a:rPr lang="en-US" sz="3200" dirty="0">
                <a:solidFill>
                  <a:schemeClr val="tx1"/>
                </a:solidFill>
                <a:effectLst/>
                <a:ea typeface="Times New Roman" panose="02020603050405020304" pitchFamily="18" charset="0"/>
              </a:rPr>
              <a:t>do not be arrogant toward the branches; but if you are arrogant, remember that it is not you who supports the root, but the root supports you.  </a:t>
            </a: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
        <p:nvSpPr>
          <p:cNvPr id="8" name="Rounded Rectangular Callout 11">
            <a:extLst>
              <a:ext uri="{FF2B5EF4-FFF2-40B4-BE49-F238E27FC236}">
                <a16:creationId xmlns:a16="http://schemas.microsoft.com/office/drawing/2014/main" xmlns="" id="{F6BDB96B-F69A-7CD1-4F93-21150A3071F4}"/>
              </a:ext>
            </a:extLst>
          </p:cNvPr>
          <p:cNvSpPr/>
          <p:nvPr/>
        </p:nvSpPr>
        <p:spPr>
          <a:xfrm>
            <a:off x="3657600" y="4572000"/>
            <a:ext cx="8324850" cy="178387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bg1"/>
                </a:solidFill>
              </a:rPr>
              <a:t>It’s not that it went from being a “Jewish Tree” to a “Gentile Tree” … The tree is the Tree of God and those saved by his grace</a:t>
            </a:r>
          </a:p>
        </p:txBody>
      </p:sp>
    </p:spTree>
    <p:extLst>
      <p:ext uri="{BB962C8B-B14F-4D97-AF65-F5344CB8AC3E}">
        <p14:creationId xmlns:p14="http://schemas.microsoft.com/office/powerpoint/2010/main" val="29671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06B59-0BC6-DBB1-4FBD-83F60950C38A}"/>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r>
              <a:rPr lang="en-US" sz="3200" b="1" baseline="30000" dirty="0">
                <a:solidFill>
                  <a:schemeClr val="tx1"/>
                </a:solidFill>
                <a:effectLst/>
                <a:ea typeface="Times New Roman" panose="02020603050405020304" pitchFamily="18" charset="0"/>
              </a:rPr>
              <a:t>Romans 11:19 </a:t>
            </a:r>
            <a:r>
              <a:rPr lang="en-US" sz="3200" dirty="0">
                <a:solidFill>
                  <a:schemeClr val="tx1"/>
                </a:solidFill>
                <a:effectLst/>
                <a:ea typeface="Times New Roman" panose="02020603050405020304" pitchFamily="18" charset="0"/>
              </a:rPr>
              <a:t>“Well,” you may say, “those branches were broken off to make room for me.” </a:t>
            </a:r>
          </a:p>
          <a:p>
            <a:pPr marL="0" marR="0">
              <a:spcBef>
                <a:spcPts val="0"/>
              </a:spcBef>
              <a:spcAft>
                <a:spcPts val="0"/>
              </a:spcAft>
            </a:pPr>
            <a:endParaRPr lang="en-US" sz="3200" dirty="0">
              <a:solidFill>
                <a:schemeClr val="tx1"/>
              </a:solidFill>
              <a:ea typeface="Times New Roman" panose="02020603050405020304" pitchFamily="18" charset="0"/>
            </a:endParaRPr>
          </a:p>
          <a:p>
            <a:pPr>
              <a:spcBef>
                <a:spcPts val="0"/>
              </a:spcBef>
              <a:spcAft>
                <a:spcPts val="0"/>
              </a:spcAft>
            </a:pPr>
            <a:r>
              <a:rPr lang="en-US" sz="3200" b="1" baseline="30000" dirty="0">
                <a:solidFill>
                  <a:schemeClr val="tx1"/>
                </a:solidFill>
                <a:effectLst/>
                <a:ea typeface="Times New Roman" panose="02020603050405020304" pitchFamily="18" charset="0"/>
              </a:rPr>
              <a:t>20 </a:t>
            </a:r>
            <a:r>
              <a:rPr lang="en-US" sz="3200" dirty="0">
                <a:solidFill>
                  <a:schemeClr val="tx1"/>
                </a:solidFill>
                <a:effectLst/>
                <a:ea typeface="Times New Roman" panose="02020603050405020304" pitchFamily="18" charset="0"/>
              </a:rPr>
              <a:t>Yes, but remember—those branches were broken off because they didn’t believe in Christ, and you are there because you do believe. So don’t think highly of yourself, but fear what could happen. </a:t>
            </a:r>
          </a:p>
          <a:p>
            <a:pPr marL="0" marR="0">
              <a:spcBef>
                <a:spcPts val="0"/>
              </a:spcBef>
              <a:spcAft>
                <a:spcPts val="0"/>
              </a:spcAft>
            </a:pPr>
            <a:endParaRPr lang="en-US" sz="3200" dirty="0">
              <a:solidFill>
                <a:schemeClr val="tx1"/>
              </a:solidFill>
              <a:effectLst/>
              <a:ea typeface="Times New Roman" panose="02020603050405020304" pitchFamily="18" charset="0"/>
            </a:endParaRP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9461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127F3BAC-6E7A-B2B2-597D-A2A9A286F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50CBF701-3B3F-622F-495B-81B8F380B1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62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42A391C2-E30C-A2CA-F71B-D67C23521E7A}"/>
              </a:ext>
            </a:extLst>
          </p:cNvPr>
          <p:cNvSpPr/>
          <p:nvPr/>
        </p:nvSpPr>
        <p:spPr>
          <a:xfrm>
            <a:off x="0" y="4286972"/>
            <a:ext cx="12192000" cy="257102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9:30 </a:t>
            </a:r>
            <a:r>
              <a:rPr lang="en-US" sz="3200" dirty="0">
                <a:solidFill>
                  <a:schemeClr val="tx1"/>
                </a:solidFill>
              </a:rPr>
              <a:t>What does all this mean? </a:t>
            </a:r>
            <a:r>
              <a:rPr lang="en-US" sz="3200" b="1" u="sng" dirty="0">
                <a:solidFill>
                  <a:srgbClr val="002060"/>
                </a:solidFill>
              </a:rPr>
              <a:t>Even though the Gentiles were not trying to follow God’s standards, they were made right with God</a:t>
            </a:r>
            <a:r>
              <a:rPr lang="en-US" sz="3200" dirty="0">
                <a:solidFill>
                  <a:schemeClr val="tx1"/>
                </a:solidFill>
              </a:rPr>
              <a:t>. And it was by faith that this took place. </a:t>
            </a:r>
            <a:r>
              <a:rPr lang="en-US" sz="3200" b="1" baseline="30000" dirty="0">
                <a:solidFill>
                  <a:schemeClr val="tx1"/>
                </a:solidFill>
              </a:rPr>
              <a:t>31 </a:t>
            </a:r>
            <a:r>
              <a:rPr lang="en-US" sz="3200" b="1" u="sng" dirty="0">
                <a:solidFill>
                  <a:srgbClr val="002060"/>
                </a:solidFill>
              </a:rPr>
              <a:t>But the people of Israel, who tried so hard to get right with God by keeping the law, never succeeded.   </a:t>
            </a:r>
            <a:r>
              <a:rPr lang="en-US" sz="3200" b="1" baseline="30000" dirty="0">
                <a:solidFill>
                  <a:schemeClr val="tx1"/>
                </a:solidFill>
              </a:rPr>
              <a:t>32 </a:t>
            </a:r>
            <a:r>
              <a:rPr lang="en-US" sz="3200" dirty="0">
                <a:solidFill>
                  <a:schemeClr val="tx1"/>
                </a:solidFill>
              </a:rPr>
              <a:t>Why not? </a:t>
            </a:r>
          </a:p>
          <a:p>
            <a:endParaRPr lang="en-US" sz="3200" dirty="0">
              <a:solidFill>
                <a:schemeClr val="tx1"/>
              </a:solidFill>
            </a:endParaRPr>
          </a:p>
          <a:p>
            <a:endParaRPr lang="en-US" sz="3200" dirty="0">
              <a:solidFill>
                <a:schemeClr val="tx1"/>
              </a:solidFill>
            </a:endParaRPr>
          </a:p>
        </p:txBody>
      </p:sp>
      <p:sp>
        <p:nvSpPr>
          <p:cNvPr id="5" name="Rectangle 4">
            <a:extLst>
              <a:ext uri="{FF2B5EF4-FFF2-40B4-BE49-F238E27FC236}">
                <a16:creationId xmlns:a16="http://schemas.microsoft.com/office/drawing/2014/main" xmlns="" id="{90DA445C-27DB-1000-C099-21728998940F}"/>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0" b="1" dirty="0"/>
              <a:t> What about Israel?</a:t>
            </a:r>
            <a:endParaRPr lang="en-US" sz="6000" b="1" i="1" dirty="0"/>
          </a:p>
        </p:txBody>
      </p:sp>
    </p:spTree>
    <p:extLst>
      <p:ext uri="{BB962C8B-B14F-4D97-AF65-F5344CB8AC3E}">
        <p14:creationId xmlns:p14="http://schemas.microsoft.com/office/powerpoint/2010/main" val="3567718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E06B59-0BC6-DBB1-4FBD-83F60950C38A}"/>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r>
              <a:rPr lang="en-US" sz="3200" b="1" baseline="30000" dirty="0">
                <a:solidFill>
                  <a:schemeClr val="tx1"/>
                </a:solidFill>
                <a:effectLst/>
                <a:ea typeface="Times New Roman" panose="02020603050405020304" pitchFamily="18" charset="0"/>
              </a:rPr>
              <a:t>Romans 11:19 </a:t>
            </a:r>
            <a:r>
              <a:rPr lang="en-US" sz="3200" dirty="0">
                <a:solidFill>
                  <a:schemeClr val="tx1"/>
                </a:solidFill>
                <a:effectLst/>
                <a:ea typeface="Times New Roman" panose="02020603050405020304" pitchFamily="18" charset="0"/>
              </a:rPr>
              <a:t>“Well,” you may say, “those branches were broken off to make room for me.” </a:t>
            </a:r>
          </a:p>
          <a:p>
            <a:pPr marL="0" marR="0">
              <a:spcBef>
                <a:spcPts val="0"/>
              </a:spcBef>
              <a:spcAft>
                <a:spcPts val="0"/>
              </a:spcAft>
            </a:pPr>
            <a:endParaRPr lang="en-US" sz="3200" dirty="0">
              <a:solidFill>
                <a:schemeClr val="tx1"/>
              </a:solidFill>
              <a:ea typeface="Times New Roman" panose="02020603050405020304" pitchFamily="18" charset="0"/>
            </a:endParaRPr>
          </a:p>
          <a:p>
            <a:pPr>
              <a:spcBef>
                <a:spcPts val="0"/>
              </a:spcBef>
              <a:spcAft>
                <a:spcPts val="0"/>
              </a:spcAft>
            </a:pPr>
            <a:r>
              <a:rPr lang="en-US" sz="3200" b="1" baseline="30000" dirty="0">
                <a:solidFill>
                  <a:schemeClr val="tx1"/>
                </a:solidFill>
                <a:effectLst/>
                <a:ea typeface="Times New Roman" panose="02020603050405020304" pitchFamily="18" charset="0"/>
              </a:rPr>
              <a:t>20 </a:t>
            </a:r>
            <a:r>
              <a:rPr lang="en-US" sz="3200" dirty="0">
                <a:solidFill>
                  <a:schemeClr val="tx1"/>
                </a:solidFill>
                <a:effectLst/>
                <a:ea typeface="Times New Roman" panose="02020603050405020304" pitchFamily="18" charset="0"/>
              </a:rPr>
              <a:t>Yes, but remember—those branches were broken off because they didn’t believe in Christ, and you are there because you do believe. </a:t>
            </a:r>
            <a:r>
              <a:rPr lang="en-US" sz="3200" b="1" u="sng" dirty="0">
                <a:solidFill>
                  <a:srgbClr val="002060"/>
                </a:solidFill>
                <a:effectLst/>
                <a:ea typeface="Times New Roman" panose="02020603050405020304" pitchFamily="18" charset="0"/>
              </a:rPr>
              <a:t>So don’t think highly of yourself</a:t>
            </a:r>
            <a:r>
              <a:rPr lang="en-US" sz="3200" dirty="0">
                <a:solidFill>
                  <a:schemeClr val="tx1"/>
                </a:solidFill>
                <a:effectLst/>
                <a:ea typeface="Times New Roman" panose="02020603050405020304" pitchFamily="18" charset="0"/>
              </a:rPr>
              <a:t>, but fear what could happen. </a:t>
            </a:r>
          </a:p>
          <a:p>
            <a:pPr marL="0" marR="0">
              <a:spcBef>
                <a:spcPts val="0"/>
              </a:spcBef>
              <a:spcAft>
                <a:spcPts val="0"/>
              </a:spcAft>
            </a:pPr>
            <a:endParaRPr lang="en-US" sz="3200" dirty="0">
              <a:solidFill>
                <a:schemeClr val="tx1"/>
              </a:solidFill>
              <a:effectLst/>
              <a:ea typeface="Times New Roman" panose="02020603050405020304" pitchFamily="18" charset="0"/>
            </a:endParaRPr>
          </a:p>
          <a:p>
            <a:r>
              <a:rPr lang="en-US" sz="3200" dirty="0">
                <a:solidFill>
                  <a:schemeClr val="tx1"/>
                </a:solidFill>
              </a:rPr>
              <a:t> </a:t>
            </a:r>
          </a:p>
          <a:p>
            <a:r>
              <a:rPr lang="en-US" sz="3200" dirty="0">
                <a:solidFill>
                  <a:schemeClr val="tx1"/>
                </a:solidFill>
              </a:rPr>
              <a:t> </a:t>
            </a:r>
          </a:p>
          <a:p>
            <a:r>
              <a:rPr lang="en-US" dirty="0"/>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4229023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965A5D1-297E-122F-1736-643AFBD9C2DF}"/>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r>
              <a:rPr lang="en-US" sz="3200" b="1" baseline="30000" dirty="0">
                <a:solidFill>
                  <a:schemeClr val="tx1"/>
                </a:solidFill>
                <a:effectLst/>
                <a:ea typeface="Times New Roman" panose="02020603050405020304" pitchFamily="18" charset="0"/>
              </a:rPr>
              <a:t>Romans 11:21 </a:t>
            </a:r>
            <a:r>
              <a:rPr lang="en-US" sz="3200" dirty="0">
                <a:solidFill>
                  <a:schemeClr val="tx1"/>
                </a:solidFill>
                <a:effectLst/>
                <a:ea typeface="Times New Roman" panose="02020603050405020304" pitchFamily="18" charset="0"/>
              </a:rPr>
              <a:t>For if God did not spare the original branches, he won’t spare you either.</a:t>
            </a:r>
            <a:r>
              <a:rPr lang="en-US" sz="3200" b="1" baseline="30000" dirty="0">
                <a:solidFill>
                  <a:schemeClr val="tx1"/>
                </a:solidFill>
                <a:effectLst/>
                <a:ea typeface="Times New Roman" panose="02020603050405020304" pitchFamily="18" charset="0"/>
              </a:rPr>
              <a:t> 22 </a:t>
            </a:r>
            <a:r>
              <a:rPr lang="en-US" sz="3200" dirty="0">
                <a:solidFill>
                  <a:schemeClr val="tx1"/>
                </a:solidFill>
                <a:effectLst/>
                <a:ea typeface="Times New Roman" panose="02020603050405020304" pitchFamily="18" charset="0"/>
              </a:rPr>
              <a:t>Notice how God is both kind and severe. He is severe toward those who disobeyed, but kind to you if you continue to trust in his kindness. But if you stop trusting, you also will be cut off. </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
        <p:nvSpPr>
          <p:cNvPr id="2" name="Rounded Rectangular Callout 11">
            <a:extLst>
              <a:ext uri="{FF2B5EF4-FFF2-40B4-BE49-F238E27FC236}">
                <a16:creationId xmlns:a16="http://schemas.microsoft.com/office/drawing/2014/main" xmlns="" id="{A88AE3A2-6995-73C9-479B-DFFA7B8F1E0E}"/>
              </a:ext>
            </a:extLst>
          </p:cNvPr>
          <p:cNvSpPr/>
          <p:nvPr/>
        </p:nvSpPr>
        <p:spPr>
          <a:xfrm>
            <a:off x="3176337" y="5410200"/>
            <a:ext cx="8693889" cy="1174277"/>
          </a:xfrm>
          <a:prstGeom prst="wedgeRoundRectCallout">
            <a:avLst>
              <a:gd name="adj1" fmla="val -21927"/>
              <a:gd name="adj2" fmla="val 49596"/>
              <a:gd name="adj3" fmla="val 16667"/>
            </a:avLst>
          </a:prstGeom>
          <a:solidFill>
            <a:schemeClr val="tx1">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bg1"/>
                </a:solidFill>
              </a:rPr>
              <a:t>Whoa… does this mean we could lose our personal salvation if we mess up? </a:t>
            </a:r>
          </a:p>
        </p:txBody>
      </p:sp>
      <p:sp>
        <p:nvSpPr>
          <p:cNvPr id="5" name="Rounded Rectangular Callout 11">
            <a:extLst>
              <a:ext uri="{FF2B5EF4-FFF2-40B4-BE49-F238E27FC236}">
                <a16:creationId xmlns:a16="http://schemas.microsoft.com/office/drawing/2014/main" xmlns="" id="{ECF2B56F-5FC1-4EE6-2143-DADE88673292}"/>
              </a:ext>
            </a:extLst>
          </p:cNvPr>
          <p:cNvSpPr/>
          <p:nvPr/>
        </p:nvSpPr>
        <p:spPr>
          <a:xfrm>
            <a:off x="220895" y="318091"/>
            <a:ext cx="6332306" cy="17393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bg1"/>
                </a:solidFill>
              </a:rPr>
              <a:t>Key context: This is about God’s work among </a:t>
            </a:r>
            <a:r>
              <a:rPr lang="en-US" sz="3400" b="1" i="1" dirty="0">
                <a:solidFill>
                  <a:schemeClr val="bg1"/>
                </a:solidFill>
              </a:rPr>
              <a:t>nations</a:t>
            </a:r>
            <a:r>
              <a:rPr lang="en-US" sz="3400" b="1" dirty="0">
                <a:solidFill>
                  <a:schemeClr val="bg1"/>
                </a:solidFill>
              </a:rPr>
              <a:t>… not individuals</a:t>
            </a:r>
          </a:p>
        </p:txBody>
      </p:sp>
      <p:sp>
        <p:nvSpPr>
          <p:cNvPr id="6" name="Rounded Rectangular Callout 11">
            <a:extLst>
              <a:ext uri="{FF2B5EF4-FFF2-40B4-BE49-F238E27FC236}">
                <a16:creationId xmlns:a16="http://schemas.microsoft.com/office/drawing/2014/main" xmlns="" id="{7D6D91F2-6D5F-57AB-38FC-26D5552C3BA6}"/>
              </a:ext>
            </a:extLst>
          </p:cNvPr>
          <p:cNvSpPr/>
          <p:nvPr/>
        </p:nvSpPr>
        <p:spPr>
          <a:xfrm>
            <a:off x="110447" y="2749668"/>
            <a:ext cx="6637106" cy="135866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The Gentiles don’t get special guarantees any more than Israel did!</a:t>
            </a:r>
            <a:endParaRPr lang="en-US" sz="3400" b="1" dirty="0">
              <a:solidFill>
                <a:schemeClr val="bg1"/>
              </a:solidFill>
            </a:endParaRPr>
          </a:p>
        </p:txBody>
      </p:sp>
    </p:spTree>
    <p:extLst>
      <p:ext uri="{BB962C8B-B14F-4D97-AF65-F5344CB8AC3E}">
        <p14:creationId xmlns:p14="http://schemas.microsoft.com/office/powerpoint/2010/main" val="306432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965A5D1-297E-122F-1736-643AFBD9C2DF}"/>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r>
              <a:rPr lang="en-US" sz="3200" b="1" baseline="30000" dirty="0">
                <a:solidFill>
                  <a:schemeClr val="tx1"/>
                </a:solidFill>
                <a:effectLst/>
                <a:ea typeface="Times New Roman" panose="02020603050405020304" pitchFamily="18" charset="0"/>
              </a:rPr>
              <a:t>Romans 11:21 </a:t>
            </a:r>
            <a:r>
              <a:rPr lang="en-US" sz="3200" dirty="0">
                <a:solidFill>
                  <a:schemeClr val="tx1"/>
                </a:solidFill>
                <a:effectLst/>
                <a:ea typeface="Times New Roman" panose="02020603050405020304" pitchFamily="18" charset="0"/>
              </a:rPr>
              <a:t>For if God did not spare the original branches, he won’t spare you either.</a:t>
            </a:r>
            <a:r>
              <a:rPr lang="en-US" sz="3200" b="1" baseline="30000" dirty="0">
                <a:solidFill>
                  <a:schemeClr val="tx1"/>
                </a:solidFill>
                <a:effectLst/>
                <a:ea typeface="Times New Roman" panose="02020603050405020304" pitchFamily="18" charset="0"/>
              </a:rPr>
              <a:t> 22 </a:t>
            </a:r>
            <a:r>
              <a:rPr lang="en-US" sz="3200" dirty="0">
                <a:solidFill>
                  <a:schemeClr val="tx1"/>
                </a:solidFill>
                <a:effectLst/>
                <a:ea typeface="Times New Roman" panose="02020603050405020304" pitchFamily="18" charset="0"/>
              </a:rPr>
              <a:t>Notice how God is both kind and severe. He is severe toward those who disobeyed, but kind to you if you continue to trust in his kindness. But if you stop trusting, you also will be cut off. </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
        <p:nvSpPr>
          <p:cNvPr id="7" name="Rounded Rectangular Callout 11">
            <a:extLst>
              <a:ext uri="{FF2B5EF4-FFF2-40B4-BE49-F238E27FC236}">
                <a16:creationId xmlns:a16="http://schemas.microsoft.com/office/drawing/2014/main" xmlns="" id="{5BEF4BC0-E80F-C9F7-475B-3661450CE6AF}"/>
              </a:ext>
            </a:extLst>
          </p:cNvPr>
          <p:cNvSpPr/>
          <p:nvPr/>
        </p:nvSpPr>
        <p:spPr>
          <a:xfrm>
            <a:off x="3048000" y="5334000"/>
            <a:ext cx="8693889" cy="117427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solidFill>
                  <a:schemeClr val="bg1"/>
                </a:solidFill>
              </a:rPr>
              <a:t>The tree is the tree of faith in Christ, and anyone who believes in him can be a part of it</a:t>
            </a:r>
          </a:p>
        </p:txBody>
      </p:sp>
      <p:sp>
        <p:nvSpPr>
          <p:cNvPr id="8" name="Rounded Rectangular Callout 11">
            <a:extLst>
              <a:ext uri="{FF2B5EF4-FFF2-40B4-BE49-F238E27FC236}">
                <a16:creationId xmlns:a16="http://schemas.microsoft.com/office/drawing/2014/main" xmlns="" id="{74EDA63C-0957-3DC1-AD51-350ADAD1C5D4}"/>
              </a:ext>
            </a:extLst>
          </p:cNvPr>
          <p:cNvSpPr/>
          <p:nvPr/>
        </p:nvSpPr>
        <p:spPr>
          <a:xfrm>
            <a:off x="355398" y="3962400"/>
            <a:ext cx="6179289" cy="117427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Which means it could just as easily trend back the other way</a:t>
            </a:r>
          </a:p>
        </p:txBody>
      </p:sp>
    </p:spTree>
    <p:extLst>
      <p:ext uri="{BB962C8B-B14F-4D97-AF65-F5344CB8AC3E}">
        <p14:creationId xmlns:p14="http://schemas.microsoft.com/office/powerpoint/2010/main" val="10470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2526078-F8A0-7A22-8B43-495A871DFB4A}"/>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ffectLst/>
              <a:ea typeface="Times New Roman" panose="02020603050405020304" pitchFamily="18" charset="0"/>
            </a:endParaRPr>
          </a:p>
          <a:p>
            <a:endParaRPr lang="en-US" sz="3200" b="1" baseline="30000" dirty="0">
              <a:solidFill>
                <a:schemeClr val="tx1"/>
              </a:solidFill>
              <a:ea typeface="Times New Roman" panose="02020603050405020304" pitchFamily="18" charset="0"/>
            </a:endParaRPr>
          </a:p>
          <a:p>
            <a:endParaRPr lang="en-US" sz="3200" b="1" baseline="30000" dirty="0">
              <a:solidFill>
                <a:schemeClr val="tx1"/>
              </a:solidFill>
              <a:effectLst/>
              <a:ea typeface="Times New Roman" panose="02020603050405020304" pitchFamily="18" charset="0"/>
            </a:endParaRPr>
          </a:p>
          <a:p>
            <a:r>
              <a:rPr lang="en-US" sz="3200" b="1" baseline="30000" dirty="0">
                <a:solidFill>
                  <a:schemeClr val="tx1"/>
                </a:solidFill>
                <a:effectLst/>
                <a:ea typeface="Times New Roman" panose="02020603050405020304" pitchFamily="18" charset="0"/>
              </a:rPr>
              <a:t>Romans 11:</a:t>
            </a:r>
            <a:r>
              <a:rPr lang="en-US" sz="3200" b="1" baseline="30000" dirty="0">
                <a:solidFill>
                  <a:schemeClr val="tx1"/>
                </a:solidFill>
              </a:rPr>
              <a:t>23 </a:t>
            </a:r>
            <a:r>
              <a:rPr lang="en-US" sz="3200" dirty="0">
                <a:solidFill>
                  <a:schemeClr val="tx1"/>
                </a:solidFill>
              </a:rPr>
              <a:t>And if the people of Israel turn from their unbelief, they will be grafted in again, for God has the power to graft them back into the tree.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491525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2526078-F8A0-7A22-8B43-495A871DFB4A}"/>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ffectLst/>
              <a:ea typeface="Times New Roman" panose="02020603050405020304" pitchFamily="18" charset="0"/>
            </a:endParaRPr>
          </a:p>
          <a:p>
            <a:endParaRPr lang="en-US" sz="3200" b="1" baseline="30000" dirty="0">
              <a:solidFill>
                <a:schemeClr val="tx1"/>
              </a:solidFill>
              <a:ea typeface="Times New Roman" panose="02020603050405020304" pitchFamily="18" charset="0"/>
            </a:endParaRPr>
          </a:p>
          <a:p>
            <a:r>
              <a:rPr lang="en-US" sz="3200" b="1" baseline="30000" dirty="0">
                <a:solidFill>
                  <a:schemeClr val="tx1"/>
                </a:solidFill>
                <a:effectLst/>
                <a:ea typeface="Times New Roman" panose="02020603050405020304" pitchFamily="18" charset="0"/>
              </a:rPr>
              <a:t>Romans 11:</a:t>
            </a:r>
            <a:r>
              <a:rPr lang="en-US" sz="3200" b="1" baseline="30000" dirty="0">
                <a:solidFill>
                  <a:schemeClr val="tx1"/>
                </a:solidFill>
              </a:rPr>
              <a:t>24 </a:t>
            </a:r>
            <a:r>
              <a:rPr lang="en-US" sz="3200" dirty="0">
                <a:solidFill>
                  <a:schemeClr val="tx1"/>
                </a:solidFill>
              </a:rPr>
              <a:t>You, by nature, were a branch cut from a wild olive tree. So if God was willing to do something contrary to nature by grafting you into his cultivated tree, he will be far more eager to graft the original branches back into the tree where they belong.</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33235961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2526078-F8A0-7A22-8B43-495A871DFB4A}"/>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endParaRPr lang="en-US" sz="3200" b="1" baseline="30000" dirty="0">
              <a:solidFill>
                <a:schemeClr val="tx1"/>
              </a:solidFill>
              <a:ea typeface="Times New Roman" panose="02020603050405020304" pitchFamily="18" charset="0"/>
            </a:endParaRPr>
          </a:p>
          <a:p>
            <a:pPr marL="0" marR="0">
              <a:spcBef>
                <a:spcPts val="0"/>
              </a:spcBef>
              <a:spcAft>
                <a:spcPts val="0"/>
              </a:spcAft>
            </a:pPr>
            <a:r>
              <a:rPr lang="en-US" sz="3200" b="1" baseline="30000" dirty="0">
                <a:solidFill>
                  <a:schemeClr val="tx1"/>
                </a:solidFill>
                <a:effectLst/>
                <a:ea typeface="Times New Roman" panose="02020603050405020304" pitchFamily="18" charset="0"/>
              </a:rPr>
              <a:t>Romans 11:25 </a:t>
            </a:r>
            <a:r>
              <a:rPr lang="en-US" sz="3200" dirty="0">
                <a:solidFill>
                  <a:schemeClr val="tx1"/>
                </a:solidFill>
                <a:effectLst/>
                <a:ea typeface="Times New Roman" panose="02020603050405020304" pitchFamily="18" charset="0"/>
              </a:rPr>
              <a:t>I want you to understand this mystery, dear brothers and sisters, </a:t>
            </a:r>
            <a:r>
              <a:rPr lang="en-US" sz="3200" b="1" u="sng" dirty="0">
                <a:solidFill>
                  <a:srgbClr val="002060"/>
                </a:solidFill>
                <a:effectLst/>
                <a:ea typeface="Times New Roman" panose="02020603050405020304" pitchFamily="18" charset="0"/>
              </a:rPr>
              <a:t>so that you will not feel proud about yourselves</a:t>
            </a:r>
            <a:r>
              <a:rPr lang="en-US" sz="3200" u="sng" dirty="0">
                <a:solidFill>
                  <a:schemeClr val="tx1"/>
                </a:solidFill>
                <a:effectLst/>
                <a:ea typeface="Times New Roman" panose="02020603050405020304" pitchFamily="18" charset="0"/>
              </a:rPr>
              <a:t>.</a:t>
            </a:r>
            <a:r>
              <a:rPr lang="en-US" sz="3200" dirty="0">
                <a:solidFill>
                  <a:schemeClr val="tx1"/>
                </a:solidFill>
                <a:effectLst/>
                <a:ea typeface="Times New Roman" panose="02020603050405020304" pitchFamily="18" charset="0"/>
              </a:rPr>
              <a:t> Some of the people of Israel have hard hearts, but this will last only until the full number of Gentiles comes to Christ. </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18963348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2526078-F8A0-7A22-8B43-495A871DFB4A}"/>
              </a:ext>
            </a:extLst>
          </p:cNvPr>
          <p:cNvSpPr/>
          <p:nvPr/>
        </p:nvSpPr>
        <p:spPr>
          <a:xfrm>
            <a:off x="6858000" y="0"/>
            <a:ext cx="5334000" cy="685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endParaRPr lang="en-US" sz="3200" b="1" baseline="30000" dirty="0">
              <a:solidFill>
                <a:schemeClr val="tx1"/>
              </a:solidFill>
              <a:effectLst/>
              <a:ea typeface="Times New Roman" panose="02020603050405020304" pitchFamily="18" charset="0"/>
            </a:endParaRPr>
          </a:p>
          <a:p>
            <a:pPr marL="0" marR="0">
              <a:spcBef>
                <a:spcPts val="0"/>
              </a:spcBef>
              <a:spcAft>
                <a:spcPts val="0"/>
              </a:spcAft>
            </a:pPr>
            <a:endParaRPr lang="en-US" sz="3200" b="1" baseline="30000" dirty="0">
              <a:solidFill>
                <a:schemeClr val="tx1"/>
              </a:solidFill>
              <a:ea typeface="Times New Roman" panose="02020603050405020304" pitchFamily="18" charset="0"/>
            </a:endParaRPr>
          </a:p>
          <a:p>
            <a:pPr marL="0" marR="0">
              <a:spcBef>
                <a:spcPts val="0"/>
              </a:spcBef>
              <a:spcAft>
                <a:spcPts val="0"/>
              </a:spcAft>
            </a:pPr>
            <a:r>
              <a:rPr lang="en-US" sz="3200" b="1" baseline="30000" dirty="0">
                <a:solidFill>
                  <a:schemeClr val="tx1"/>
                </a:solidFill>
                <a:effectLst/>
                <a:ea typeface="Times New Roman" panose="02020603050405020304" pitchFamily="18" charset="0"/>
              </a:rPr>
              <a:t>Romans 11:25 </a:t>
            </a:r>
            <a:r>
              <a:rPr lang="en-US" sz="3200" dirty="0">
                <a:solidFill>
                  <a:schemeClr val="tx1"/>
                </a:solidFill>
                <a:effectLst/>
                <a:ea typeface="Times New Roman" panose="02020603050405020304" pitchFamily="18" charset="0"/>
              </a:rPr>
              <a:t>I want you to understand this mystery, dear brothers and sisters, so that you will not feel proud about yourselves. Some of the people of Israel have hard hearts, </a:t>
            </a:r>
            <a:r>
              <a:rPr lang="en-US" sz="3200" b="1" u="sng" dirty="0">
                <a:solidFill>
                  <a:srgbClr val="002060"/>
                </a:solidFill>
                <a:effectLst/>
                <a:ea typeface="Times New Roman" panose="02020603050405020304" pitchFamily="18" charset="0"/>
              </a:rPr>
              <a:t>but this will last only until the full number of Gentiles comes to Christ. </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9730339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pain's ancient olive trees: New taste for their olive oil | CNN">
            <a:extLst>
              <a:ext uri="{FF2B5EF4-FFF2-40B4-BE49-F238E27FC236}">
                <a16:creationId xmlns:a16="http://schemas.microsoft.com/office/drawing/2014/main" xmlns="" id="{79A64432-AD67-E21F-32A5-EC52E04E6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1"/>
          <a:stretch/>
        </p:blipFill>
        <p:spPr bwMode="auto">
          <a:xfrm>
            <a:off x="0" y="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959F6CD3-B883-8EC8-3FBB-DF1DCBF47D12}"/>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6" name="Rounded Rectangular Callout 11">
            <a:extLst>
              <a:ext uri="{FF2B5EF4-FFF2-40B4-BE49-F238E27FC236}">
                <a16:creationId xmlns:a16="http://schemas.microsoft.com/office/drawing/2014/main" xmlns="" id="{F350A698-F69F-E1C4-0136-641C6819E94A}"/>
              </a:ext>
            </a:extLst>
          </p:cNvPr>
          <p:cNvSpPr/>
          <p:nvPr/>
        </p:nvSpPr>
        <p:spPr>
          <a:xfrm>
            <a:off x="199704" y="1143000"/>
            <a:ext cx="9172896" cy="1143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is one chapter in the story </a:t>
            </a:r>
          </a:p>
          <a:p>
            <a:pPr algn="ctr"/>
            <a:r>
              <a:rPr lang="en-US" sz="3600" b="1" dirty="0"/>
              <a:t>(the chapter where the Gentiles meet Christ)</a:t>
            </a:r>
          </a:p>
        </p:txBody>
      </p:sp>
      <p:sp>
        <p:nvSpPr>
          <p:cNvPr id="7" name="Rounded Rectangular Callout 11">
            <a:extLst>
              <a:ext uri="{FF2B5EF4-FFF2-40B4-BE49-F238E27FC236}">
                <a16:creationId xmlns:a16="http://schemas.microsoft.com/office/drawing/2014/main" xmlns="" id="{857B039C-CBC3-D34C-9540-CED9A6666CA3}"/>
              </a:ext>
            </a:extLst>
          </p:cNvPr>
          <p:cNvSpPr/>
          <p:nvPr/>
        </p:nvSpPr>
        <p:spPr>
          <a:xfrm>
            <a:off x="3124200" y="2544955"/>
            <a:ext cx="8849474" cy="826895"/>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But there are more chapters… make no mistake! </a:t>
            </a:r>
          </a:p>
        </p:txBody>
      </p:sp>
      <p:sp>
        <p:nvSpPr>
          <p:cNvPr id="2" name="Rectangle 1">
            <a:extLst>
              <a:ext uri="{FF2B5EF4-FFF2-40B4-BE49-F238E27FC236}">
                <a16:creationId xmlns:a16="http://schemas.microsoft.com/office/drawing/2014/main" xmlns="" id="{E56A5341-A022-42DF-732B-E2280BB60F52}"/>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Times New Roman" panose="02020603050405020304" pitchFamily="18" charset="0"/>
              </a:rPr>
              <a:t>Romans 11:</a:t>
            </a:r>
            <a:r>
              <a:rPr lang="en-US" sz="3200" b="1" baseline="30000" dirty="0">
                <a:solidFill>
                  <a:schemeClr val="tx1"/>
                </a:solidFill>
              </a:rPr>
              <a:t>26 </a:t>
            </a:r>
            <a:r>
              <a:rPr lang="en-US" sz="3200" dirty="0">
                <a:solidFill>
                  <a:schemeClr val="tx1"/>
                </a:solidFill>
              </a:rPr>
              <a:t>And so all Israel will be saved. As the Scriptures say, “The one who rescues will come from Jerusalem, and he will turn Israel</a:t>
            </a:r>
            <a:r>
              <a:rPr lang="en-US" sz="3200" baseline="30000" dirty="0">
                <a:solidFill>
                  <a:schemeClr val="tx1"/>
                </a:solidFill>
              </a:rPr>
              <a:t> </a:t>
            </a:r>
            <a:r>
              <a:rPr lang="en-US" sz="3200" dirty="0">
                <a:solidFill>
                  <a:schemeClr val="tx1"/>
                </a:solidFill>
              </a:rPr>
              <a:t>away from ungodliness. </a:t>
            </a:r>
            <a:r>
              <a:rPr lang="en-US" sz="3200" b="1" baseline="30000" dirty="0">
                <a:solidFill>
                  <a:schemeClr val="tx1"/>
                </a:solidFill>
              </a:rPr>
              <a:t>27 </a:t>
            </a:r>
            <a:r>
              <a:rPr lang="en-US" sz="3200" dirty="0">
                <a:solidFill>
                  <a:schemeClr val="tx1"/>
                </a:solidFill>
              </a:rPr>
              <a:t>And this is my covenant with them, that I will take away their sins.”</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36924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pain's ancient olive trees: New taste for their olive oil | CNN">
            <a:extLst>
              <a:ext uri="{FF2B5EF4-FFF2-40B4-BE49-F238E27FC236}">
                <a16:creationId xmlns:a16="http://schemas.microsoft.com/office/drawing/2014/main" xmlns="" id="{268D3568-5CAC-F1F2-CB44-C36BB3CF7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1"/>
          <a:stretch/>
        </p:blipFill>
        <p:spPr bwMode="auto">
          <a:xfrm>
            <a:off x="0" y="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E2526078-F8A0-7A22-8B43-495A871DFB4A}"/>
              </a:ext>
            </a:extLst>
          </p:cNvPr>
          <p:cNvSpPr/>
          <p:nvPr/>
        </p:nvSpPr>
        <p:spPr>
          <a:xfrm>
            <a:off x="0" y="4752976"/>
            <a:ext cx="12192000" cy="2105024"/>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Romans 11:28 </a:t>
            </a:r>
            <a:r>
              <a:rPr lang="en-US" sz="3200" dirty="0">
                <a:solidFill>
                  <a:schemeClr val="tx1"/>
                </a:solidFill>
                <a:effectLst/>
                <a:ea typeface="Times New Roman" panose="02020603050405020304" pitchFamily="18" charset="0"/>
              </a:rPr>
              <a:t>Many of the people of Israel are now enemies of the Good News, and this benefits you Gentiles. Yet they are still the people he loves because he chose their ancestors Abraham, Isaac, and Jacob. </a:t>
            </a:r>
            <a:r>
              <a:rPr lang="en-US" sz="3200" b="1" baseline="30000" dirty="0">
                <a:solidFill>
                  <a:schemeClr val="tx1"/>
                </a:solidFill>
                <a:effectLst/>
                <a:ea typeface="Times New Roman" panose="02020603050405020304" pitchFamily="18" charset="0"/>
              </a:rPr>
              <a:t>29 </a:t>
            </a:r>
            <a:r>
              <a:rPr lang="en-US" sz="3200" dirty="0">
                <a:solidFill>
                  <a:schemeClr val="tx1"/>
                </a:solidFill>
                <a:effectLst/>
                <a:ea typeface="Times New Roman" panose="02020603050405020304" pitchFamily="18" charset="0"/>
              </a:rPr>
              <a:t>For God’s gifts and his call can never be withdrawn. </a:t>
            </a:r>
            <a:r>
              <a:rPr lang="en-US" sz="3200" dirty="0">
                <a:solidFill>
                  <a:schemeClr val="tx1"/>
                </a:solidFill>
              </a:rPr>
              <a:t> </a:t>
            </a:r>
          </a:p>
        </p:txBody>
      </p:sp>
      <p:sp>
        <p:nvSpPr>
          <p:cNvPr id="3" name="Rectangle 2">
            <a:extLst>
              <a:ext uri="{FF2B5EF4-FFF2-40B4-BE49-F238E27FC236}">
                <a16:creationId xmlns:a16="http://schemas.microsoft.com/office/drawing/2014/main" xmlns="" id="{4F55835E-50F5-5A11-E372-42D6BD813EB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4" name="Rounded Rectangular Callout 11">
            <a:extLst>
              <a:ext uri="{FF2B5EF4-FFF2-40B4-BE49-F238E27FC236}">
                <a16:creationId xmlns:a16="http://schemas.microsoft.com/office/drawing/2014/main" xmlns="" id="{298CFEB4-F228-C27E-5F5B-C30C93D0F6D0}"/>
              </a:ext>
            </a:extLst>
          </p:cNvPr>
          <p:cNvSpPr/>
          <p:nvPr/>
        </p:nvSpPr>
        <p:spPr>
          <a:xfrm>
            <a:off x="199704" y="1143000"/>
            <a:ext cx="9172896" cy="1143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is one chapter in the story </a:t>
            </a:r>
          </a:p>
          <a:p>
            <a:pPr algn="ctr"/>
            <a:r>
              <a:rPr lang="en-US" sz="3600" b="1" dirty="0"/>
              <a:t>(the chapter where the Gentiles meet Christ)</a:t>
            </a:r>
          </a:p>
        </p:txBody>
      </p:sp>
      <p:sp>
        <p:nvSpPr>
          <p:cNvPr id="5" name="Rounded Rectangular Callout 11">
            <a:extLst>
              <a:ext uri="{FF2B5EF4-FFF2-40B4-BE49-F238E27FC236}">
                <a16:creationId xmlns:a16="http://schemas.microsoft.com/office/drawing/2014/main" xmlns="" id="{CCC75548-1E53-BB90-0941-06019637614F}"/>
              </a:ext>
            </a:extLst>
          </p:cNvPr>
          <p:cNvSpPr/>
          <p:nvPr/>
        </p:nvSpPr>
        <p:spPr>
          <a:xfrm>
            <a:off x="3124200" y="2544955"/>
            <a:ext cx="8849474" cy="826895"/>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But there are more chapters… make no mistake! </a:t>
            </a:r>
          </a:p>
        </p:txBody>
      </p:sp>
    </p:spTree>
    <p:extLst>
      <p:ext uri="{BB962C8B-B14F-4D97-AF65-F5344CB8AC3E}">
        <p14:creationId xmlns:p14="http://schemas.microsoft.com/office/powerpoint/2010/main" val="42194794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pain's ancient olive trees: New taste for their olive oil | CNN">
            <a:extLst>
              <a:ext uri="{FF2B5EF4-FFF2-40B4-BE49-F238E27FC236}">
                <a16:creationId xmlns:a16="http://schemas.microsoft.com/office/drawing/2014/main" xmlns="" id="{EEB4D0DC-7F82-5F07-C340-DB1B63045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1"/>
          <a:stretch/>
        </p:blipFill>
        <p:spPr bwMode="auto">
          <a:xfrm>
            <a:off x="0" y="0"/>
            <a:ext cx="1219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E2526078-F8A0-7A22-8B43-495A871DFB4A}"/>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effectLst/>
                <a:ea typeface="Times New Roman" panose="02020603050405020304" pitchFamily="18" charset="0"/>
              </a:rPr>
              <a:t>Romans 11:30 </a:t>
            </a:r>
            <a:r>
              <a:rPr lang="en-US" sz="3200" dirty="0">
                <a:solidFill>
                  <a:schemeClr val="tx1"/>
                </a:solidFill>
                <a:effectLst/>
                <a:ea typeface="Times New Roman" panose="02020603050405020304" pitchFamily="18" charset="0"/>
              </a:rPr>
              <a:t>Once, you Gentiles were rebels against God, but when the people of Israel rebelled against him, God was merciful to you instead.  </a:t>
            </a:r>
            <a:r>
              <a:rPr lang="en-US" sz="3200" b="1" baseline="30000" dirty="0">
                <a:solidFill>
                  <a:schemeClr val="tx1"/>
                </a:solidFill>
                <a:effectLst/>
                <a:ea typeface="Times New Roman" panose="02020603050405020304" pitchFamily="18" charset="0"/>
              </a:rPr>
              <a:t>31 </a:t>
            </a:r>
            <a:r>
              <a:rPr lang="en-US" sz="3200" dirty="0">
                <a:solidFill>
                  <a:schemeClr val="tx1"/>
                </a:solidFill>
                <a:effectLst/>
                <a:ea typeface="Times New Roman" panose="02020603050405020304" pitchFamily="18" charset="0"/>
              </a:rPr>
              <a:t>Now they are the rebels, and God’s mercy has come to you so that they, too, will share in God’s mercy. </a:t>
            </a:r>
            <a:r>
              <a:rPr lang="en-US" sz="3200" b="1" baseline="30000" dirty="0">
                <a:solidFill>
                  <a:schemeClr val="tx1"/>
                </a:solidFill>
                <a:effectLst/>
                <a:ea typeface="Times New Roman" panose="02020603050405020304" pitchFamily="18" charset="0"/>
              </a:rPr>
              <a:t>32 </a:t>
            </a:r>
            <a:r>
              <a:rPr lang="en-US" sz="3200" dirty="0">
                <a:solidFill>
                  <a:schemeClr val="tx1"/>
                </a:solidFill>
                <a:effectLst/>
                <a:ea typeface="Times New Roman" panose="02020603050405020304" pitchFamily="18" charset="0"/>
              </a:rPr>
              <a:t>For God has imprisoned everyone in disobedience so he could have mercy on everyone.</a:t>
            </a:r>
          </a:p>
          <a:p>
            <a:r>
              <a:rPr lang="en-US" sz="3200" dirty="0">
                <a:solidFill>
                  <a:schemeClr val="tx1"/>
                </a:solidFill>
              </a:rPr>
              <a:t> </a:t>
            </a:r>
          </a:p>
          <a:p>
            <a:r>
              <a:rPr lang="en-US" sz="3200" dirty="0">
                <a:solidFill>
                  <a:schemeClr val="tx1"/>
                </a:solidFill>
              </a:rPr>
              <a:t> </a:t>
            </a:r>
          </a:p>
          <a:p>
            <a:r>
              <a:rPr lang="en-US" sz="3200" dirty="0">
                <a:solidFill>
                  <a:schemeClr val="tx1"/>
                </a:solidFill>
              </a:rPr>
              <a:t> </a:t>
            </a:r>
          </a:p>
          <a:p>
            <a:pPr marL="0" marR="0">
              <a:spcBef>
                <a:spcPts val="0"/>
              </a:spcBef>
              <a:spcAft>
                <a:spcPts val="0"/>
              </a:spcAft>
            </a:pPr>
            <a:endParaRPr lang="en-US" sz="3200" dirty="0">
              <a:solidFill>
                <a:schemeClr val="tx1"/>
              </a:solidFill>
            </a:endParaRPr>
          </a:p>
        </p:txBody>
      </p:sp>
      <p:sp>
        <p:nvSpPr>
          <p:cNvPr id="3" name="Rectangle 2">
            <a:extLst>
              <a:ext uri="{FF2B5EF4-FFF2-40B4-BE49-F238E27FC236}">
                <a16:creationId xmlns:a16="http://schemas.microsoft.com/office/drawing/2014/main" xmlns="" id="{4F55835E-50F5-5A11-E372-42D6BD813EB1}"/>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200" b="1" dirty="0"/>
              <a:t>What about Israel: </a:t>
            </a:r>
            <a:r>
              <a:rPr lang="en-US" sz="5200" b="1" i="1" dirty="0"/>
              <a:t>Is it hopeless for them?</a:t>
            </a:r>
          </a:p>
        </p:txBody>
      </p:sp>
      <p:sp>
        <p:nvSpPr>
          <p:cNvPr id="4" name="Rounded Rectangular Callout 11">
            <a:extLst>
              <a:ext uri="{FF2B5EF4-FFF2-40B4-BE49-F238E27FC236}">
                <a16:creationId xmlns:a16="http://schemas.microsoft.com/office/drawing/2014/main" xmlns="" id="{298CFEB4-F228-C27E-5F5B-C30C93D0F6D0}"/>
              </a:ext>
            </a:extLst>
          </p:cNvPr>
          <p:cNvSpPr/>
          <p:nvPr/>
        </p:nvSpPr>
        <p:spPr>
          <a:xfrm>
            <a:off x="199704" y="1143000"/>
            <a:ext cx="9172896" cy="11430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is one chapter in the story </a:t>
            </a:r>
          </a:p>
          <a:p>
            <a:pPr algn="ctr"/>
            <a:r>
              <a:rPr lang="en-US" sz="3600" b="1" dirty="0"/>
              <a:t>(the chapter where the Gentiles meet Christ)</a:t>
            </a:r>
          </a:p>
        </p:txBody>
      </p:sp>
      <p:sp>
        <p:nvSpPr>
          <p:cNvPr id="5" name="Rounded Rectangular Callout 11">
            <a:extLst>
              <a:ext uri="{FF2B5EF4-FFF2-40B4-BE49-F238E27FC236}">
                <a16:creationId xmlns:a16="http://schemas.microsoft.com/office/drawing/2014/main" xmlns="" id="{CCC75548-1E53-BB90-0941-06019637614F}"/>
              </a:ext>
            </a:extLst>
          </p:cNvPr>
          <p:cNvSpPr/>
          <p:nvPr/>
        </p:nvSpPr>
        <p:spPr>
          <a:xfrm>
            <a:off x="3124200" y="2544955"/>
            <a:ext cx="8849474" cy="826895"/>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But there are more chapters… make no mistake! </a:t>
            </a:r>
          </a:p>
        </p:txBody>
      </p:sp>
    </p:spTree>
    <p:extLst>
      <p:ext uri="{BB962C8B-B14F-4D97-AF65-F5344CB8AC3E}">
        <p14:creationId xmlns:p14="http://schemas.microsoft.com/office/powerpoint/2010/main" val="546273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17125</TotalTime>
  <Words>4127</Words>
  <Application>Microsoft Office PowerPoint</Application>
  <PresentationFormat>Widescreen</PresentationFormat>
  <Paragraphs>659</Paragraphs>
  <Slides>105</Slides>
  <Notes>97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683</cp:revision>
  <dcterms:created xsi:type="dcterms:W3CDTF">2010-12-28T16:51:17Z</dcterms:created>
  <dcterms:modified xsi:type="dcterms:W3CDTF">2023-07-31T14:38:45Z</dcterms:modified>
</cp:coreProperties>
</file>