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310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8" y="3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8deb4c39c3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8deb4c39c3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6977871a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6977871a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B12396-8AC1-4E23-BEC7-95FBFF918B14}"/>
              </a:ext>
            </a:extLst>
          </p:cNvPr>
          <p:cNvSpPr txBox="1"/>
          <p:nvPr/>
        </p:nvSpPr>
        <p:spPr>
          <a:xfrm>
            <a:off x="1088571" y="834572"/>
            <a:ext cx="6966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The Great </a:t>
            </a:r>
            <a:r>
              <a:rPr lang="en-US" sz="4800" dirty="0" err="1"/>
              <a:t>Dechurching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18E6F4-0C08-4B2E-BA72-92D2ECF57396}"/>
              </a:ext>
            </a:extLst>
          </p:cNvPr>
          <p:cNvSpPr txBox="1"/>
          <p:nvPr/>
        </p:nvSpPr>
        <p:spPr>
          <a:xfrm>
            <a:off x="805543" y="583777"/>
            <a:ext cx="46808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3200" dirty="0"/>
              <a:t>Second Session</a:t>
            </a:r>
          </a:p>
          <a:p>
            <a:endParaRPr lang="en-US" dirty="0"/>
          </a:p>
          <a:p>
            <a:r>
              <a:rPr lang="en-US" sz="5400" dirty="0"/>
              <a:t>How Did We Get Here?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Google Shape;333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2500" y="670051"/>
            <a:ext cx="6149198" cy="4473449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68"/>
          <p:cNvSpPr txBox="1"/>
          <p:nvPr/>
        </p:nvSpPr>
        <p:spPr>
          <a:xfrm>
            <a:off x="1187599" y="0"/>
            <a:ext cx="645900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FF0000"/>
                </a:solidFill>
              </a:rPr>
              <a:t>THEKELLERCENTER.ORG</a:t>
            </a:r>
            <a:endParaRPr sz="3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2025-07-17T21:38:01Z</dcterms:modified>
</cp:coreProperties>
</file>