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53"/>
  </p:notesMasterIdLst>
  <p:sldIdLst>
    <p:sldId id="1561" r:id="rId3"/>
    <p:sldId id="2043" r:id="rId4"/>
    <p:sldId id="1900" r:id="rId5"/>
    <p:sldId id="1976" r:id="rId6"/>
    <p:sldId id="1977" r:id="rId7"/>
    <p:sldId id="1978" r:id="rId8"/>
    <p:sldId id="1979" r:id="rId9"/>
    <p:sldId id="1980" r:id="rId10"/>
    <p:sldId id="2029" r:id="rId11"/>
    <p:sldId id="2028" r:id="rId12"/>
    <p:sldId id="2005" r:id="rId13"/>
    <p:sldId id="2006" r:id="rId14"/>
    <p:sldId id="2007" r:id="rId15"/>
    <p:sldId id="2044" r:id="rId16"/>
    <p:sldId id="2049" r:id="rId17"/>
    <p:sldId id="2008" r:id="rId18"/>
    <p:sldId id="2009" r:id="rId19"/>
    <p:sldId id="2010" r:id="rId20"/>
    <p:sldId id="2011" r:id="rId21"/>
    <p:sldId id="2012" r:id="rId22"/>
    <p:sldId id="2013" r:id="rId23"/>
    <p:sldId id="2045" r:id="rId24"/>
    <p:sldId id="2016" r:id="rId25"/>
    <p:sldId id="2031" r:id="rId26"/>
    <p:sldId id="2030" r:id="rId27"/>
    <p:sldId id="2032" r:id="rId28"/>
    <p:sldId id="2050" r:id="rId29"/>
    <p:sldId id="2048" r:id="rId30"/>
    <p:sldId id="1540" r:id="rId31"/>
    <p:sldId id="1542" r:id="rId32"/>
    <p:sldId id="1543" r:id="rId33"/>
    <p:sldId id="1544" r:id="rId34"/>
    <p:sldId id="2017" r:id="rId35"/>
    <p:sldId id="2018" r:id="rId36"/>
    <p:sldId id="2019" r:id="rId37"/>
    <p:sldId id="2020" r:id="rId38"/>
    <p:sldId id="2034" r:id="rId39"/>
    <p:sldId id="2021" r:id="rId40"/>
    <p:sldId id="2022" r:id="rId41"/>
    <p:sldId id="2023" r:id="rId42"/>
    <p:sldId id="2024" r:id="rId43"/>
    <p:sldId id="2025" r:id="rId44"/>
    <p:sldId id="2026" r:id="rId45"/>
    <p:sldId id="2046" r:id="rId46"/>
    <p:sldId id="2035" r:id="rId47"/>
    <p:sldId id="2036" r:id="rId48"/>
    <p:sldId id="2037" r:id="rId49"/>
    <p:sldId id="2038" r:id="rId50"/>
    <p:sldId id="1387" r:id="rId51"/>
    <p:sldId id="189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F9DAD"/>
    <a:srgbClr val="82AAB8"/>
    <a:srgbClr val="719FAF"/>
    <a:srgbClr val="87ADBB"/>
    <a:srgbClr val="B5CDD5"/>
    <a:srgbClr val="9DBCC7"/>
    <a:srgbClr val="6A959E"/>
    <a:srgbClr val="966636"/>
    <a:srgbClr val="957C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0AD7B-FD1F-4205-983D-E8558669DC38}" v="173" dt="2024-11-04T19:13:23.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021" autoAdjust="0"/>
    <p:restoredTop sz="85457" autoAdjust="0"/>
  </p:normalViewPr>
  <p:slideViewPr>
    <p:cSldViewPr>
      <p:cViewPr varScale="1">
        <p:scale>
          <a:sx n="57" d="100"/>
          <a:sy n="57" d="100"/>
        </p:scale>
        <p:origin x="60" y="20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11/7/2024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1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0EF7-3BB4-F90A-EDC4-492BC5A59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9C475-A513-4A48-9360-7511D2E194F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4603536-BCA7-9B08-10F5-072788DC778B}"/>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D6149B7-1734-DA61-58C8-504EC4EC137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938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337CB-F6B4-716E-4032-4ED713BE65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FB94C-B950-D478-5692-5C637793ECD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267BEE2-CF6E-9836-F8FD-08E2DDE59F95}"/>
              </a:ext>
            </a:extLst>
          </p:cNvPr>
          <p:cNvSpPr>
            <a:spLocks noGrp="1"/>
          </p:cNvSpPr>
          <p:nvPr>
            <p:ph type="body" idx="1"/>
          </p:nvPr>
        </p:nvSpPr>
        <p:spPr/>
        <p:txBody>
          <a:bodyPr>
            <a:normAutofit/>
          </a:bodyPr>
          <a:lstStyle/>
          <a:p>
            <a:pPr algn="l"/>
            <a:endParaRPr lang="en-US" dirty="0"/>
          </a:p>
        </p:txBody>
      </p:sp>
      <p:sp>
        <p:nvSpPr>
          <p:cNvPr id="4" name="Slide Number Placeholder 3">
            <a:extLst>
              <a:ext uri="{FF2B5EF4-FFF2-40B4-BE49-F238E27FC236}">
                <a16:creationId xmlns:a16="http://schemas.microsoft.com/office/drawing/2014/main" id="{0669D710-0F7D-5AB6-2CE1-2BAD671A75E1}"/>
              </a:ext>
            </a:extLst>
          </p:cNvPr>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185533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68515-AD6B-8625-9314-ECBA2807B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9E5BD-A351-E8A8-6533-A6987705116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ACAE911-5116-F757-000B-960F30CDCFD6}"/>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A8EC94BD-D54E-A927-D5E0-9E8F38AD14D1}"/>
              </a:ext>
            </a:extLst>
          </p:cNvPr>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218899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ED9F8-DDAA-3668-1793-93C0E659C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86513-5743-E214-0062-976BD3FA892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1A0A361-C23C-2D3A-E4DE-7DA957490697}"/>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2FE96BA6-3AA8-5C38-9B99-9C049A368BDA}"/>
              </a:ext>
            </a:extLst>
          </p:cNvPr>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392895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19A90-63CC-C028-A88D-0E8CB8542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96D6F-69FC-B097-778F-0079A3721B0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7D7B6AB-74B8-916E-C9EA-A32AC1EEEDA7}"/>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EA510B38-F349-7A14-4A6C-67BCE54D51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79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19A90-63CC-C028-A88D-0E8CB8542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96D6F-69FC-B097-778F-0079A3721B0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7D7B6AB-74B8-916E-C9EA-A32AC1EEEDA7}"/>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EA510B38-F349-7A14-4A6C-67BCE54D51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32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607AE-0E75-D431-C61A-FF08253A7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DF9AD-622E-C3C6-5D6F-09D37B88A19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38E24B-5AB3-E6BF-F940-EFC25C60BC8B}"/>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AE639F0E-B686-FE7F-2B7E-0CE7A3259EE5}"/>
              </a:ext>
            </a:extLst>
          </p:cNvPr>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1320618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B235E-BB7F-A45F-F363-C6C000930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4987A-9910-84E7-8FEE-C6F0B1727EE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C63FC65-6A55-0B2D-96A9-7F5CB25C6840}"/>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F70A74B9-B04B-D7F8-127F-9CE6C0902A16}"/>
              </a:ext>
            </a:extLst>
          </p:cNvPr>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1754456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96257-DB40-5957-D518-297C3C229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71D71-E24B-2FEE-AD7F-8C9D5CD77FB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7FD054-AB05-C292-B7E6-44ED8D9C04B1}"/>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6CA65AF-0002-775D-AC8A-5A5CA3CEC26D}"/>
              </a:ext>
            </a:extLst>
          </p:cNvPr>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2369783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DADEB-87D8-B807-91B3-A8EE654B4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1A4F1-E6C9-83AD-61ED-E44B43B664B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34EB95D-E6AC-6E3B-FC9C-575B44F08A3F}"/>
              </a:ext>
            </a:extLst>
          </p:cNvPr>
          <p:cNvSpPr>
            <a:spLocks noGrp="1"/>
          </p:cNvSpPr>
          <p:nvPr>
            <p:ph type="body" idx="1"/>
          </p:nvPr>
        </p:nvSpPr>
        <p:spPr/>
        <p:txBody>
          <a:bodyPr>
            <a:normAutofit/>
          </a:bodyPr>
          <a:lstStyle/>
          <a:p>
            <a:pPr algn="l" fontAlgn="base"/>
            <a:endParaRPr lang="en-US" dirty="0"/>
          </a:p>
        </p:txBody>
      </p:sp>
      <p:sp>
        <p:nvSpPr>
          <p:cNvPr id="4" name="Slide Number Placeholder 3">
            <a:extLst>
              <a:ext uri="{FF2B5EF4-FFF2-40B4-BE49-F238E27FC236}">
                <a16:creationId xmlns:a16="http://schemas.microsoft.com/office/drawing/2014/main" id="{4A0997E8-5329-49B5-58D6-2F9E583DE846}"/>
              </a:ext>
            </a:extLst>
          </p:cNvPr>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353630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95081-869C-1C3C-96E0-07D02BDC0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7BAC5-FC74-C181-35A4-F5FB2ADC81D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EC93018-E3B9-9D69-A059-A1884722E4CB}"/>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DA79DA7B-3D69-D3E5-6966-1D1467FBA63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041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4CDA1-6935-1A34-2EAC-D3D9CAFDE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B778C-9993-C740-9BA8-232652F5140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472CC5B-7C82-C0D1-95E8-5DC1FE967F4E}"/>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9185229-5501-1015-75C6-8D66CD7875CC}"/>
              </a:ext>
            </a:extLst>
          </p:cNvPr>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910789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3F9BD-72E0-DE50-67B0-D00CBE7BB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4B439-98CE-67E5-C487-AF62A9657F7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6559E81-7B49-B156-9F59-82F3231659EF}"/>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1955470B-8D62-45F2-1860-F2CCA579A247}"/>
              </a:ext>
            </a:extLst>
          </p:cNvPr>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1505463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4CB1E-FF4C-F0BC-C4F0-F0C66CFBC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50BEB-9B95-D847-DAEF-FE5549304CE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61F8529-2118-BE7E-A940-69FB0BBD2A03}"/>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43967F08-D9EC-D394-A87B-669F1FB8D681}"/>
              </a:ext>
            </a:extLst>
          </p:cNvPr>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1631073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3B481-53B0-3D62-6E56-D4C2313E5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8FD2D-C032-A929-F564-A56F3E4F9D6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A6A1907-F7E8-D5FE-8821-2B9168DA02E5}"/>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47C23E57-8100-E6DF-8116-1592E1283582}"/>
              </a:ext>
            </a:extLst>
          </p:cNvPr>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3624555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5526F-71A2-303A-E26C-7CCB8547A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A8EED-9F6E-DB32-211D-E486E46B109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E6E7BD4-CDAD-697B-42C6-5AAC88377026}"/>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EA217EEC-BD97-202B-2613-0D052831AE71}"/>
              </a:ext>
            </a:extLst>
          </p:cNvPr>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4032236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9B2DC-2E3A-74FC-300A-A8A58AB36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BB787-FA78-540F-EAB6-91442E692E9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6754844-6CFE-705E-84BE-E8D637CA79EC}"/>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8863D5C6-9220-8229-DF47-A2F5379EB033}"/>
              </a:ext>
            </a:extLst>
          </p:cNvPr>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1679351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BF461-B747-A68D-43C2-F83E7CFC9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EA7C9-5EAF-0509-FF6D-3EF742A6761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5F5A74F-DC2B-89E1-08F6-34D7A553955E}"/>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ED7A249F-42E9-2ED6-1E24-9BB6ADED10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4743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BF461-B747-A68D-43C2-F83E7CFC9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EA7C9-5EAF-0509-FF6D-3EF742A6761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5F5A74F-DC2B-89E1-08F6-34D7A553955E}"/>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ED7A249F-42E9-2ED6-1E24-9BB6ADED10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293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32B5B-044A-AC9C-A017-A01EE9942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62422-F3DE-480F-3771-79CC99E4588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6FCD449-38DB-745D-E84D-EFE94D6A0994}"/>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071F344-1501-231A-C64A-97779FFEEAB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2757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24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3665341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986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4169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242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ED643-FFA5-E1FF-068C-47052009D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7A8C9-1859-D9B2-7591-92C7D711406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B78BC26-C94A-2CE0-1253-89CA795AA1F2}"/>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811F6A9B-23BF-9F74-028F-5CF77FBF83A2}"/>
              </a:ext>
            </a:extLst>
          </p:cNvPr>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2280615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ABB0C-48AB-6DE5-4B13-A996DC204E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A5A4F-DB3F-FBE2-F487-2A10AEB92EB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6627350-B34E-33E0-6555-8DC9265B0E42}"/>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0515EC50-2A37-4431-A9F6-B4AF09A4BF2F}"/>
              </a:ext>
            </a:extLst>
          </p:cNvPr>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2019184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D460B-36F7-1171-3CC1-649B5CA98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FF2E3-01A3-48AD-0EB3-D3A48345D55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6B7D5A6-F83F-9D64-5D69-BBC6DB839F40}"/>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9736535A-521C-45B1-1CFA-195ACEC2D66E}"/>
              </a:ext>
            </a:extLst>
          </p:cNvPr>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184000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B8062-CF8E-E5F0-7D2D-2810045B2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DA737-A9B3-771E-AF31-ECA24E554B0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F9D733E-4936-FE4A-F4F7-D08C02E925D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D144665-5C6C-1938-455A-EFEFB2551A41}"/>
              </a:ext>
            </a:extLst>
          </p:cNvPr>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2184921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F3FFD-D3C1-B503-963D-879E3DAD1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B5FB9-A5F5-3D31-67A7-85AC74AE2F7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10A47AB-D1ED-4FCD-253E-35F56714493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F2D9E5C-0715-9823-205A-F3D1B7EE3A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1684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BE23D-D7FD-A6A8-1E8E-1761B36B2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DF7A1-D5B7-A536-33D7-4BBE826A5B9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C6DB6DC-0CD6-5269-07C7-74B1F1E7C4A8}"/>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6B79D2EF-2DAA-0DEB-AE17-B4FA23BE3C7B}"/>
              </a:ext>
            </a:extLst>
          </p:cNvPr>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2095936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10443-056A-DF22-AD32-3A6C1309B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AF16E-0A8C-F889-8C96-64FC1B29C82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119D995-B413-717D-1C80-D16900E14AC0}"/>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F3E43563-67E5-2914-3EBF-7F5B0A7357F5}"/>
              </a:ext>
            </a:extLst>
          </p:cNvPr>
          <p:cNvSpPr>
            <a:spLocks noGrp="1"/>
          </p:cNvSpPr>
          <p:nvPr>
            <p:ph type="sldNum" sz="quarter" idx="10"/>
          </p:nvPr>
        </p:nvSpPr>
        <p:spPr/>
        <p:txBody>
          <a:bodyPr/>
          <a:lstStyle/>
          <a:p>
            <a:fld id="{64B3B516-1BB5-4C80-B268-F5F2C570A7D0}" type="slidenum">
              <a:rPr lang="en-US" smtClean="0"/>
              <a:pPr/>
              <a:t>39</a:t>
            </a:fld>
            <a:endParaRPr lang="en-US"/>
          </a:p>
        </p:txBody>
      </p:sp>
    </p:spTree>
    <p:extLst>
      <p:ext uri="{BB962C8B-B14F-4D97-AF65-F5344CB8AC3E}">
        <p14:creationId xmlns:p14="http://schemas.microsoft.com/office/powerpoint/2010/main" val="147661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8996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7FE5B-9659-58E7-2750-3C8792626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4B430-B03F-6BD5-F375-5F7E9DF023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2D1FA30-2EC8-F496-5A86-94EB7E0F2A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CCA8435E-5883-62AD-2795-1B6FBE5BF5AA}"/>
              </a:ext>
            </a:extLst>
          </p:cNvPr>
          <p:cNvSpPr>
            <a:spLocks noGrp="1"/>
          </p:cNvSpPr>
          <p:nvPr>
            <p:ph type="sldNum" sz="quarter" idx="10"/>
          </p:nvPr>
        </p:nvSpPr>
        <p:spPr/>
        <p:txBody>
          <a:bodyPr/>
          <a:lstStyle/>
          <a:p>
            <a:fld id="{64B3B516-1BB5-4C80-B268-F5F2C570A7D0}" type="slidenum">
              <a:rPr lang="en-US" smtClean="0"/>
              <a:pPr/>
              <a:t>40</a:t>
            </a:fld>
            <a:endParaRPr lang="en-US"/>
          </a:p>
        </p:txBody>
      </p:sp>
    </p:spTree>
    <p:extLst>
      <p:ext uri="{BB962C8B-B14F-4D97-AF65-F5344CB8AC3E}">
        <p14:creationId xmlns:p14="http://schemas.microsoft.com/office/powerpoint/2010/main" val="2719407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42CBD-CCC8-7D68-8967-FB0512761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3BC36-648D-F710-9CF1-4F01AAB0785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39D6204-8640-98E8-3859-5E7E28DE0495}"/>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7AD45D89-C7FD-66B9-9B49-5FCF50E96D6D}"/>
              </a:ext>
            </a:extLst>
          </p:cNvPr>
          <p:cNvSpPr>
            <a:spLocks noGrp="1"/>
          </p:cNvSpPr>
          <p:nvPr>
            <p:ph type="sldNum" sz="quarter" idx="10"/>
          </p:nvPr>
        </p:nvSpPr>
        <p:spPr/>
        <p:txBody>
          <a:bodyPr/>
          <a:lstStyle/>
          <a:p>
            <a:fld id="{64B3B516-1BB5-4C80-B268-F5F2C570A7D0}" type="slidenum">
              <a:rPr lang="en-US" smtClean="0"/>
              <a:pPr/>
              <a:t>41</a:t>
            </a:fld>
            <a:endParaRPr lang="en-US"/>
          </a:p>
        </p:txBody>
      </p:sp>
    </p:spTree>
    <p:extLst>
      <p:ext uri="{BB962C8B-B14F-4D97-AF65-F5344CB8AC3E}">
        <p14:creationId xmlns:p14="http://schemas.microsoft.com/office/powerpoint/2010/main" val="212200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984B1-6B4F-0BDA-29A3-A99844700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0112C-F54C-8987-DD23-E7486A4105F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33B441D-DA99-B588-AFB3-64DF24270158}"/>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6C9DFC92-828D-D8FF-32A9-54C0AC59255A}"/>
              </a:ext>
            </a:extLst>
          </p:cNvPr>
          <p:cNvSpPr>
            <a:spLocks noGrp="1"/>
          </p:cNvSpPr>
          <p:nvPr>
            <p:ph type="sldNum" sz="quarter" idx="10"/>
          </p:nvPr>
        </p:nvSpPr>
        <p:spPr/>
        <p:txBody>
          <a:bodyPr/>
          <a:lstStyle/>
          <a:p>
            <a:fld id="{64B3B516-1BB5-4C80-B268-F5F2C570A7D0}" type="slidenum">
              <a:rPr lang="en-US" smtClean="0"/>
              <a:pPr/>
              <a:t>42</a:t>
            </a:fld>
            <a:endParaRPr lang="en-US"/>
          </a:p>
        </p:txBody>
      </p:sp>
    </p:spTree>
    <p:extLst>
      <p:ext uri="{BB962C8B-B14F-4D97-AF65-F5344CB8AC3E}">
        <p14:creationId xmlns:p14="http://schemas.microsoft.com/office/powerpoint/2010/main" val="1125634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0D464-3DD3-C6E5-54B2-EEAA52406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B1479-276D-13D9-6834-4BA016F7122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86262AC-78C4-C64A-110E-96D8B896A9C3}"/>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EEFFD4AE-03BF-7C53-CAE8-C531B0E9702C}"/>
              </a:ext>
            </a:extLst>
          </p:cNvPr>
          <p:cNvSpPr>
            <a:spLocks noGrp="1"/>
          </p:cNvSpPr>
          <p:nvPr>
            <p:ph type="sldNum" sz="quarter" idx="10"/>
          </p:nvPr>
        </p:nvSpPr>
        <p:spPr/>
        <p:txBody>
          <a:bodyPr/>
          <a:lstStyle/>
          <a:p>
            <a:fld id="{64B3B516-1BB5-4C80-B268-F5F2C570A7D0}" type="slidenum">
              <a:rPr lang="en-US" smtClean="0"/>
              <a:pPr/>
              <a:t>43</a:t>
            </a:fld>
            <a:endParaRPr lang="en-US"/>
          </a:p>
        </p:txBody>
      </p:sp>
    </p:spTree>
    <p:extLst>
      <p:ext uri="{BB962C8B-B14F-4D97-AF65-F5344CB8AC3E}">
        <p14:creationId xmlns:p14="http://schemas.microsoft.com/office/powerpoint/2010/main" val="11260426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604D1-8A75-C3BA-20EA-0A413722C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69B7C-843D-3ECB-417C-51DCE640B5F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5AC880C-05F3-2223-0EB0-A13140BF690F}"/>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BE620453-E384-435F-07B9-F6DD03B10CB8}"/>
              </a:ext>
            </a:extLst>
          </p:cNvPr>
          <p:cNvSpPr>
            <a:spLocks noGrp="1"/>
          </p:cNvSpPr>
          <p:nvPr>
            <p:ph type="sldNum" sz="quarter" idx="10"/>
          </p:nvPr>
        </p:nvSpPr>
        <p:spPr/>
        <p:txBody>
          <a:bodyPr/>
          <a:lstStyle/>
          <a:p>
            <a:fld id="{64B3B516-1BB5-4C80-B268-F5F2C570A7D0}" type="slidenum">
              <a:rPr lang="en-US" smtClean="0"/>
              <a:pPr/>
              <a:t>44</a:t>
            </a:fld>
            <a:endParaRPr lang="en-US"/>
          </a:p>
        </p:txBody>
      </p:sp>
    </p:spTree>
    <p:extLst>
      <p:ext uri="{BB962C8B-B14F-4D97-AF65-F5344CB8AC3E}">
        <p14:creationId xmlns:p14="http://schemas.microsoft.com/office/powerpoint/2010/main" val="3594959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980E2-1600-B976-933B-C8E2BDAD6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555CA-146E-F348-DFB6-5A7E23EE828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4C282D8-06CF-247C-B385-D6F49F2E036F}"/>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6006A4AB-1710-B2C0-ADD4-79C82234D91B}"/>
              </a:ext>
            </a:extLst>
          </p:cNvPr>
          <p:cNvSpPr>
            <a:spLocks noGrp="1"/>
          </p:cNvSpPr>
          <p:nvPr>
            <p:ph type="sldNum" sz="quarter" idx="10"/>
          </p:nvPr>
        </p:nvSpPr>
        <p:spPr/>
        <p:txBody>
          <a:bodyPr/>
          <a:lstStyle/>
          <a:p>
            <a:fld id="{64B3B516-1BB5-4C80-B268-F5F2C570A7D0}" type="slidenum">
              <a:rPr lang="en-US" smtClean="0"/>
              <a:pPr/>
              <a:t>45</a:t>
            </a:fld>
            <a:endParaRPr lang="en-US"/>
          </a:p>
        </p:txBody>
      </p:sp>
    </p:spTree>
    <p:extLst>
      <p:ext uri="{BB962C8B-B14F-4D97-AF65-F5344CB8AC3E}">
        <p14:creationId xmlns:p14="http://schemas.microsoft.com/office/powerpoint/2010/main" val="12630454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6DE62-5121-B380-F168-24FC09E72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A52FB-80EF-5CC1-9A86-A98BD4308E3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0CEBBEB-0243-33E6-47CE-C8B44B441909}"/>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2267D281-6498-B16A-9993-D43DE32EED9A}"/>
              </a:ext>
            </a:extLst>
          </p:cNvPr>
          <p:cNvSpPr>
            <a:spLocks noGrp="1"/>
          </p:cNvSpPr>
          <p:nvPr>
            <p:ph type="sldNum" sz="quarter" idx="10"/>
          </p:nvPr>
        </p:nvSpPr>
        <p:spPr/>
        <p:txBody>
          <a:bodyPr/>
          <a:lstStyle/>
          <a:p>
            <a:fld id="{64B3B516-1BB5-4C80-B268-F5F2C570A7D0}" type="slidenum">
              <a:rPr lang="en-US" smtClean="0"/>
              <a:pPr/>
              <a:t>46</a:t>
            </a:fld>
            <a:endParaRPr lang="en-US"/>
          </a:p>
        </p:txBody>
      </p:sp>
    </p:spTree>
    <p:extLst>
      <p:ext uri="{BB962C8B-B14F-4D97-AF65-F5344CB8AC3E}">
        <p14:creationId xmlns:p14="http://schemas.microsoft.com/office/powerpoint/2010/main" val="3248130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544D5-23A4-5C91-E4F9-168730925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83F68-5E96-D4B5-5F74-97E969C51C3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73E3FAD-5998-21F2-4D54-6FA3414B35E2}"/>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15137CC7-E67B-6A42-5804-C3F2EB5F8FF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561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487D7-D969-AC6F-7D16-FA7E42BDC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88060-655F-6E54-05FA-B85CF5FAC23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D9D4D18-6E37-C3F8-9F97-4F56E6EA7275}"/>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9C60A936-7E86-016A-AA4D-AE792ACE637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325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3226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76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60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82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167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AFB0F-8646-D610-FA2F-3200CA884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46EEE-2719-5B58-E9FA-9599D55059E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42DDDF4-B573-CF88-2C71-84EE0BBA55A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98AB8E82-710F-EE15-3C9B-AEDA3E7E465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373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5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C05AC-CCA7-2B7A-275F-7E6AB06F423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8A8B4DB-9228-CC22-EAA1-594B47AD1CC6}"/>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4:1) After this I looked, and there before me was a door standing open in heaven.</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voice I had first heard speaking to me like a trumpet said, “Come up here, and I will show you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what will take place later.</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532753630"/>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0D3C3-FA8D-7209-91A3-4E988E19F61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A2BD40A-59DE-10FC-391F-180F8154790D}"/>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4:2) At once I was in the Spirit, and there before me was a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throne</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in heaven with someone sitting on it.</a:t>
            </a:r>
          </a:p>
        </p:txBody>
      </p:sp>
    </p:spTree>
    <p:extLst>
      <p:ext uri="{BB962C8B-B14F-4D97-AF65-F5344CB8AC3E}">
        <p14:creationId xmlns:p14="http://schemas.microsoft.com/office/powerpoint/2010/main" val="4268111222"/>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65612-B2E3-C9CF-DAC5-B223BFAD1ED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3581ACF-A0D5-BDFE-4310-6C5C84F4DFEE}"/>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4:3) And the one who sat there had the appearance of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jasper</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ruby</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 rainbow that shone like an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emerald</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encircled the throne.</a:t>
            </a:r>
          </a:p>
        </p:txBody>
      </p:sp>
      <p:sp>
        <p:nvSpPr>
          <p:cNvPr id="3" name="Rounded Rectangle 2">
            <a:extLst>
              <a:ext uri="{FF2B5EF4-FFF2-40B4-BE49-F238E27FC236}">
                <a16:creationId xmlns:a16="http://schemas.microsoft.com/office/drawing/2014/main" id="{F5116527-9966-D58D-B12E-DA55C900F8F5}"/>
              </a:ext>
            </a:extLst>
          </p:cNvPr>
          <p:cNvSpPr/>
          <p:nvPr/>
        </p:nvSpPr>
        <p:spPr>
          <a:xfrm>
            <a:off x="145180" y="2008904"/>
            <a:ext cx="8008220" cy="193899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God “dwells in unapproachable light, whom no man has seen or can see.”</a:t>
            </a:r>
          </a:p>
          <a:p>
            <a:pPr lvl="0" algn="ctr"/>
            <a:r>
              <a:rPr kumimoji="0" lang="en-US" sz="24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Timothy 6:16</a:t>
            </a:r>
            <a:endParaRPr kumimoji="0" lang="en-US" sz="36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870923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FAE96-2735-19DF-ACA8-55BDB63A8A2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A662EE1-73D7-E9BD-F7C9-2C6EFF99A436}"/>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4:4) Surrounding the throne were twenty-four other thrones, and seated on them were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twenty-four elders</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were dressed in white garments and had crowns of gold on their heads.</a:t>
            </a:r>
          </a:p>
        </p:txBody>
      </p:sp>
      <p:sp>
        <p:nvSpPr>
          <p:cNvPr id="3" name="Rounded Rectangle 9">
            <a:extLst>
              <a:ext uri="{FF2B5EF4-FFF2-40B4-BE49-F238E27FC236}">
                <a16:creationId xmlns:a16="http://schemas.microsoft.com/office/drawing/2014/main" id="{B38C43C6-D6C6-125B-97B9-364DC5857CA5}"/>
              </a:ext>
            </a:extLst>
          </p:cNvPr>
          <p:cNvSpPr/>
          <p:nvPr/>
        </p:nvSpPr>
        <p:spPr>
          <a:xfrm>
            <a:off x="115164" y="2614160"/>
            <a:ext cx="8266835" cy="392532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Twenty-Four Elders?</a:t>
            </a:r>
            <a:endParaRPr kumimoji="0" lang="en-US" sz="3600" b="1" i="1"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R="0" lvl="0" algn="ctr" defTabSz="914400" rtl="0" eaLnBrk="1" fontAlgn="auto" latinLnBrk="0" hangingPunct="1">
              <a:lnSpc>
                <a:spcPct val="100000"/>
              </a:lnSpc>
              <a:spcBef>
                <a:spcPts val="0"/>
              </a:spcBef>
              <a:spcAft>
                <a:spcPts val="0"/>
              </a:spcAft>
              <a:buClrTx/>
              <a:buSzTx/>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Humans are promised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white garments</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R="0" lvl="0" algn="ctr" defTabSz="914400" rtl="0" eaLnBrk="1" fontAlgn="auto" latinLnBrk="0" hangingPunct="1">
              <a:lnSpc>
                <a:spcPct val="100000"/>
              </a:lnSpc>
              <a:spcBef>
                <a:spcPts val="0"/>
              </a:spcBef>
              <a:spcAft>
                <a:spcPts val="0"/>
              </a:spcAft>
              <a:buClrTx/>
              <a:buSzTx/>
              <a:tabLst/>
              <a:defRPr/>
            </a:pPr>
            <a:r>
              <a:rPr kumimoji="0" lang="en-US" sz="24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3:4-5, 18; 6:11; 7:9, 13; 19:14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Humans are promised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crowns</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2:10; 3:11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Humans are promised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thrones</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3:21</a:t>
            </a:r>
          </a:p>
        </p:txBody>
      </p:sp>
      <p:sp>
        <p:nvSpPr>
          <p:cNvPr id="5" name="Rectangle: Rounded Corners 4">
            <a:extLst>
              <a:ext uri="{FF2B5EF4-FFF2-40B4-BE49-F238E27FC236}">
                <a16:creationId xmlns:a16="http://schemas.microsoft.com/office/drawing/2014/main" id="{27F2BF15-CB15-76DC-B06D-C9F1378F9283}"/>
              </a:ext>
            </a:extLst>
          </p:cNvPr>
          <p:cNvSpPr/>
          <p:nvPr/>
        </p:nvSpPr>
        <p:spPr>
          <a:xfrm>
            <a:off x="4343400" y="1349244"/>
            <a:ext cx="3315565" cy="644313"/>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91A404E-68C8-6145-AE0E-2526B9A7528F}"/>
              </a:ext>
            </a:extLst>
          </p:cNvPr>
          <p:cNvSpPr/>
          <p:nvPr/>
        </p:nvSpPr>
        <p:spPr>
          <a:xfrm>
            <a:off x="9286101" y="1336887"/>
            <a:ext cx="1610499" cy="644313"/>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C3A5830-7F5E-AC98-F0EF-900F08C5B940}"/>
              </a:ext>
            </a:extLst>
          </p:cNvPr>
          <p:cNvSpPr/>
          <p:nvPr/>
        </p:nvSpPr>
        <p:spPr>
          <a:xfrm>
            <a:off x="63843" y="723765"/>
            <a:ext cx="1688757" cy="644313"/>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2000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500"/>
                                        <p:tgtEl>
                                          <p:spTgt spid="3">
                                            <p:txEl>
                                              <p:pRg st="3" end="3"/>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wipe(left)">
                                      <p:cBhvr>
                                        <p:cTn id="46" dur="500"/>
                                        <p:tgtEl>
                                          <p:spTgt spid="3">
                                            <p:txEl>
                                              <p:pRg st="5" end="5"/>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wipe(left)">
                                      <p:cBhvr>
                                        <p:cTn id="50" dur="500"/>
                                        <p:tgtEl>
                                          <p:spTgt spid="3">
                                            <p:txEl>
                                              <p:pRg st="6" end="6"/>
                                            </p:txEl>
                                          </p:spTgt>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C33CD-86E7-55C1-7E4A-E2298E50B94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BCED848-79D6-B258-15B4-1272F60DA45B}"/>
              </a:ext>
            </a:extLst>
          </p:cNvPr>
          <p:cNvSpPr txBox="1"/>
          <p:nvPr/>
        </p:nvSpPr>
        <p:spPr>
          <a:xfrm>
            <a:off x="60742" y="59615"/>
            <a:ext cx="1204286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4:4) Surrounding the throne were twenty-four other thrones, and seated on them were </a:t>
            </a:r>
            <a:r>
              <a:rPr kumimoji="0" lang="en-US"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twenty-four elders</a:t>
            </a: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were dressed in white garments and had crowns of gold on their heads.</a:t>
            </a:r>
          </a:p>
        </p:txBody>
      </p:sp>
      <p:sp>
        <p:nvSpPr>
          <p:cNvPr id="3" name="Rounded Rectangle 9">
            <a:extLst>
              <a:ext uri="{FF2B5EF4-FFF2-40B4-BE49-F238E27FC236}">
                <a16:creationId xmlns:a16="http://schemas.microsoft.com/office/drawing/2014/main" id="{6051EE96-BBB3-8B78-77D6-1E3B84C153A9}"/>
              </a:ext>
            </a:extLst>
          </p:cNvPr>
          <p:cNvSpPr/>
          <p:nvPr/>
        </p:nvSpPr>
        <p:spPr>
          <a:xfrm>
            <a:off x="115164" y="2614160"/>
            <a:ext cx="8266835" cy="392532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(Rev. 5:11) Then I looked and heard the voice of many </a:t>
            </a:r>
            <a:r>
              <a:rPr lang="en-US" sz="4400" b="1" u="sng"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angels</a:t>
            </a:r>
            <a:r>
              <a:rPr lang="en-US" sz="44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They encircled the throne</a:t>
            </a: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the </a:t>
            </a:r>
            <a:r>
              <a:rPr lang="en-US" sz="4400" b="1" u="sng"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living creatures</a:t>
            </a: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the </a:t>
            </a:r>
            <a:r>
              <a:rPr lang="en-US" sz="4400" b="1" u="sng"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elders</a:t>
            </a:r>
            <a:r>
              <a:rPr lang="en-US" sz="44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5" name="Rectangle: Rounded Corners 4">
            <a:extLst>
              <a:ext uri="{FF2B5EF4-FFF2-40B4-BE49-F238E27FC236}">
                <a16:creationId xmlns:a16="http://schemas.microsoft.com/office/drawing/2014/main" id="{DCDC5708-7D34-6D85-87DC-8B2EE05DAC74}"/>
              </a:ext>
            </a:extLst>
          </p:cNvPr>
          <p:cNvSpPr/>
          <p:nvPr/>
        </p:nvSpPr>
        <p:spPr>
          <a:xfrm>
            <a:off x="4343400" y="1349244"/>
            <a:ext cx="3315565" cy="644313"/>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008136B-1B62-D4EA-981B-657BD80C3CE4}"/>
              </a:ext>
            </a:extLst>
          </p:cNvPr>
          <p:cNvSpPr/>
          <p:nvPr/>
        </p:nvSpPr>
        <p:spPr>
          <a:xfrm>
            <a:off x="9286101" y="1336887"/>
            <a:ext cx="1610499" cy="644313"/>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2919A181-A71A-A034-8B2C-B3AD1888481D}"/>
              </a:ext>
            </a:extLst>
          </p:cNvPr>
          <p:cNvSpPr/>
          <p:nvPr/>
        </p:nvSpPr>
        <p:spPr>
          <a:xfrm>
            <a:off x="63843" y="723765"/>
            <a:ext cx="1688757" cy="644313"/>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30272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C33CD-86E7-55C1-7E4A-E2298E50B94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BCED848-79D6-B258-15B4-1272F60DA45B}"/>
              </a:ext>
            </a:extLst>
          </p:cNvPr>
          <p:cNvSpPr txBox="1"/>
          <p:nvPr/>
        </p:nvSpPr>
        <p:spPr>
          <a:xfrm>
            <a:off x="60742" y="59615"/>
            <a:ext cx="1204286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4:4) Surrounding the throne were twenty-four other thrones, and seated on them were </a:t>
            </a:r>
            <a:r>
              <a:rPr kumimoji="0" lang="en-US"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twenty-four elders</a:t>
            </a: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were dressed in white garments and had crowns of gold on their heads.</a:t>
            </a:r>
          </a:p>
        </p:txBody>
      </p:sp>
      <p:sp>
        <p:nvSpPr>
          <p:cNvPr id="3" name="Rounded Rectangle 9">
            <a:extLst>
              <a:ext uri="{FF2B5EF4-FFF2-40B4-BE49-F238E27FC236}">
                <a16:creationId xmlns:a16="http://schemas.microsoft.com/office/drawing/2014/main" id="{6051EE96-BBB3-8B78-77D6-1E3B84C153A9}"/>
              </a:ext>
            </a:extLst>
          </p:cNvPr>
          <p:cNvSpPr/>
          <p:nvPr/>
        </p:nvSpPr>
        <p:spPr>
          <a:xfrm>
            <a:off x="115164" y="2614160"/>
            <a:ext cx="8266835" cy="392532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(Rev. 5:11) Then I looked and heard the voice of many </a:t>
            </a:r>
            <a:r>
              <a:rPr lang="en-US" sz="4400" b="1" u="sng"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angels</a:t>
            </a:r>
            <a:r>
              <a:rPr lang="en-US" sz="44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They encircled the throne</a:t>
            </a: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the </a:t>
            </a:r>
            <a:r>
              <a:rPr lang="en-US" sz="4400" b="1" u="sng"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living creatures</a:t>
            </a: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the </a:t>
            </a:r>
            <a:r>
              <a:rPr lang="en-US" sz="4400" b="1" u="sng"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elders</a:t>
            </a:r>
            <a:r>
              <a:rPr lang="en-US" sz="44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5" name="Rectangle: Rounded Corners 4">
            <a:extLst>
              <a:ext uri="{FF2B5EF4-FFF2-40B4-BE49-F238E27FC236}">
                <a16:creationId xmlns:a16="http://schemas.microsoft.com/office/drawing/2014/main" id="{DCDC5708-7D34-6D85-87DC-8B2EE05DAC74}"/>
              </a:ext>
            </a:extLst>
          </p:cNvPr>
          <p:cNvSpPr/>
          <p:nvPr/>
        </p:nvSpPr>
        <p:spPr>
          <a:xfrm>
            <a:off x="4343400" y="1349244"/>
            <a:ext cx="3315565" cy="644313"/>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008136B-1B62-D4EA-981B-657BD80C3CE4}"/>
              </a:ext>
            </a:extLst>
          </p:cNvPr>
          <p:cNvSpPr/>
          <p:nvPr/>
        </p:nvSpPr>
        <p:spPr>
          <a:xfrm>
            <a:off x="9286101" y="1336887"/>
            <a:ext cx="1610499" cy="644313"/>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2919A181-A71A-A034-8B2C-B3AD1888481D}"/>
              </a:ext>
            </a:extLst>
          </p:cNvPr>
          <p:cNvSpPr/>
          <p:nvPr/>
        </p:nvSpPr>
        <p:spPr>
          <a:xfrm>
            <a:off x="63843" y="723765"/>
            <a:ext cx="1688757" cy="644313"/>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5B73B82A-C7C3-EC1E-B6A5-BC48B51FA58A}"/>
              </a:ext>
            </a:extLst>
          </p:cNvPr>
          <p:cNvSpPr/>
          <p:nvPr/>
        </p:nvSpPr>
        <p:spPr>
          <a:xfrm>
            <a:off x="3466236" y="2590800"/>
            <a:ext cx="8610600" cy="23622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The apostles and OT counterparts?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Matthew 19:28; Revelation 21:12-14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Representative of all believers?</a:t>
            </a:r>
            <a:endParaRPr kumimoji="0" lang="en-US" sz="2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Chronicles 24:1-4, 7-19; Revelation 5:10; 21:12-14</a:t>
            </a:r>
          </a:p>
        </p:txBody>
      </p:sp>
    </p:spTree>
    <p:extLst>
      <p:ext uri="{BB962C8B-B14F-4D97-AF65-F5344CB8AC3E}">
        <p14:creationId xmlns:p14="http://schemas.microsoft.com/office/powerpoint/2010/main" val="29715114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left)">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left)">
                                      <p:cBhvr>
                                        <p:cTn id="3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A7AF8-8EA3-B97F-0BCA-2364332E210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F71E087-95D2-4D63-A1D9-4D76EDD8DA91}"/>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4:5) From the throne came flashes of lightning, rumblings and peals of thunder. In front of the throne, seven lamps were blazing. These are the seven spirits of God.</a:t>
            </a:r>
          </a:p>
        </p:txBody>
      </p:sp>
    </p:spTree>
    <p:extLst>
      <p:ext uri="{BB962C8B-B14F-4D97-AF65-F5344CB8AC3E}">
        <p14:creationId xmlns:p14="http://schemas.microsoft.com/office/powerpoint/2010/main" val="1273486273"/>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CCAE2-7F0B-A4BD-BD3F-01A8DF57769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3887968-A4D0-4DEB-6091-69F0D084838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4:6) Also in front of the throne there was what looked like a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sea of glass</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clear as crystal. </a:t>
            </a:r>
          </a:p>
        </p:txBody>
      </p:sp>
      <p:sp>
        <p:nvSpPr>
          <p:cNvPr id="4" name="Rounded Rectangle 5">
            <a:extLst>
              <a:ext uri="{FF2B5EF4-FFF2-40B4-BE49-F238E27FC236}">
                <a16:creationId xmlns:a16="http://schemas.microsoft.com/office/drawing/2014/main" id="{417F95D7-86C0-0BD8-56EC-B17CFC5534DA}"/>
              </a:ext>
            </a:extLst>
          </p:cNvPr>
          <p:cNvSpPr/>
          <p:nvPr/>
        </p:nvSpPr>
        <p:spPr>
          <a:xfrm>
            <a:off x="304800" y="1447801"/>
            <a:ext cx="7696200" cy="1981199"/>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“sea” typically refers to hostile humanity in rebellion against God.</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13:1; Daniel 7:3; Isaiah 17:12; 57:20</a:t>
            </a:r>
          </a:p>
        </p:txBody>
      </p:sp>
    </p:spTree>
    <p:extLst>
      <p:ext uri="{BB962C8B-B14F-4D97-AF65-F5344CB8AC3E}">
        <p14:creationId xmlns:p14="http://schemas.microsoft.com/office/powerpoint/2010/main" val="575136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B0A87-A18B-C5B6-C02E-7F189BCC33A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52EFE31-D98F-2684-8030-002F356364A4}"/>
              </a:ext>
            </a:extLst>
          </p:cNvPr>
          <p:cNvSpPr txBox="1"/>
          <p:nvPr/>
        </p:nvSpPr>
        <p:spPr>
          <a:xfrm>
            <a:off x="60742" y="59615"/>
            <a:ext cx="12042866" cy="440120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4:6) In the center, around the throne,</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were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four living creatures</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they were covered with eyes, in front and in back.</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7 </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first living creature was like a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lion</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second was like an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ox</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third had a face like a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man</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fourth was like a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flying eagle</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Rounded Rectangle 9">
            <a:extLst>
              <a:ext uri="{FF2B5EF4-FFF2-40B4-BE49-F238E27FC236}">
                <a16:creationId xmlns:a16="http://schemas.microsoft.com/office/drawing/2014/main" id="{FA8B0E37-4740-5E13-4D3C-30FD15140480}"/>
              </a:ext>
            </a:extLst>
          </p:cNvPr>
          <p:cNvSpPr/>
          <p:nvPr/>
        </p:nvSpPr>
        <p:spPr>
          <a:xfrm>
            <a:off x="4191000" y="4460820"/>
            <a:ext cx="2743200" cy="56838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Ezekiel 1:10, 28</a:t>
            </a:r>
            <a:endParaRPr kumimoji="0" lang="en-US" sz="1200" b="1" i="0" u="none" strike="noStrike" kern="1200" cap="none"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071800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500"/>
                                        <p:tgtEl>
                                          <p:spTgt spid="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left)">
                                      <p:cBhvr>
                                        <p:cTn id="16" dur="500"/>
                                        <p:tgtEl>
                                          <p:spTgt spid="8">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wipe(left)">
                                      <p:cBhvr>
                                        <p:cTn id="20" dur="500"/>
                                        <p:tgtEl>
                                          <p:spTgt spid="8">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left)">
                                      <p:cBhvr>
                                        <p:cTn id="24" dur="500"/>
                                        <p:tgtEl>
                                          <p:spTgt spid="8">
                                            <p:txEl>
                                              <p:pRg st="5" end="5"/>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wipe(left)">
                                      <p:cBhvr>
                                        <p:cTn id="28" dur="500"/>
                                        <p:tgtEl>
                                          <p:spTgt spid="8">
                                            <p:txEl>
                                              <p:pRg st="6" end="6"/>
                                            </p:tx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CDCE0-ACE1-438E-91A0-7AF8FA93595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B7EFF45-AD65-6C75-AEB0-2B31E915E158}"/>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4:8) Each of the four living creatures had six wings and was covered with eyes all around, even under its wings.</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Day and night they never stop saying:</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Holy, holy, holy</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is the Lord God Almighty,’ who was, and is, and is to come.”</a:t>
            </a:r>
          </a:p>
        </p:txBody>
      </p:sp>
      <p:sp>
        <p:nvSpPr>
          <p:cNvPr id="2" name="Rounded Rectangle 9">
            <a:extLst>
              <a:ext uri="{FF2B5EF4-FFF2-40B4-BE49-F238E27FC236}">
                <a16:creationId xmlns:a16="http://schemas.microsoft.com/office/drawing/2014/main" id="{4C13614D-D8D3-1B64-6879-DD1D5EBCB538}"/>
              </a:ext>
            </a:extLst>
          </p:cNvPr>
          <p:cNvSpPr/>
          <p:nvPr/>
        </p:nvSpPr>
        <p:spPr>
          <a:xfrm>
            <a:off x="4038600" y="2759676"/>
            <a:ext cx="1905000" cy="593124"/>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2800" b="1"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Isaiah 6:3</a:t>
            </a:r>
            <a:endParaRPr kumimoji="0" lang="en-US" sz="16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5" name="Rounded Rectangle 5">
            <a:extLst>
              <a:ext uri="{FF2B5EF4-FFF2-40B4-BE49-F238E27FC236}">
                <a16:creationId xmlns:a16="http://schemas.microsoft.com/office/drawing/2014/main" id="{DEC880B5-7365-5A8B-AD29-A9850D7880C4}"/>
              </a:ext>
            </a:extLst>
          </p:cNvPr>
          <p:cNvSpPr/>
          <p:nvPr/>
        </p:nvSpPr>
        <p:spPr>
          <a:xfrm>
            <a:off x="304800" y="3511379"/>
            <a:ext cx="7315200" cy="2561487"/>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say it three times?</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the Hebrews, this showed its importance.</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Truly, truly,</a:t>
            </a: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say to you…”</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“Full of pits” is literally “pit, pits” (Genesis 14:10).</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“Pure gold” is literally “gold, gold” (2 Kings 25:15).</a:t>
            </a:r>
          </a:p>
        </p:txBody>
      </p:sp>
    </p:spTree>
    <p:extLst>
      <p:ext uri="{BB962C8B-B14F-4D97-AF65-F5344CB8AC3E}">
        <p14:creationId xmlns:p14="http://schemas.microsoft.com/office/powerpoint/2010/main" val="3052117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AF7197-1969-6B19-F80E-8CA2073F041C}"/>
            </a:ext>
          </a:extLst>
        </p:cNvPr>
        <p:cNvGrpSpPr/>
        <p:nvPr/>
      </p:nvGrpSpPr>
      <p:grpSpPr>
        <a:xfrm>
          <a:off x="0" y="0"/>
          <a:ext cx="0" cy="0"/>
          <a:chOff x="0" y="0"/>
          <a:chExt cx="0" cy="0"/>
        </a:xfrm>
      </p:grpSpPr>
    </p:spTree>
    <p:extLst>
      <p:ext uri="{BB962C8B-B14F-4D97-AF65-F5344CB8AC3E}">
        <p14:creationId xmlns:p14="http://schemas.microsoft.com/office/powerpoint/2010/main" val="6208068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D8DB0-62FC-8A75-178A-45AC8614378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48D5960-2269-4FE9-161D-0E56B21754CB}"/>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4:9) Whenever the living creatures give glory, honor and thanks to him who sits on the throne and who lives for ever and ever,</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twenty-four elders fall down before him who sits on the throne and worship him who lives for ever and ever.</a:t>
            </a:r>
          </a:p>
        </p:txBody>
      </p:sp>
    </p:spTree>
    <p:extLst>
      <p:ext uri="{BB962C8B-B14F-4D97-AF65-F5344CB8AC3E}">
        <p14:creationId xmlns:p14="http://schemas.microsoft.com/office/powerpoint/2010/main" val="2551231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0E095-0B18-D8D5-CD2D-9FE0625914A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D6DFCAE-C71A-1D14-4520-84EC096B7580}"/>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4:10) They lay their crowns before the throne and say:</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11 </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“You are worthy, our Lord and God, to receive glory and honor and power, for you created all things, and by your will they were created and have their being.”</a:t>
            </a:r>
          </a:p>
        </p:txBody>
      </p:sp>
      <p:sp>
        <p:nvSpPr>
          <p:cNvPr id="6" name="Rounded Rectangle 9">
            <a:extLst>
              <a:ext uri="{FF2B5EF4-FFF2-40B4-BE49-F238E27FC236}">
                <a16:creationId xmlns:a16="http://schemas.microsoft.com/office/drawing/2014/main" id="{C1254A6F-62E1-4E01-0095-35FE01550ABB}"/>
              </a:ext>
            </a:extLst>
          </p:cNvPr>
          <p:cNvSpPr/>
          <p:nvPr/>
        </p:nvSpPr>
        <p:spPr>
          <a:xfrm>
            <a:off x="4693623" y="4387001"/>
            <a:ext cx="7391400" cy="171864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Are they laying down their reward—only to get it back?</a:t>
            </a:r>
            <a:endParaRPr kumimoji="0" lang="en-US" sz="32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9" name="Rounded Rectangle 5">
            <a:extLst>
              <a:ext uri="{FF2B5EF4-FFF2-40B4-BE49-F238E27FC236}">
                <a16:creationId xmlns:a16="http://schemas.microsoft.com/office/drawing/2014/main" id="{83199B36-7F74-88F2-1632-018F3EE0509C}"/>
              </a:ext>
            </a:extLst>
          </p:cNvPr>
          <p:cNvSpPr/>
          <p:nvPr/>
        </p:nvSpPr>
        <p:spPr>
          <a:xfrm>
            <a:off x="457200" y="2569677"/>
            <a:ext cx="7696200" cy="1718646"/>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Domitian was called “lord and god.”</a:t>
            </a:r>
          </a:p>
          <a:p>
            <a:pPr algn="ctr">
              <a:defRPr/>
            </a:pPr>
            <a:r>
              <a:rPr lang="fr-FR" sz="2400" b="1" dirty="0" err="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Suetonius</a:t>
            </a:r>
            <a:r>
              <a:rPr lang="fr-FR"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Life of </a:t>
            </a:r>
            <a:r>
              <a:rPr lang="fr-FR" sz="2400" b="1" i="1" dirty="0" err="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Domitian</a:t>
            </a:r>
            <a:r>
              <a:rPr lang="fr-FR"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13</a:t>
            </a:r>
          </a:p>
          <a:p>
            <a:pPr algn="ctr">
              <a:defRPr/>
            </a:pPr>
            <a:r>
              <a:rPr lang="fr-FR"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r-FR" sz="2400" b="1" i="1" dirty="0" err="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dominus</a:t>
            </a:r>
            <a:r>
              <a:rPr lang="fr-FR"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deus noster</a:t>
            </a:r>
            <a:r>
              <a:rPr lang="fr-FR"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FBFB5BAF-BE95-9E6D-68BB-378FFA6F03A7}"/>
              </a:ext>
            </a:extLst>
          </p:cNvPr>
          <p:cNvSpPr/>
          <p:nvPr/>
        </p:nvSpPr>
        <p:spPr>
          <a:xfrm>
            <a:off x="3426928" y="108448"/>
            <a:ext cx="6860072" cy="644313"/>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89C54E-3EB3-07F1-5107-82B808015AA6}"/>
              </a:ext>
            </a:extLst>
          </p:cNvPr>
          <p:cNvSpPr/>
          <p:nvPr/>
        </p:nvSpPr>
        <p:spPr>
          <a:xfrm>
            <a:off x="3897528" y="743060"/>
            <a:ext cx="4027272" cy="644313"/>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331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5CAB3-425B-355D-0FA4-EB66DA3EFB5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0562217-5493-27A6-8120-47C6112341E3}"/>
              </a:ext>
            </a:extLst>
          </p:cNvPr>
          <p:cNvSpPr txBox="1"/>
          <p:nvPr/>
        </p:nvSpPr>
        <p:spPr>
          <a:xfrm>
            <a:off x="60742" y="59615"/>
            <a:ext cx="12042866" cy="4154984"/>
          </a:xfrm>
          <a:prstGeom prst="rect">
            <a:avLst/>
          </a:prstGeom>
          <a:noFill/>
        </p:spPr>
        <p:txBody>
          <a:bodyPr wrap="square" rtlCol="0">
            <a:spAutoFit/>
          </a:bodyPr>
          <a:lstStyle/>
          <a:p>
            <a:pPr algn="ctr"/>
            <a:r>
              <a:rPr lang="en-US" sz="88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So far, any good Jewish author could’ve written what we just read…</a:t>
            </a:r>
          </a:p>
        </p:txBody>
      </p:sp>
    </p:spTree>
    <p:extLst>
      <p:ext uri="{BB962C8B-B14F-4D97-AF65-F5344CB8AC3E}">
        <p14:creationId xmlns:p14="http://schemas.microsoft.com/office/powerpoint/2010/main" val="396706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D42CE-C56D-F9D5-4C4B-2C476D7E64C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AF15E7A-EE61-CCCB-8533-9BE8F438700B}"/>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5:1) Then I saw in the right hand of him who sat on the throne a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scroll</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with writing on both sides and sealed with seven seals.</a:t>
            </a:r>
          </a:p>
        </p:txBody>
      </p:sp>
    </p:spTree>
    <p:extLst>
      <p:ext uri="{BB962C8B-B14F-4D97-AF65-F5344CB8AC3E}">
        <p14:creationId xmlns:p14="http://schemas.microsoft.com/office/powerpoint/2010/main" val="282563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FF633EB-E051-EFAA-50DE-A7A4F30738D3}"/>
            </a:ext>
          </a:extLst>
        </p:cNvPr>
        <p:cNvGrpSpPr/>
        <p:nvPr/>
      </p:nvGrpSpPr>
      <p:grpSpPr>
        <a:xfrm>
          <a:off x="0" y="0"/>
          <a:ext cx="0" cy="0"/>
          <a:chOff x="0" y="0"/>
          <a:chExt cx="0" cy="0"/>
        </a:xfrm>
      </p:grpSpPr>
    </p:spTree>
    <p:extLst>
      <p:ext uri="{BB962C8B-B14F-4D97-AF65-F5344CB8AC3E}">
        <p14:creationId xmlns:p14="http://schemas.microsoft.com/office/powerpoint/2010/main" val="3986675222"/>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739DD0F-8624-4735-278E-A21AEBDE2C9D}"/>
            </a:ext>
          </a:extLst>
        </p:cNvPr>
        <p:cNvGrpSpPr/>
        <p:nvPr/>
      </p:nvGrpSpPr>
      <p:grpSpPr>
        <a:xfrm>
          <a:off x="0" y="0"/>
          <a:ext cx="0" cy="0"/>
          <a:chOff x="0" y="0"/>
          <a:chExt cx="0" cy="0"/>
        </a:xfrm>
      </p:grpSpPr>
    </p:spTree>
    <p:extLst>
      <p:ext uri="{BB962C8B-B14F-4D97-AF65-F5344CB8AC3E}">
        <p14:creationId xmlns:p14="http://schemas.microsoft.com/office/powerpoint/2010/main" val="1051483899"/>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C19BA-2190-F304-5B93-C2FD5CDC48C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B46ACF0-8843-1E9B-0952-4A16F8DD64E0}"/>
              </a:ext>
            </a:extLst>
          </p:cNvPr>
          <p:cNvSpPr txBox="1"/>
          <p:nvPr/>
        </p:nvSpPr>
        <p:spPr>
          <a:xfrm>
            <a:off x="60742" y="59615"/>
            <a:ext cx="1204286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5:1) Then I saw in the right hand of him who sat on the throne a </a:t>
            </a:r>
            <a:r>
              <a:rPr kumimoji="0" lang="en-US"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scroll</a:t>
            </a: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with writing on both sides and sealed with seven seals.</a:t>
            </a:r>
          </a:p>
        </p:txBody>
      </p:sp>
      <p:sp>
        <p:nvSpPr>
          <p:cNvPr id="3" name="Rounded Rectangle 9">
            <a:extLst>
              <a:ext uri="{FF2B5EF4-FFF2-40B4-BE49-F238E27FC236}">
                <a16:creationId xmlns:a16="http://schemas.microsoft.com/office/drawing/2014/main" id="{5F606EA7-B87E-4FDA-E1FB-E71D848ADE8F}"/>
              </a:ext>
            </a:extLst>
          </p:cNvPr>
          <p:cNvSpPr/>
          <p:nvPr/>
        </p:nvSpPr>
        <p:spPr>
          <a:xfrm>
            <a:off x="3544824" y="1752601"/>
            <a:ext cx="8534400" cy="449579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a:t>
            </a:r>
            <a:r>
              <a:rPr lang="en-US" sz="4800" b="1" spc="-150" dirty="0">
                <a:solidFill>
                  <a:srgbClr val="C0504D">
                    <a:lumMod val="20000"/>
                    <a:lumOff val="80000"/>
                  </a:srgbClr>
                </a:solidFill>
                <a:effectLst>
                  <a:outerShdw blurRad="38100" dist="38100" dir="2700000" algn="tl">
                    <a:srgbClr val="000000">
                      <a:alpha val="43137"/>
                    </a:srgbClr>
                  </a:outerShdw>
                </a:effectLst>
                <a:latin typeface="Times New Roman" pitchFamily="18" charset="0"/>
                <a:cs typeface="Times New Roman" pitchFamily="18" charset="0"/>
              </a:rPr>
              <a:t>does the scroll symbolize?</a:t>
            </a:r>
            <a:endPar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God’s future judgments?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Robert L. Thomas,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1-7</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(1992), 379.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Leon Morris,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(1987), 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Title deed of the 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Chuck Smith and Mark Hitchcock lectures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God’s will and plan for the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Alan F. Johnson,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(1981), 468.</a:t>
            </a:r>
          </a:p>
        </p:txBody>
      </p:sp>
      <p:sp>
        <p:nvSpPr>
          <p:cNvPr id="7" name="Rectangle: Rounded Corners 6">
            <a:extLst>
              <a:ext uri="{FF2B5EF4-FFF2-40B4-BE49-F238E27FC236}">
                <a16:creationId xmlns:a16="http://schemas.microsoft.com/office/drawing/2014/main" id="{F1548755-BF83-2D88-3988-B92276EEF1BC}"/>
              </a:ext>
            </a:extLst>
          </p:cNvPr>
          <p:cNvSpPr/>
          <p:nvPr/>
        </p:nvSpPr>
        <p:spPr>
          <a:xfrm>
            <a:off x="9792729" y="704746"/>
            <a:ext cx="1524000" cy="698157"/>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31F9E6E-B0D9-AFC3-4ADD-566909207DC4}"/>
              </a:ext>
            </a:extLst>
          </p:cNvPr>
          <p:cNvSpPr/>
          <p:nvPr/>
        </p:nvSpPr>
        <p:spPr>
          <a:xfrm>
            <a:off x="1017372" y="1292623"/>
            <a:ext cx="2478024" cy="698157"/>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0871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C19BA-2190-F304-5B93-C2FD5CDC48C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B46ACF0-8843-1E9B-0952-4A16F8DD64E0}"/>
              </a:ext>
            </a:extLst>
          </p:cNvPr>
          <p:cNvSpPr txBox="1"/>
          <p:nvPr/>
        </p:nvSpPr>
        <p:spPr>
          <a:xfrm>
            <a:off x="60742" y="59615"/>
            <a:ext cx="1204286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5:1) Then I saw in the right hand of him who sat on the throne a </a:t>
            </a:r>
            <a:r>
              <a:rPr kumimoji="0" lang="en-US"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scroll</a:t>
            </a: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with writing on both sides and sealed with seven seals.</a:t>
            </a:r>
          </a:p>
        </p:txBody>
      </p:sp>
      <p:sp>
        <p:nvSpPr>
          <p:cNvPr id="3" name="Rounded Rectangle 9">
            <a:extLst>
              <a:ext uri="{FF2B5EF4-FFF2-40B4-BE49-F238E27FC236}">
                <a16:creationId xmlns:a16="http://schemas.microsoft.com/office/drawing/2014/main" id="{5F606EA7-B87E-4FDA-E1FB-E71D848ADE8F}"/>
              </a:ext>
            </a:extLst>
          </p:cNvPr>
          <p:cNvSpPr/>
          <p:nvPr/>
        </p:nvSpPr>
        <p:spPr>
          <a:xfrm>
            <a:off x="3544824" y="1752601"/>
            <a:ext cx="8534400" cy="449579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a:t>
            </a:r>
            <a:r>
              <a:rPr lang="en-US" sz="4800" b="1" spc="-150" dirty="0">
                <a:solidFill>
                  <a:srgbClr val="C0504D">
                    <a:lumMod val="20000"/>
                    <a:lumOff val="80000"/>
                  </a:srgbClr>
                </a:solidFill>
                <a:effectLst>
                  <a:outerShdw blurRad="38100" dist="38100" dir="2700000" algn="tl">
                    <a:srgbClr val="000000">
                      <a:alpha val="43137"/>
                    </a:srgbClr>
                  </a:outerShdw>
                </a:effectLst>
                <a:latin typeface="Times New Roman" pitchFamily="18" charset="0"/>
                <a:cs typeface="Times New Roman" pitchFamily="18" charset="0"/>
              </a:rPr>
              <a:t>does the scroll symbolize?</a:t>
            </a:r>
            <a:endPar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God’s future judgments?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Robert L. Thomas,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1-7</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(1992), 379.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Leon Morris,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(1987), 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Title deed of the 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Chuck Smith and Mark Hitchcock lectures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God’s will and plan for the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Alan F. Johnson,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(1981), 468.</a:t>
            </a:r>
          </a:p>
        </p:txBody>
      </p:sp>
      <p:sp>
        <p:nvSpPr>
          <p:cNvPr id="7" name="Rectangle: Rounded Corners 6">
            <a:extLst>
              <a:ext uri="{FF2B5EF4-FFF2-40B4-BE49-F238E27FC236}">
                <a16:creationId xmlns:a16="http://schemas.microsoft.com/office/drawing/2014/main" id="{F1548755-BF83-2D88-3988-B92276EEF1BC}"/>
              </a:ext>
            </a:extLst>
          </p:cNvPr>
          <p:cNvSpPr/>
          <p:nvPr/>
        </p:nvSpPr>
        <p:spPr>
          <a:xfrm>
            <a:off x="9792729" y="704746"/>
            <a:ext cx="1524000" cy="698157"/>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31F9E6E-B0D9-AFC3-4ADD-566909207DC4}"/>
              </a:ext>
            </a:extLst>
          </p:cNvPr>
          <p:cNvSpPr/>
          <p:nvPr/>
        </p:nvSpPr>
        <p:spPr>
          <a:xfrm>
            <a:off x="1017372" y="1292623"/>
            <a:ext cx="2478024" cy="698157"/>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D307715-6497-D322-DC66-88624657C8D8}"/>
              </a:ext>
            </a:extLst>
          </p:cNvPr>
          <p:cNvSpPr/>
          <p:nvPr/>
        </p:nvSpPr>
        <p:spPr>
          <a:xfrm>
            <a:off x="114635" y="2714270"/>
            <a:ext cx="6483673" cy="1938992"/>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seals unlock God’s future</a:t>
            </a:r>
            <a:r>
              <a:rPr kumimoji="0" lang="en-US" sz="40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purposes for humanity.</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8:26; cf. Isaiah 29:11</a:t>
            </a:r>
          </a:p>
        </p:txBody>
      </p:sp>
    </p:spTree>
    <p:extLst>
      <p:ext uri="{BB962C8B-B14F-4D97-AF65-F5344CB8AC3E}">
        <p14:creationId xmlns:p14="http://schemas.microsoft.com/office/powerpoint/2010/main" val="11529004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CAAE2-F40F-CFA4-B612-ED5847C8984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5DAA024-0725-CAFC-324F-FD9AC811A859}"/>
              </a:ext>
            </a:extLst>
          </p:cNvPr>
          <p:cNvSpPr txBox="1"/>
          <p:nvPr/>
        </p:nvSpPr>
        <p:spPr>
          <a:xfrm>
            <a:off x="60742" y="59615"/>
            <a:ext cx="1204286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5:1) Then I saw in the right hand of him who sat on the throne a </a:t>
            </a:r>
            <a:r>
              <a:rPr kumimoji="0" lang="en-US"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scroll</a:t>
            </a: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with writing on both sides and sealed with seven seals.</a:t>
            </a:r>
          </a:p>
        </p:txBody>
      </p:sp>
      <p:sp>
        <p:nvSpPr>
          <p:cNvPr id="3" name="Rounded Rectangle 9">
            <a:extLst>
              <a:ext uri="{FF2B5EF4-FFF2-40B4-BE49-F238E27FC236}">
                <a16:creationId xmlns:a16="http://schemas.microsoft.com/office/drawing/2014/main" id="{EC737CAF-FFCF-D7B6-2B36-BA67E2772307}"/>
              </a:ext>
            </a:extLst>
          </p:cNvPr>
          <p:cNvSpPr/>
          <p:nvPr/>
        </p:nvSpPr>
        <p:spPr>
          <a:xfrm>
            <a:off x="3544824" y="1752601"/>
            <a:ext cx="8534400" cy="449579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if humanity was really headed nowhere?</a:t>
            </a:r>
            <a:endPar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0891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CF42C5-DD46-4C01-91A9-FEBD4BD4D79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F5A168D6-B948-4579-914D-43281400CD52}"/>
              </a:ext>
            </a:extLst>
          </p:cNvPr>
          <p:cNvSpPr txBox="1"/>
          <p:nvPr/>
        </p:nvSpPr>
        <p:spPr>
          <a:xfrm>
            <a:off x="76200" y="70009"/>
            <a:ext cx="7772398" cy="2277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Leonard Wolff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(Politician, author, husband of Virginia Woolf)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Leonard Woolf, </a:t>
            </a:r>
            <a:r>
              <a:rPr kumimoji="0" lang="en-US" sz="2000" b="0" i="1"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Journey Not the Arrival Matters: An Autobiography of the Years 1939 to 1969</a:t>
            </a:r>
            <a:r>
              <a:rPr kumimoji="0" lang="en-US" sz="2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(London: The Hogarth Press, 1973), 157-158.</a:t>
            </a:r>
          </a:p>
        </p:txBody>
      </p:sp>
      <p:sp>
        <p:nvSpPr>
          <p:cNvPr id="6" name="TextBox 5">
            <a:extLst>
              <a:ext uri="{FF2B5EF4-FFF2-40B4-BE49-F238E27FC236}">
                <a16:creationId xmlns:a16="http://schemas.microsoft.com/office/drawing/2014/main" id="{7821F98C-E6A5-4568-B4DD-F6C37B21B247}"/>
              </a:ext>
            </a:extLst>
          </p:cNvPr>
          <p:cNvSpPr txBox="1"/>
          <p:nvPr/>
        </p:nvSpPr>
        <p:spPr>
          <a:xfrm>
            <a:off x="76200" y="2373351"/>
            <a:ext cx="7772398"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was the use of all this 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Was it of the slightest importance?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Did it achieve anything substantial of what it was intended to achieve? </a:t>
            </a:r>
          </a:p>
        </p:txBody>
      </p:sp>
    </p:spTree>
    <p:extLst>
      <p:ext uri="{BB962C8B-B14F-4D97-AF65-F5344CB8AC3E}">
        <p14:creationId xmlns:p14="http://schemas.microsoft.com/office/powerpoint/2010/main" val="39223119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4:1) After this I looked, and there before me was a door standing open in heaven.</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voice I had first heard speaking to me like a trumpet said, “Come up here, and I will show you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what will take place later.</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7024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CF42C5-DD46-4C01-91A9-FEBD4BD4D79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F5A168D6-B948-4579-914D-43281400CD52}"/>
              </a:ext>
            </a:extLst>
          </p:cNvPr>
          <p:cNvSpPr txBox="1"/>
          <p:nvPr/>
        </p:nvSpPr>
        <p:spPr>
          <a:xfrm>
            <a:off x="76200" y="70009"/>
            <a:ext cx="7772398" cy="2277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Leonard Wolff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(Politician, author, husband of Virginia Woolf)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Leonard Woolf, </a:t>
            </a:r>
            <a:r>
              <a:rPr kumimoji="0" lang="en-US" sz="2000" b="0" i="1"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Journey Not the Arrival Matters: An Autobiography of the Years 1939 to 1969</a:t>
            </a:r>
            <a:r>
              <a:rPr kumimoji="0" lang="en-US" sz="2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(London: The Hogarth Press, 1973), 157-158.</a:t>
            </a:r>
          </a:p>
        </p:txBody>
      </p:sp>
      <p:sp>
        <p:nvSpPr>
          <p:cNvPr id="6" name="TextBox 5">
            <a:extLst>
              <a:ext uri="{FF2B5EF4-FFF2-40B4-BE49-F238E27FC236}">
                <a16:creationId xmlns:a16="http://schemas.microsoft.com/office/drawing/2014/main" id="{7821F98C-E6A5-4568-B4DD-F6C37B21B247}"/>
              </a:ext>
            </a:extLst>
          </p:cNvPr>
          <p:cNvSpPr txBox="1"/>
          <p:nvPr/>
        </p:nvSpPr>
        <p:spPr>
          <a:xfrm>
            <a:off x="76200" y="2373351"/>
            <a:ext cx="7772398"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Looking back at the age of eighty-eight over the fifty-seven years of my political work in England,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knowing what I aimed at and the results… I see clearly that I achieved practically nothing. </a:t>
            </a:r>
          </a:p>
        </p:txBody>
      </p:sp>
    </p:spTree>
    <p:extLst>
      <p:ext uri="{BB962C8B-B14F-4D97-AF65-F5344CB8AC3E}">
        <p14:creationId xmlns:p14="http://schemas.microsoft.com/office/powerpoint/2010/main" val="653889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CF42C5-DD46-4C01-91A9-FEBD4BD4D79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F5A168D6-B948-4579-914D-43281400CD52}"/>
              </a:ext>
            </a:extLst>
          </p:cNvPr>
          <p:cNvSpPr txBox="1"/>
          <p:nvPr/>
        </p:nvSpPr>
        <p:spPr>
          <a:xfrm>
            <a:off x="76200" y="70009"/>
            <a:ext cx="7772398" cy="2277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Leonard Wolff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(Politician, author, husband of Virginia Woolf)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Leonard Woolf, </a:t>
            </a:r>
            <a:r>
              <a:rPr kumimoji="0" lang="en-US" sz="2000" b="0" i="1"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Journey Not the Arrival Matters: An Autobiography of the Years 1939 to 1969</a:t>
            </a:r>
            <a:r>
              <a:rPr kumimoji="0" lang="en-US" sz="2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(London: The Hogarth Press, 1973), 157-158.</a:t>
            </a:r>
          </a:p>
        </p:txBody>
      </p:sp>
      <p:sp>
        <p:nvSpPr>
          <p:cNvPr id="6" name="TextBox 5">
            <a:extLst>
              <a:ext uri="{FF2B5EF4-FFF2-40B4-BE49-F238E27FC236}">
                <a16:creationId xmlns:a16="http://schemas.microsoft.com/office/drawing/2014/main" id="{7821F98C-E6A5-4568-B4DD-F6C37B21B247}"/>
              </a:ext>
            </a:extLst>
          </p:cNvPr>
          <p:cNvSpPr txBox="1"/>
          <p:nvPr/>
        </p:nvSpPr>
        <p:spPr>
          <a:xfrm>
            <a:off x="-1857" y="2373351"/>
            <a:ext cx="8001000"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history of the human anthill during the last fifty-seven years would be exactly 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as it is if I had played </a:t>
            </a:r>
            <a:r>
              <a:rPr kumimoji="0" lang="en-US" sz="4400" b="0" i="0" u="sng"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pingpong</a:t>
            </a:r>
            <a:r>
              <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instead of sitting on committees and writing books and memoranda.</a:t>
            </a:r>
          </a:p>
        </p:txBody>
      </p:sp>
    </p:spTree>
    <p:extLst>
      <p:ext uri="{BB962C8B-B14F-4D97-AF65-F5344CB8AC3E}">
        <p14:creationId xmlns:p14="http://schemas.microsoft.com/office/powerpoint/2010/main" val="36550697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CF42C5-DD46-4C01-91A9-FEBD4BD4D79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F5A168D6-B948-4579-914D-43281400CD52}"/>
              </a:ext>
            </a:extLst>
          </p:cNvPr>
          <p:cNvSpPr txBox="1"/>
          <p:nvPr/>
        </p:nvSpPr>
        <p:spPr>
          <a:xfrm>
            <a:off x="76200" y="70009"/>
            <a:ext cx="7772398" cy="2277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Leonard Wolff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(Politician, author, husband of Virginia Woolf)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Leonard Woolf, </a:t>
            </a:r>
            <a:r>
              <a:rPr kumimoji="0" lang="en-US" sz="2000" b="0" i="1"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Journey Not the Arrival Matters: An Autobiography of the Years 1939 to 1969</a:t>
            </a:r>
            <a:r>
              <a:rPr kumimoji="0" lang="en-US" sz="2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(London: The Hogarth Press, 1973), 157-158.</a:t>
            </a:r>
          </a:p>
        </p:txBody>
      </p:sp>
      <p:sp>
        <p:nvSpPr>
          <p:cNvPr id="6" name="TextBox 5">
            <a:extLst>
              <a:ext uri="{FF2B5EF4-FFF2-40B4-BE49-F238E27FC236}">
                <a16:creationId xmlns:a16="http://schemas.microsoft.com/office/drawing/2014/main" id="{7821F98C-E6A5-4568-B4DD-F6C37B21B247}"/>
              </a:ext>
            </a:extLst>
          </p:cNvPr>
          <p:cNvSpPr txBox="1"/>
          <p:nvPr/>
        </p:nvSpPr>
        <p:spPr>
          <a:xfrm>
            <a:off x="76200" y="2373351"/>
            <a:ext cx="7772398"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have therefore to make the rather ignominious confession… that I must have… ground through between 150,000 and 200,000 hours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of perfectly useless work.</a:t>
            </a:r>
          </a:p>
        </p:txBody>
      </p:sp>
    </p:spTree>
    <p:extLst>
      <p:ext uri="{BB962C8B-B14F-4D97-AF65-F5344CB8AC3E}">
        <p14:creationId xmlns:p14="http://schemas.microsoft.com/office/powerpoint/2010/main" val="31328764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1000F-255C-385C-5FAA-50162041756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807E9D7-4357-5CBE-B377-2B1D191D779A}"/>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5:2) I saw a mighty angel proclaiming in a loud voice,</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“Who is worthy to break the seals and open the scroll?”</a:t>
            </a:r>
          </a:p>
        </p:txBody>
      </p:sp>
    </p:spTree>
    <p:extLst>
      <p:ext uri="{BB962C8B-B14F-4D97-AF65-F5344CB8AC3E}">
        <p14:creationId xmlns:p14="http://schemas.microsoft.com/office/powerpoint/2010/main" val="29856240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2A813-DB02-5868-B567-F2627D76CDD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8F1FAF4-BBDE-4172-8E79-9E3F3B0C8D18}"/>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5:3) But no one in heaven or on earth or under the earth could open the scroll or even look inside it.</a:t>
            </a:r>
          </a:p>
        </p:txBody>
      </p:sp>
    </p:spTree>
    <p:extLst>
      <p:ext uri="{BB962C8B-B14F-4D97-AF65-F5344CB8AC3E}">
        <p14:creationId xmlns:p14="http://schemas.microsoft.com/office/powerpoint/2010/main" val="2097048009"/>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8CC09-67E2-C8BD-EDAD-9D2240B09D0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833C541-1526-30D2-7F35-7124A7C339BB}"/>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5:4) I wept and wept because no one was found who was worthy to open the scroll or look inside.</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5 </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one of the elders said to me,</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weep!</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See, the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Lion</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tribe of Judah, the Root of David, has triumphed. He is able to open the scroll and its seven seals.”</a:t>
            </a:r>
          </a:p>
        </p:txBody>
      </p:sp>
      <p:sp>
        <p:nvSpPr>
          <p:cNvPr id="2" name="Rounded Rectangle 9">
            <a:extLst>
              <a:ext uri="{FF2B5EF4-FFF2-40B4-BE49-F238E27FC236}">
                <a16:creationId xmlns:a16="http://schemas.microsoft.com/office/drawing/2014/main" id="{ACC42755-1C73-0DC5-6F02-7539C11F4113}"/>
              </a:ext>
            </a:extLst>
          </p:cNvPr>
          <p:cNvSpPr/>
          <p:nvPr/>
        </p:nvSpPr>
        <p:spPr>
          <a:xfrm>
            <a:off x="7860792" y="3886200"/>
            <a:ext cx="2578608" cy="593124"/>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2800" b="1"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Isaiah 11:1, 10</a:t>
            </a:r>
            <a:endParaRPr kumimoji="0" lang="en-US" sz="16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3" name="Rounded Rectangle 9">
            <a:extLst>
              <a:ext uri="{FF2B5EF4-FFF2-40B4-BE49-F238E27FC236}">
                <a16:creationId xmlns:a16="http://schemas.microsoft.com/office/drawing/2014/main" id="{6F8C311E-CDD1-12E1-BD0E-1BE717486273}"/>
              </a:ext>
            </a:extLst>
          </p:cNvPr>
          <p:cNvSpPr/>
          <p:nvPr/>
        </p:nvSpPr>
        <p:spPr>
          <a:xfrm>
            <a:off x="3962400" y="3886200"/>
            <a:ext cx="2819400" cy="593124"/>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2800" b="1"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Genesis 49:9-10</a:t>
            </a:r>
            <a:endParaRPr kumimoji="0" lang="en-US" sz="16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533448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EC7FA-C69B-11EB-2BD0-F7848FED106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3D31E78-7148-DEAB-5051-7405CA27F91C}"/>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5:6) Then I saw a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Lamb</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looking as if it had been slain, standing at the center of the throne, encircled by the four living creatures and the elders.</a:t>
            </a:r>
          </a:p>
        </p:txBody>
      </p:sp>
      <p:pic>
        <p:nvPicPr>
          <p:cNvPr id="6" name="Picture 5" descr="A tiger lying on a ledge in front of a tower&#10;&#10;Description automatically generated">
            <a:extLst>
              <a:ext uri="{FF2B5EF4-FFF2-40B4-BE49-F238E27FC236}">
                <a16:creationId xmlns:a16="http://schemas.microsoft.com/office/drawing/2014/main" id="{5B02C5FF-2780-D256-6966-40F7D1978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731" y="2057400"/>
            <a:ext cx="2650848" cy="2650848"/>
          </a:xfrm>
          <a:prstGeom prst="rect">
            <a:avLst/>
          </a:prstGeom>
          <a:ln w="38100">
            <a:solidFill>
              <a:schemeClr val="tx1"/>
            </a:solidFill>
          </a:ln>
          <a:effectLst>
            <a:outerShdw blurRad="292100" dist="139700" dir="2700000" algn="tl" rotWithShape="0">
              <a:srgbClr val="333333">
                <a:alpha val="65000"/>
              </a:srgbClr>
            </a:outerShdw>
          </a:effectLst>
        </p:spPr>
      </p:pic>
      <p:pic>
        <p:nvPicPr>
          <p:cNvPr id="12" name="Picture 11" descr="A bear in the woods&#10;&#10;Description automatically generated">
            <a:extLst>
              <a:ext uri="{FF2B5EF4-FFF2-40B4-BE49-F238E27FC236}">
                <a16:creationId xmlns:a16="http://schemas.microsoft.com/office/drawing/2014/main" id="{8863E7B1-674E-4F21-CD8B-DA32638A23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1814" y="2057400"/>
            <a:ext cx="2650848" cy="2650848"/>
          </a:xfrm>
          <a:prstGeom prst="rect">
            <a:avLst/>
          </a:prstGeom>
          <a:ln w="38100">
            <a:solidFill>
              <a:schemeClr val="tx1"/>
            </a:solidFill>
          </a:ln>
          <a:effectLst>
            <a:outerShdw blurRad="292100" dist="139700" dir="2700000" algn="tl" rotWithShape="0">
              <a:srgbClr val="333333">
                <a:alpha val="65000"/>
              </a:srgbClr>
            </a:outerShdw>
          </a:effectLst>
        </p:spPr>
      </p:pic>
      <p:pic>
        <p:nvPicPr>
          <p:cNvPr id="13" name="Picture 12" descr="A lion head on a flag&#10;&#10;Description automatically generated">
            <a:extLst>
              <a:ext uri="{FF2B5EF4-FFF2-40B4-BE49-F238E27FC236}">
                <a16:creationId xmlns:a16="http://schemas.microsoft.com/office/drawing/2014/main" id="{4B5DE24A-AA33-C683-DCF0-12C60337E9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3202" y="2057400"/>
            <a:ext cx="2650848" cy="2650848"/>
          </a:xfrm>
          <a:prstGeom prst="rect">
            <a:avLst/>
          </a:prstGeom>
          <a:ln w="38100">
            <a:solidFill>
              <a:schemeClr val="tx1"/>
            </a:solidFill>
          </a:ln>
          <a:effectLst>
            <a:outerShdw blurRad="292100" dist="139700" dir="2700000" algn="tl" rotWithShape="0">
              <a:srgbClr val="333333">
                <a:alpha val="65000"/>
              </a:srgbClr>
            </a:outerShdw>
          </a:effectLst>
        </p:spPr>
      </p:pic>
      <p:pic>
        <p:nvPicPr>
          <p:cNvPr id="14" name="Picture 13" descr="A bald eagle flying in front of a flag&#10;&#10;Description automatically generated">
            <a:extLst>
              <a:ext uri="{FF2B5EF4-FFF2-40B4-BE49-F238E27FC236}">
                <a16:creationId xmlns:a16="http://schemas.microsoft.com/office/drawing/2014/main" id="{A600C1B5-7B9B-E90B-4C79-91B335F195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48709" y="2067698"/>
            <a:ext cx="2650848" cy="2650848"/>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descr="A poster of a sheep with a cross&#10;&#10;Description automatically generated">
            <a:extLst>
              <a:ext uri="{FF2B5EF4-FFF2-40B4-BE49-F238E27FC236}">
                <a16:creationId xmlns:a16="http://schemas.microsoft.com/office/drawing/2014/main" id="{6EF15EEC-A312-5634-EB28-746B292EE7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30788" y="4555415"/>
            <a:ext cx="2650848" cy="2302585"/>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08429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F56C7-3B96-3857-32AA-93D5053B74E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ADCE3E3-1039-4BA8-5A8F-F31D73CF87B2}"/>
              </a:ext>
            </a:extLst>
          </p:cNvPr>
          <p:cNvSpPr txBox="1"/>
          <p:nvPr/>
        </p:nvSpPr>
        <p:spPr>
          <a:xfrm>
            <a:off x="60742" y="59615"/>
            <a:ext cx="1204286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15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5:6) Then I saw a Lamb, looking as if it had been slain, standing at the center of the throne, encircled by the four living creatures and the elders.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Lamb had seven horns and seven eyes,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which are the seven spirits of God sent out into all the earth.</a:t>
            </a:r>
          </a:p>
        </p:txBody>
      </p:sp>
      <p:sp>
        <p:nvSpPr>
          <p:cNvPr id="2" name="Rectangle: Rounded Corners 1">
            <a:extLst>
              <a:ext uri="{FF2B5EF4-FFF2-40B4-BE49-F238E27FC236}">
                <a16:creationId xmlns:a16="http://schemas.microsoft.com/office/drawing/2014/main" id="{B0A48141-A7E5-731D-4352-D8038E41AF1F}"/>
              </a:ext>
            </a:extLst>
          </p:cNvPr>
          <p:cNvSpPr/>
          <p:nvPr/>
        </p:nvSpPr>
        <p:spPr>
          <a:xfrm>
            <a:off x="3154553" y="1929714"/>
            <a:ext cx="2560447" cy="698157"/>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665EE3E3-8667-FE01-B895-507A59D688D6}"/>
              </a:ext>
            </a:extLst>
          </p:cNvPr>
          <p:cNvSpPr/>
          <p:nvPr/>
        </p:nvSpPr>
        <p:spPr>
          <a:xfrm>
            <a:off x="6491420" y="1923536"/>
            <a:ext cx="2317392" cy="698157"/>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ounded Rectangle 9">
            <a:extLst>
              <a:ext uri="{FF2B5EF4-FFF2-40B4-BE49-F238E27FC236}">
                <a16:creationId xmlns:a16="http://schemas.microsoft.com/office/drawing/2014/main" id="{43C01AE3-5040-AD5C-3CA8-72E4EE045020}"/>
              </a:ext>
            </a:extLst>
          </p:cNvPr>
          <p:cNvSpPr/>
          <p:nvPr/>
        </p:nvSpPr>
        <p:spPr>
          <a:xfrm>
            <a:off x="182717" y="3229714"/>
            <a:ext cx="5715000" cy="1652015"/>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Horns symbolize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strength</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pl-PL"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Sam. 2:1; 2 Sam. 22:3; 1 Kings 22:11; Ps. 75:4; 132:17; Dan. 7:20-21; 8:5</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
        <p:nvSpPr>
          <p:cNvPr id="7" name="Rounded Rectangle 9">
            <a:extLst>
              <a:ext uri="{FF2B5EF4-FFF2-40B4-BE49-F238E27FC236}">
                <a16:creationId xmlns:a16="http://schemas.microsoft.com/office/drawing/2014/main" id="{8B78C104-8E77-6543-2C66-1821C524F2B6}"/>
              </a:ext>
            </a:extLst>
          </p:cNvPr>
          <p:cNvSpPr/>
          <p:nvPr/>
        </p:nvSpPr>
        <p:spPr>
          <a:xfrm>
            <a:off x="6014616" y="3237148"/>
            <a:ext cx="6205891" cy="134331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Eyes symbolize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knowledge</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Pet. 3:12; Mt. 6:22-23; 13:16; Prov. 20:12)</a:t>
            </a:r>
          </a:p>
        </p:txBody>
      </p:sp>
    </p:spTree>
    <p:extLst>
      <p:ext uri="{BB962C8B-B14F-4D97-AF65-F5344CB8AC3E}">
        <p14:creationId xmlns:p14="http://schemas.microsoft.com/office/powerpoint/2010/main" val="341598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500"/>
                                        <p:tgtEl>
                                          <p:spTgt spid="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82507-C187-C335-2650-462C947E107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56D6557-B8CB-1D9D-266F-46765BAB7424}"/>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5:7) He went and took the scroll from the right hand of him who sat on the throne.</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8 </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when he had taken it, the four living creatures and the twenty-four elders fell down before the Lamb. Each one had a harp and they were holding golden bowls full of incense, which are the prayers of God’s people.</a:t>
            </a:r>
          </a:p>
        </p:txBody>
      </p:sp>
    </p:spTree>
    <p:extLst>
      <p:ext uri="{BB962C8B-B14F-4D97-AF65-F5344CB8AC3E}">
        <p14:creationId xmlns:p14="http://schemas.microsoft.com/office/powerpoint/2010/main" val="25058995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8C5B6-58EF-07D5-4214-94F9869AF7D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FB08F27-0D8E-ABA7-138A-51732B2F5A29}"/>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5:9) And they sang a new song, saying:</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“You are worthy to take the scroll and to open its seals, because you were slain, and with your blood you purchased for God persons from every tribe and language and people and nation.”</a:t>
            </a:r>
          </a:p>
        </p:txBody>
      </p:sp>
    </p:spTree>
    <p:extLst>
      <p:ext uri="{BB962C8B-B14F-4D97-AF65-F5344CB8AC3E}">
        <p14:creationId xmlns:p14="http://schemas.microsoft.com/office/powerpoint/2010/main" val="938761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71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8AB3F-AC41-E7CB-1006-24DBDFC1A82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8C11978-889F-9ADD-BB17-E44C3114AD25}"/>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5:10) “You have made them to be a kingdom and priests to serve our God, and they will reign on the earth.”</a:t>
            </a:r>
          </a:p>
        </p:txBody>
      </p:sp>
    </p:spTree>
    <p:extLst>
      <p:ext uri="{BB962C8B-B14F-4D97-AF65-F5344CB8AC3E}">
        <p14:creationId xmlns:p14="http://schemas.microsoft.com/office/powerpoint/2010/main" val="2056868643"/>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C5445-9716-2270-46E7-EFFB29C6343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5078F4E-49FE-F614-EEEF-019B0150EF3D}"/>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5:11) Then I looked, and I heard the voice of many angels around the throne and the living creatures and the elders.</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number of them was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myriads</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myriads</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thousands of thousands.</a:t>
            </a:r>
          </a:p>
        </p:txBody>
      </p:sp>
      <p:sp>
        <p:nvSpPr>
          <p:cNvPr id="2" name="Rounded Rectangle 9">
            <a:extLst>
              <a:ext uri="{FF2B5EF4-FFF2-40B4-BE49-F238E27FC236}">
                <a16:creationId xmlns:a16="http://schemas.microsoft.com/office/drawing/2014/main" id="{E952C682-FE1A-3730-DD80-B4AC46F0E986}"/>
              </a:ext>
            </a:extLst>
          </p:cNvPr>
          <p:cNvSpPr/>
          <p:nvPr/>
        </p:nvSpPr>
        <p:spPr>
          <a:xfrm>
            <a:off x="5257800" y="2718568"/>
            <a:ext cx="4800600" cy="124383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“myriad” is 10,000.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400 million angels?</a:t>
            </a:r>
          </a:p>
        </p:txBody>
      </p:sp>
    </p:spTree>
    <p:extLst>
      <p:ext uri="{BB962C8B-B14F-4D97-AF65-F5344CB8AC3E}">
        <p14:creationId xmlns:p14="http://schemas.microsoft.com/office/powerpoint/2010/main" val="30559930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1E5CD-514C-4C87-3CFD-1DE55C4828F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BDD71A3-9E1B-42F2-FD57-93CF5097C9FD}"/>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5:12) In a loud voice they were saying:</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“Worthy is the Lamb, who was slain, to receive power and wealth and wisdom and strength and honor and glory and praise!”</a:t>
            </a:r>
          </a:p>
        </p:txBody>
      </p:sp>
    </p:spTree>
    <p:extLst>
      <p:ext uri="{BB962C8B-B14F-4D97-AF65-F5344CB8AC3E}">
        <p14:creationId xmlns:p14="http://schemas.microsoft.com/office/powerpoint/2010/main" val="240736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23B80-F9EC-A36D-DAE7-E2EBFD3506A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E17E48D-BEB7-7039-0873-2D4416A48899}"/>
              </a:ext>
            </a:extLst>
          </p:cNvPr>
          <p:cNvSpPr txBox="1"/>
          <p:nvPr/>
        </p:nvSpPr>
        <p:spPr>
          <a:xfrm>
            <a:off x="60742" y="59615"/>
            <a:ext cx="12042866" cy="440120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5:13) Then I heard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every creature</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in heaven and on earth and under the earth and on the sea, and all that is in them, saying:</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“To him who sits on the throne and to the Lamb be praise and honor and glory and power, for ever and ever!”</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14 </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four living creatures said, “Amen,” and the elders fell down and worshiped.</a:t>
            </a:r>
          </a:p>
        </p:txBody>
      </p:sp>
    </p:spTree>
    <p:extLst>
      <p:ext uri="{BB962C8B-B14F-4D97-AF65-F5344CB8AC3E}">
        <p14:creationId xmlns:p14="http://schemas.microsoft.com/office/powerpoint/2010/main" val="572132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75A6B-2D54-FF97-96B1-BAFAB316C45F}"/>
            </a:ext>
          </a:extLst>
        </p:cNvPr>
        <p:cNvGrpSpPr/>
        <p:nvPr/>
      </p:nvGrpSpPr>
      <p:grpSpPr>
        <a:xfrm>
          <a:off x="0" y="0"/>
          <a:ext cx="0" cy="0"/>
          <a:chOff x="0" y="0"/>
          <a:chExt cx="0" cy="0"/>
        </a:xfrm>
      </p:grpSpPr>
    </p:spTree>
    <p:extLst>
      <p:ext uri="{BB962C8B-B14F-4D97-AF65-F5344CB8AC3E}">
        <p14:creationId xmlns:p14="http://schemas.microsoft.com/office/powerpoint/2010/main" val="30664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B453C0-81E9-DD30-A6ED-AAB153F43D1F}"/>
            </a:ext>
          </a:extLst>
        </p:cNvPr>
        <p:cNvGrpSpPr/>
        <p:nvPr/>
      </p:nvGrpSpPr>
      <p:grpSpPr>
        <a:xfrm>
          <a:off x="0" y="0"/>
          <a:ext cx="0" cy="0"/>
          <a:chOff x="0" y="0"/>
          <a:chExt cx="0" cy="0"/>
        </a:xfrm>
      </p:grpSpPr>
    </p:spTree>
    <p:extLst>
      <p:ext uri="{BB962C8B-B14F-4D97-AF65-F5344CB8AC3E}">
        <p14:creationId xmlns:p14="http://schemas.microsoft.com/office/powerpoint/2010/main" val="629325088"/>
      </p:ext>
    </p:extLst>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E6EAFA-A9C0-06ED-0C2B-3D79694B599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3D2333F-DEEA-5063-DD2C-91E6A27A0EA0}"/>
              </a:ext>
            </a:extLst>
          </p:cNvPr>
          <p:cNvSpPr txBox="1"/>
          <p:nvPr/>
        </p:nvSpPr>
        <p:spPr>
          <a:xfrm>
            <a:off x="304800" y="3200400"/>
            <a:ext cx="9829800" cy="1200329"/>
          </a:xfrm>
          <a:prstGeom prst="rect">
            <a:avLst/>
          </a:prstGeom>
          <a:noFill/>
        </p:spPr>
        <p:txBody>
          <a:bodyPr wrap="square" rtlCol="0">
            <a:spAutoFit/>
          </a:bodyPr>
          <a:lstStyle/>
          <a:p>
            <a:r>
              <a:rPr lang="en-US" sz="4400" b="1" spc="-150" dirty="0">
                <a:effectLst>
                  <a:outerShdw blurRad="38100" dist="38100" dir="2700000" algn="tl">
                    <a:srgbClr val="000000">
                      <a:alpha val="43137"/>
                    </a:srgbClr>
                  </a:outerShdw>
                </a:effectLst>
                <a:latin typeface="Times New Roman" pitchFamily="18" charset="0"/>
                <a:cs typeface="Times New Roman" pitchFamily="18" charset="0"/>
              </a:rPr>
              <a:t>#1. Jesus is the only </a:t>
            </a:r>
            <a:r>
              <a:rPr lang="en-US" sz="4400" b="1" i="1" spc="-150" dirty="0">
                <a:effectLst>
                  <a:outerShdw blurRad="38100" dist="38100" dir="2700000" algn="tl">
                    <a:srgbClr val="000000">
                      <a:alpha val="43137"/>
                    </a:srgbClr>
                  </a:outerShdw>
                </a:effectLst>
                <a:latin typeface="Times New Roman" pitchFamily="18" charset="0"/>
                <a:cs typeface="Times New Roman" pitchFamily="18" charset="0"/>
              </a:rPr>
              <a:t>morally flawless ruler</a:t>
            </a:r>
            <a:r>
              <a:rPr lang="en-US" sz="4400" b="1" spc="-150" dirty="0">
                <a:effectLst>
                  <a:outerShdw blurRad="38100" dist="38100" dir="2700000" algn="tl">
                    <a:srgbClr val="000000">
                      <a:alpha val="43137"/>
                    </a:srgbClr>
                  </a:outerShdw>
                </a:effectLst>
                <a:latin typeface="Times New Roman" pitchFamily="18" charset="0"/>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noProof="0" dirty="0">
                <a:ln>
                  <a:noFill/>
                </a:ln>
                <a:solidFill>
                  <a:srgbClr val="B5CDD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4:8</a:t>
            </a:r>
          </a:p>
        </p:txBody>
      </p:sp>
      <p:sp>
        <p:nvSpPr>
          <p:cNvPr id="3" name="Rounded Rectangle 9">
            <a:extLst>
              <a:ext uri="{FF2B5EF4-FFF2-40B4-BE49-F238E27FC236}">
                <a16:creationId xmlns:a16="http://schemas.microsoft.com/office/drawing/2014/main" id="{DBE8A15A-C7C0-7E70-A3E7-E037670914E7}"/>
              </a:ext>
            </a:extLst>
          </p:cNvPr>
          <p:cNvSpPr/>
          <p:nvPr/>
        </p:nvSpPr>
        <p:spPr>
          <a:xfrm>
            <a:off x="5562600" y="1515593"/>
            <a:ext cx="5943600" cy="1561071"/>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4:8) “</a:t>
            </a:r>
            <a:r>
              <a:rPr kumimoji="0" lang="en-US" sz="40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Holy, holy, holy</a:t>
            </a:r>
            <a:r>
              <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is the Lord God Almighty.”</a:t>
            </a:r>
          </a:p>
        </p:txBody>
      </p:sp>
      <p:sp>
        <p:nvSpPr>
          <p:cNvPr id="5" name="Rounded Rectangle 9">
            <a:extLst>
              <a:ext uri="{FF2B5EF4-FFF2-40B4-BE49-F238E27FC236}">
                <a16:creationId xmlns:a16="http://schemas.microsoft.com/office/drawing/2014/main" id="{EC5A2062-0FE7-433A-BA3B-D6BC7C32DA1A}"/>
              </a:ext>
            </a:extLst>
          </p:cNvPr>
          <p:cNvSpPr/>
          <p:nvPr/>
        </p:nvSpPr>
        <p:spPr>
          <a:xfrm>
            <a:off x="533400" y="4648200"/>
            <a:ext cx="8549858" cy="1877437"/>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8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Could you love and respect a King who never brought</a:t>
            </a:r>
            <a:r>
              <a:rPr kumimoji="0" lang="en-US" sz="4800" b="1" i="0" u="none" strike="noStrike" kern="1200" cap="none" spc="-150" normalizeH="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justice?</a:t>
            </a:r>
            <a:endParaRPr kumimoji="0" lang="en-US" sz="48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1724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A339C9D-3E80-C007-A804-49E686B4F4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D3EE719-C05B-CE87-5339-AFE67DC34B3A}"/>
              </a:ext>
            </a:extLst>
          </p:cNvPr>
          <p:cNvSpPr txBox="1"/>
          <p:nvPr/>
        </p:nvSpPr>
        <p:spPr>
          <a:xfrm>
            <a:off x="304800" y="2148015"/>
            <a:ext cx="8549858"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Jesus is the only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15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morally flawless ruler</a:t>
            </a:r>
            <a:r>
              <a:rPr kumimoji="0" lang="en-US" sz="4400" b="1" i="0" u="none" strike="noStrike" kern="1200" cap="none" spc="-15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4:8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150" normalizeH="0" baseline="0" noProof="0" dirty="0">
              <a:ln>
                <a:noFill/>
              </a:ln>
              <a:solidFill>
                <a:srgbClr val="B5CDD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Jesus </a:t>
            </a:r>
            <a:r>
              <a:rPr kumimoji="0" lang="en-US" sz="44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created</a:t>
            </a: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a:t>
            </a:r>
            <a:r>
              <a:rPr kumimoji="0" lang="en-US" sz="44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owns</a:t>
            </a: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the 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5CDD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3:14    ; 4:11</a:t>
            </a:r>
          </a:p>
        </p:txBody>
      </p:sp>
      <p:sp>
        <p:nvSpPr>
          <p:cNvPr id="5" name="Rounded Rectangle 9">
            <a:extLst>
              <a:ext uri="{FF2B5EF4-FFF2-40B4-BE49-F238E27FC236}">
                <a16:creationId xmlns:a16="http://schemas.microsoft.com/office/drawing/2014/main" id="{C54A9479-645A-4D20-E527-43E33BD3A7A2}"/>
              </a:ext>
            </a:extLst>
          </p:cNvPr>
          <p:cNvSpPr/>
          <p:nvPr/>
        </p:nvSpPr>
        <p:spPr>
          <a:xfrm>
            <a:off x="152401" y="1828800"/>
            <a:ext cx="8839199" cy="2286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 are worthy… for you </a:t>
            </a:r>
            <a:r>
              <a:rPr kumimoji="0" lang="en-US" sz="40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created</a:t>
            </a:r>
            <a:r>
              <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all things, and by your will they were </a:t>
            </a:r>
            <a:r>
              <a:rPr kumimoji="0" lang="en-US" sz="40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created</a:t>
            </a:r>
            <a:r>
              <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have their being” (Rev. 4:11).</a:t>
            </a:r>
          </a:p>
        </p:txBody>
      </p:sp>
      <p:sp>
        <p:nvSpPr>
          <p:cNvPr id="6" name="Rounded Rectangle 9">
            <a:extLst>
              <a:ext uri="{FF2B5EF4-FFF2-40B4-BE49-F238E27FC236}">
                <a16:creationId xmlns:a16="http://schemas.microsoft.com/office/drawing/2014/main" id="{7AC66E7C-B810-C022-0314-3C82B4FC3FD9}"/>
              </a:ext>
            </a:extLst>
          </p:cNvPr>
          <p:cNvSpPr/>
          <p:nvPr/>
        </p:nvSpPr>
        <p:spPr>
          <a:xfrm>
            <a:off x="5220629" y="4876800"/>
            <a:ext cx="6934200" cy="1828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8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Jesus is “the </a:t>
            </a:r>
            <a:r>
              <a:rPr kumimoji="0" lang="en-US" sz="48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ruler</a:t>
            </a:r>
            <a:r>
              <a:rPr kumimoji="0" lang="en-US" sz="48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of God’s creation</a:t>
            </a:r>
            <a:r>
              <a:rPr lang="en-US" sz="48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(Rev. 3:14).</a:t>
            </a:r>
            <a:endParaRPr kumimoji="0" lang="en-US" sz="48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220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left)">
                                      <p:cBhvr>
                                        <p:cTn id="7" dur="500"/>
                                        <p:tgtEl>
                                          <p:spTgt spid="2">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wipe(left)">
                                      <p:cBhvr>
                                        <p:cTn id="11" dur="500"/>
                                        <p:tgtEl>
                                          <p:spTgt spid="2">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3A15DFE-BB3B-F77F-18CA-A94B3F907E5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2A07DB-EFDF-F487-497C-472763A14B90}"/>
              </a:ext>
            </a:extLst>
          </p:cNvPr>
          <p:cNvSpPr txBox="1"/>
          <p:nvPr/>
        </p:nvSpPr>
        <p:spPr>
          <a:xfrm>
            <a:off x="304800" y="2148015"/>
            <a:ext cx="8549858"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 Jesus is the only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15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morally flawless ruler</a:t>
            </a:r>
            <a:r>
              <a:rPr kumimoji="0" lang="en-US" sz="4400" b="1" i="0" u="none" strike="noStrike" kern="1200" cap="none" spc="-15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4:8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15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Jesus </a:t>
            </a:r>
            <a:r>
              <a:rPr kumimoji="0" lang="en-US" sz="4400" b="1" i="1" u="none" strike="noStrike" kern="1200" cap="none" spc="-15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created</a:t>
            </a:r>
            <a:r>
              <a:rPr kumimoji="0" lang="en-US" sz="4400" b="1" i="0" u="none" strike="noStrike" kern="1200" cap="none" spc="-15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a:t>
            </a:r>
            <a:r>
              <a:rPr kumimoji="0" lang="en-US" sz="4400" b="1" i="1" u="none" strike="noStrike" kern="1200" cap="none" spc="-15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owns</a:t>
            </a:r>
            <a:r>
              <a:rPr kumimoji="0" lang="en-US" sz="4400" b="1" i="0" u="none" strike="noStrike" kern="1200" cap="none" spc="-15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the 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F9DA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3:14; 4:11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150" normalizeH="0" baseline="0" noProof="0" dirty="0">
              <a:ln>
                <a:noFill/>
              </a:ln>
              <a:solidFill>
                <a:srgbClr val="B5CDD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 Jesus gave his life for the 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5CDD5"/>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5:5-9</a:t>
            </a:r>
          </a:p>
        </p:txBody>
      </p:sp>
      <p:sp>
        <p:nvSpPr>
          <p:cNvPr id="3" name="Rounded Rectangle 9">
            <a:extLst>
              <a:ext uri="{FF2B5EF4-FFF2-40B4-BE49-F238E27FC236}">
                <a16:creationId xmlns:a16="http://schemas.microsoft.com/office/drawing/2014/main" id="{EC10264F-B627-6386-688C-00BF31B8B9D7}"/>
              </a:ext>
            </a:extLst>
          </p:cNvPr>
          <p:cNvSpPr/>
          <p:nvPr/>
        </p:nvSpPr>
        <p:spPr>
          <a:xfrm>
            <a:off x="228600" y="2438400"/>
            <a:ext cx="11658600" cy="2895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 are worthy to take the scroll and to open its seals,</a:t>
            </a:r>
          </a:p>
          <a:p>
            <a:pPr algn="ctr"/>
            <a:r>
              <a:rPr kumimoji="0" lang="en-US" sz="40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because you were slain</a:t>
            </a:r>
            <a:r>
              <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with your blood you purchased for God persons from every tribe and language and people and nation” (Rev. 5:9).</a:t>
            </a:r>
          </a:p>
        </p:txBody>
      </p:sp>
      <p:sp>
        <p:nvSpPr>
          <p:cNvPr id="6" name="Rounded Rectangle 9">
            <a:extLst>
              <a:ext uri="{FF2B5EF4-FFF2-40B4-BE49-F238E27FC236}">
                <a16:creationId xmlns:a16="http://schemas.microsoft.com/office/drawing/2014/main" id="{E36C6FE6-C7E5-4FC2-31E3-B0809D7DC17C}"/>
              </a:ext>
            </a:extLst>
          </p:cNvPr>
          <p:cNvSpPr/>
          <p:nvPr/>
        </p:nvSpPr>
        <p:spPr>
          <a:xfrm>
            <a:off x="1676400" y="228600"/>
            <a:ext cx="10287000" cy="2271586"/>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8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Jesus has the right to rule as the </a:t>
            </a:r>
            <a:r>
              <a:rPr kumimoji="0" lang="en-US" sz="48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lion</a:t>
            </a:r>
            <a:r>
              <a:rPr kumimoji="0" lang="en-US" sz="48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algn="ctr"/>
            <a:r>
              <a:rPr lang="en-US" sz="48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because he laid down his life as the </a:t>
            </a:r>
            <a:r>
              <a:rPr lang="en-US" sz="4800" b="1" i="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lamb</a:t>
            </a:r>
            <a:r>
              <a:rPr lang="en-US" sz="48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algn="ctr"/>
            <a:r>
              <a:rPr kumimoji="0" lang="en-US" sz="28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5:5-6</a:t>
            </a:r>
          </a:p>
        </p:txBody>
      </p:sp>
    </p:spTree>
    <p:extLst>
      <p:ext uri="{BB962C8B-B14F-4D97-AF65-F5344CB8AC3E}">
        <p14:creationId xmlns:p14="http://schemas.microsoft.com/office/powerpoint/2010/main" val="8326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wipe(left)">
                                      <p:cBhvr>
                                        <p:cTn id="7" dur="500"/>
                                        <p:tgtEl>
                                          <p:spTgt spid="2">
                                            <p:txEl>
                                              <p:pRg st="7" end="7"/>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animEffect transition="in" filter="wipe(left)">
                                      <p:cBhvr>
                                        <p:cTn id="11" dur="500"/>
                                        <p:tgtEl>
                                          <p:spTgt spid="2">
                                            <p:txEl>
                                              <p:pRg st="8" end="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406" y="1612557"/>
            <a:ext cx="12022680" cy="50475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if history is headed nowhere?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if there is not justice in the end?</a:t>
            </a:r>
            <a:endParaRPr kumimoji="0" lang="en-US" sz="54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54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if no one sits on the cosmic throne?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Then again,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if there is?</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54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black and white text&#10;&#10;Description automatically generated">
            <a:extLst>
              <a:ext uri="{FF2B5EF4-FFF2-40B4-BE49-F238E27FC236}">
                <a16:creationId xmlns:a16="http://schemas.microsoft.com/office/drawing/2014/main" id="{C0F0773E-548D-F897-28A2-61B36E4809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351890"/>
            <a:ext cx="6766502" cy="6154220"/>
          </a:xfrm>
          <a:prstGeom prst="rect">
            <a:avLst/>
          </a:prstGeom>
        </p:spPr>
      </p:pic>
    </p:spTree>
    <p:extLst>
      <p:ext uri="{BB962C8B-B14F-4D97-AF65-F5344CB8AC3E}">
        <p14:creationId xmlns:p14="http://schemas.microsoft.com/office/powerpoint/2010/main" val="400997041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86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23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C95C41C3-F7DC-59EB-1398-956F6DB1035F}"/>
              </a:ext>
            </a:extLst>
          </p:cNvPr>
          <p:cNvSpPr/>
          <p:nvPr/>
        </p:nvSpPr>
        <p:spPr>
          <a:xfrm>
            <a:off x="762000" y="152400"/>
            <a:ext cx="10820400" cy="2819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4:1) After this I looked, and there before me was a door standing open in heaven.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voice said, “Come up here, and I will show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will take place later.”</a:t>
            </a:r>
          </a:p>
        </p:txBody>
      </p:sp>
    </p:spTree>
    <p:extLst>
      <p:ext uri="{BB962C8B-B14F-4D97-AF65-F5344CB8AC3E}">
        <p14:creationId xmlns:p14="http://schemas.microsoft.com/office/powerpoint/2010/main" val="375411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0456AA-E3CE-B4F3-DA61-60505CC82EE9}"/>
            </a:ext>
          </a:extLst>
        </p:cNvPr>
        <p:cNvGrpSpPr/>
        <p:nvPr/>
      </p:nvGrpSpPr>
      <p:grpSpPr>
        <a:xfrm>
          <a:off x="0" y="0"/>
          <a:ext cx="0" cy="0"/>
          <a:chOff x="0" y="0"/>
          <a:chExt cx="0" cy="0"/>
        </a:xfrm>
      </p:grpSpPr>
      <p:sp>
        <p:nvSpPr>
          <p:cNvPr id="2" name="Rounded Rectangle 2">
            <a:extLst>
              <a:ext uri="{FF2B5EF4-FFF2-40B4-BE49-F238E27FC236}">
                <a16:creationId xmlns:a16="http://schemas.microsoft.com/office/drawing/2014/main" id="{DB62F6AB-B041-4E4A-CDE6-6B66B4522E36}"/>
              </a:ext>
            </a:extLst>
          </p:cNvPr>
          <p:cNvSpPr/>
          <p:nvPr/>
        </p:nvSpPr>
        <p:spPr>
          <a:xfrm>
            <a:off x="673443" y="127686"/>
            <a:ext cx="10820400" cy="2819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These two chapters give a </a:t>
            </a:r>
            <a:r>
              <a:rPr lang="en-US" sz="54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defense</a:t>
            </a:r>
            <a:r>
              <a:rPr lang="en-US" sz="5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for why God has the ultimate authority to rule and reign on Earth.</a:t>
            </a:r>
            <a:endParaRPr kumimoji="0" lang="en-US" sz="72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5528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2370</Words>
  <Application>Microsoft Office PowerPoint</Application>
  <PresentationFormat>Widescreen</PresentationFormat>
  <Paragraphs>227</Paragraphs>
  <Slides>50</Slides>
  <Notes>50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Calibri Light</vt:lpstr>
      <vt:lpstr>Lao UI</vt:lpstr>
      <vt:lpstr>Times New Roman</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2024-11-07T14:04:52Z</dcterms:created>
  <dcterms:modified xsi:type="dcterms:W3CDTF">2024-11-07T14:05:00Z</dcterms:modified>
</cp:coreProperties>
</file>