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8"/>
  </p:notesMasterIdLst>
  <p:sldIdLst>
    <p:sldId id="257" r:id="rId5"/>
    <p:sldId id="258" r:id="rId6"/>
    <p:sldId id="259" r:id="rId7"/>
    <p:sldId id="260" r:id="rId8"/>
    <p:sldId id="262" r:id="rId9"/>
    <p:sldId id="264" r:id="rId10"/>
    <p:sldId id="265" r:id="rId11"/>
    <p:sldId id="266" r:id="rId12"/>
    <p:sldId id="268" r:id="rId13"/>
    <p:sldId id="269" r:id="rId14"/>
    <p:sldId id="270" r:id="rId15"/>
    <p:sldId id="271" r:id="rId16"/>
    <p:sldId id="272" r:id="rId17"/>
    <p:sldId id="273" r:id="rId18"/>
    <p:sldId id="320" r:id="rId19"/>
    <p:sldId id="321" r:id="rId20"/>
    <p:sldId id="322" r:id="rId21"/>
    <p:sldId id="290" r:id="rId22"/>
    <p:sldId id="278" r:id="rId23"/>
    <p:sldId id="281" r:id="rId24"/>
    <p:sldId id="280" r:id="rId25"/>
    <p:sldId id="285" r:id="rId26"/>
    <p:sldId id="286" r:id="rId27"/>
    <p:sldId id="287" r:id="rId28"/>
    <p:sldId id="288" r:id="rId29"/>
    <p:sldId id="289" r:id="rId30"/>
    <p:sldId id="323" r:id="rId31"/>
    <p:sldId id="324" r:id="rId32"/>
    <p:sldId id="326" r:id="rId33"/>
    <p:sldId id="325" r:id="rId34"/>
    <p:sldId id="327" r:id="rId35"/>
    <p:sldId id="328" r:id="rId36"/>
    <p:sldId id="329" r:id="rId37"/>
    <p:sldId id="330" r:id="rId38"/>
    <p:sldId id="331" r:id="rId39"/>
    <p:sldId id="332" r:id="rId40"/>
    <p:sldId id="333" r:id="rId41"/>
    <p:sldId id="334" r:id="rId42"/>
    <p:sldId id="335" r:id="rId43"/>
    <p:sldId id="336" r:id="rId44"/>
    <p:sldId id="337" r:id="rId45"/>
    <p:sldId id="338" r:id="rId46"/>
    <p:sldId id="339" r:id="rId47"/>
    <p:sldId id="340" r:id="rId48"/>
    <p:sldId id="341" r:id="rId49"/>
    <p:sldId id="342" r:id="rId50"/>
    <p:sldId id="343" r:id="rId51"/>
    <p:sldId id="345" r:id="rId52"/>
    <p:sldId id="346" r:id="rId53"/>
    <p:sldId id="347" r:id="rId54"/>
    <p:sldId id="348" r:id="rId55"/>
    <p:sldId id="349" r:id="rId56"/>
    <p:sldId id="350" r:id="rId57"/>
    <p:sldId id="351" r:id="rId58"/>
    <p:sldId id="352" r:id="rId59"/>
    <p:sldId id="354" r:id="rId60"/>
    <p:sldId id="355" r:id="rId61"/>
    <p:sldId id="356" r:id="rId62"/>
    <p:sldId id="357" r:id="rId63"/>
    <p:sldId id="358" r:id="rId64"/>
    <p:sldId id="360" r:id="rId65"/>
    <p:sldId id="361" r:id="rId66"/>
    <p:sldId id="362" r:id="rId67"/>
    <p:sldId id="363" r:id="rId68"/>
    <p:sldId id="364" r:id="rId69"/>
    <p:sldId id="366" r:id="rId70"/>
    <p:sldId id="367" r:id="rId71"/>
    <p:sldId id="368" r:id="rId72"/>
    <p:sldId id="384" r:id="rId73"/>
    <p:sldId id="370" r:id="rId74"/>
    <p:sldId id="371" r:id="rId75"/>
    <p:sldId id="372" r:id="rId76"/>
    <p:sldId id="377" r:id="rId77"/>
    <p:sldId id="378" r:id="rId78"/>
    <p:sldId id="376" r:id="rId79"/>
    <p:sldId id="373" r:id="rId80"/>
    <p:sldId id="374" r:id="rId81"/>
    <p:sldId id="385" r:id="rId82"/>
    <p:sldId id="380" r:id="rId83"/>
    <p:sldId id="381" r:id="rId84"/>
    <p:sldId id="386" r:id="rId85"/>
    <p:sldId id="382" r:id="rId86"/>
    <p:sldId id="383" r:id="rId8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4660"/>
  </p:normalViewPr>
  <p:slideViewPr>
    <p:cSldViewPr snapToGrid="0">
      <p:cViewPr varScale="1">
        <p:scale>
          <a:sx n="62" d="100"/>
          <a:sy n="62" d="100"/>
        </p:scale>
        <p:origin x="8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presProps" Target="pres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viewProps" Target="viewProps.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tableStyles" Target="tableStyles.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ulterS" userId="34749da5-1694-4e96-a307-c22fee0865d8" providerId="ADAL" clId="{0E6608D9-DB35-4009-841E-362DCD084AAF}"/>
    <pc:docChg chg="undo redo custSel addSld delSld modSld sldOrd">
      <pc:chgData name="CoulterS" userId="34749da5-1694-4e96-a307-c22fee0865d8" providerId="ADAL" clId="{0E6608D9-DB35-4009-841E-362DCD084AAF}" dt="2025-07-10T02:29:54.722" v="4495" actId="14100"/>
      <pc:docMkLst>
        <pc:docMk/>
      </pc:docMkLst>
      <pc:sldChg chg="addSp delSp modSp add">
        <pc:chgData name="CoulterS" userId="34749da5-1694-4e96-a307-c22fee0865d8" providerId="ADAL" clId="{0E6608D9-DB35-4009-841E-362DCD084AAF}" dt="2025-07-08T17:06:45.129" v="193"/>
        <pc:sldMkLst>
          <pc:docMk/>
          <pc:sldMk cId="4221326979" sldId="258"/>
        </pc:sldMkLst>
        <pc:spChg chg="add mod">
          <ac:chgData name="CoulterS" userId="34749da5-1694-4e96-a307-c22fee0865d8" providerId="ADAL" clId="{0E6608D9-DB35-4009-841E-362DCD084AAF}" dt="2025-07-08T16:52:58.511" v="13" actId="1076"/>
          <ac:spMkLst>
            <pc:docMk/>
            <pc:sldMk cId="4221326979" sldId="258"/>
            <ac:spMk id="4" creationId="{85F78E59-1E62-4699-A52E-C08627726CC9}"/>
          </ac:spMkLst>
        </pc:spChg>
        <pc:spChg chg="mod">
          <ac:chgData name="CoulterS" userId="34749da5-1694-4e96-a307-c22fee0865d8" providerId="ADAL" clId="{0E6608D9-DB35-4009-841E-362DCD084AAF}" dt="2025-07-08T16:55:56.239" v="62" actId="1076"/>
          <ac:spMkLst>
            <pc:docMk/>
            <pc:sldMk cId="4221326979" sldId="258"/>
            <ac:spMk id="5" creationId="{001EBB66-D09B-4B7F-8D17-DD4FEC01B4BE}"/>
          </ac:spMkLst>
        </pc:spChg>
        <pc:spChg chg="del">
          <ac:chgData name="CoulterS" userId="34749da5-1694-4e96-a307-c22fee0865d8" providerId="ADAL" clId="{0E6608D9-DB35-4009-841E-362DCD084AAF}" dt="2025-07-08T14:50:21.488" v="1" actId="478"/>
          <ac:spMkLst>
            <pc:docMk/>
            <pc:sldMk cId="4221326979" sldId="258"/>
            <ac:spMk id="6" creationId="{2D0A9AF8-E62C-4A76-AFED-98ACD351EED8}"/>
          </ac:spMkLst>
        </pc:spChg>
        <pc:spChg chg="add del mod">
          <ac:chgData name="CoulterS" userId="34749da5-1694-4e96-a307-c22fee0865d8" providerId="ADAL" clId="{0E6608D9-DB35-4009-841E-362DCD084AAF}" dt="2025-07-08T17:02:06.887" v="188" actId="478"/>
          <ac:spMkLst>
            <pc:docMk/>
            <pc:sldMk cId="4221326979" sldId="258"/>
            <ac:spMk id="7" creationId="{D1DE6F0D-BF2E-4813-B19A-0E7AD7792952}"/>
          </ac:spMkLst>
        </pc:spChg>
        <pc:spChg chg="add mod">
          <ac:chgData name="CoulterS" userId="34749da5-1694-4e96-a307-c22fee0865d8" providerId="ADAL" clId="{0E6608D9-DB35-4009-841E-362DCD084AAF}" dt="2025-07-08T17:05:46.748" v="189" actId="1076"/>
          <ac:spMkLst>
            <pc:docMk/>
            <pc:sldMk cId="4221326979" sldId="258"/>
            <ac:spMk id="8" creationId="{2761D1E2-43D1-46FB-97D3-17D0F9CBBA67}"/>
          </ac:spMkLst>
        </pc:spChg>
        <pc:spChg chg="add mod">
          <ac:chgData name="CoulterS" userId="34749da5-1694-4e96-a307-c22fee0865d8" providerId="ADAL" clId="{0E6608D9-DB35-4009-841E-362DCD084AAF}" dt="2025-07-08T17:06:00.779" v="191" actId="1076"/>
          <ac:spMkLst>
            <pc:docMk/>
            <pc:sldMk cId="4221326979" sldId="258"/>
            <ac:spMk id="10" creationId="{B37FD3ED-2950-49D9-A494-E718713B8C41}"/>
          </ac:spMkLst>
        </pc:spChg>
        <pc:spChg chg="add mod">
          <ac:chgData name="CoulterS" userId="34749da5-1694-4e96-a307-c22fee0865d8" providerId="ADAL" clId="{0E6608D9-DB35-4009-841E-362DCD084AAF}" dt="2025-07-08T17:05:52.529" v="190" actId="1076"/>
          <ac:spMkLst>
            <pc:docMk/>
            <pc:sldMk cId="4221326979" sldId="258"/>
            <ac:spMk id="11" creationId="{C10C63E9-8EF4-4553-813D-0146393734C3}"/>
          </ac:spMkLst>
        </pc:spChg>
        <pc:spChg chg="add mod">
          <ac:chgData name="CoulterS" userId="34749da5-1694-4e96-a307-c22fee0865d8" providerId="ADAL" clId="{0E6608D9-DB35-4009-841E-362DCD084AAF}" dt="2025-07-08T16:58:17.202" v="89" actId="1076"/>
          <ac:spMkLst>
            <pc:docMk/>
            <pc:sldMk cId="4221326979" sldId="258"/>
            <ac:spMk id="12" creationId="{77F1A5A9-1026-4E64-B8A4-6AEDEBF1FD11}"/>
          </ac:spMkLst>
        </pc:spChg>
        <pc:spChg chg="add mod">
          <ac:chgData name="CoulterS" userId="34749da5-1694-4e96-a307-c22fee0865d8" providerId="ADAL" clId="{0E6608D9-DB35-4009-841E-362DCD084AAF}" dt="2025-07-08T16:58:41.783" v="99" actId="1076"/>
          <ac:spMkLst>
            <pc:docMk/>
            <pc:sldMk cId="4221326979" sldId="258"/>
            <ac:spMk id="13" creationId="{6928C75E-1747-4020-AEFD-B83E0AF532E0}"/>
          </ac:spMkLst>
        </pc:spChg>
        <pc:spChg chg="add mod">
          <ac:chgData name="CoulterS" userId="34749da5-1694-4e96-a307-c22fee0865d8" providerId="ADAL" clId="{0E6608D9-DB35-4009-841E-362DCD084AAF}" dt="2025-07-08T17:01:10.857" v="169" actId="1076"/>
          <ac:spMkLst>
            <pc:docMk/>
            <pc:sldMk cId="4221326979" sldId="258"/>
            <ac:spMk id="14" creationId="{74654B56-6105-4288-81EC-25E12B30E0EE}"/>
          </ac:spMkLst>
        </pc:spChg>
        <pc:spChg chg="add mod">
          <ac:chgData name="CoulterS" userId="34749da5-1694-4e96-a307-c22fee0865d8" providerId="ADAL" clId="{0E6608D9-DB35-4009-841E-362DCD084AAF}" dt="2025-07-08T17:01:22.026" v="171" actId="1076"/>
          <ac:spMkLst>
            <pc:docMk/>
            <pc:sldMk cId="4221326979" sldId="258"/>
            <ac:spMk id="15" creationId="{62ABC91B-287A-47B1-8D4D-45E09EBF08AA}"/>
          </ac:spMkLst>
        </pc:spChg>
        <pc:spChg chg="add mod">
          <ac:chgData name="CoulterS" userId="34749da5-1694-4e96-a307-c22fee0865d8" providerId="ADAL" clId="{0E6608D9-DB35-4009-841E-362DCD084AAF}" dt="2025-07-08T17:00:45.778" v="164" actId="1076"/>
          <ac:spMkLst>
            <pc:docMk/>
            <pc:sldMk cId="4221326979" sldId="258"/>
            <ac:spMk id="16" creationId="{608312FC-E5D9-4548-ADFF-5308366FAF4D}"/>
          </ac:spMkLst>
        </pc:spChg>
        <pc:spChg chg="add mod">
          <ac:chgData name="CoulterS" userId="34749da5-1694-4e96-a307-c22fee0865d8" providerId="ADAL" clId="{0E6608D9-DB35-4009-841E-362DCD084AAF}" dt="2025-07-08T17:01:32.287" v="187" actId="20577"/>
          <ac:spMkLst>
            <pc:docMk/>
            <pc:sldMk cId="4221326979" sldId="258"/>
            <ac:spMk id="17" creationId="{8AFE526F-5908-4902-A61D-70501610DC8C}"/>
          </ac:spMkLst>
        </pc:spChg>
        <pc:spChg chg="add del">
          <ac:chgData name="CoulterS" userId="34749da5-1694-4e96-a307-c22fee0865d8" providerId="ADAL" clId="{0E6608D9-DB35-4009-841E-362DCD084AAF}" dt="2025-07-08T17:06:45.129" v="193"/>
          <ac:spMkLst>
            <pc:docMk/>
            <pc:sldMk cId="4221326979" sldId="258"/>
            <ac:spMk id="18" creationId="{C1346157-FEB0-43B7-93DD-4FD24F26132D}"/>
          </ac:spMkLst>
        </pc:spChg>
      </pc:sldChg>
      <pc:sldChg chg="addSp delSp modSp add modAnim">
        <pc:chgData name="CoulterS" userId="34749da5-1694-4e96-a307-c22fee0865d8" providerId="ADAL" clId="{0E6608D9-DB35-4009-841E-362DCD084AAF}" dt="2025-07-08T18:52:54.698" v="1353" actId="207"/>
        <pc:sldMkLst>
          <pc:docMk/>
          <pc:sldMk cId="723179609" sldId="259"/>
        </pc:sldMkLst>
        <pc:spChg chg="mod">
          <ac:chgData name="CoulterS" userId="34749da5-1694-4e96-a307-c22fee0865d8" providerId="ADAL" clId="{0E6608D9-DB35-4009-841E-362DCD084AAF}" dt="2025-07-08T18:52:54.698" v="1353" actId="207"/>
          <ac:spMkLst>
            <pc:docMk/>
            <pc:sldMk cId="723179609" sldId="259"/>
            <ac:spMk id="5" creationId="{001EBB66-D09B-4B7F-8D17-DD4FEC01B4BE}"/>
          </ac:spMkLst>
        </pc:spChg>
        <pc:spChg chg="del">
          <ac:chgData name="CoulterS" userId="34749da5-1694-4e96-a307-c22fee0865d8" providerId="ADAL" clId="{0E6608D9-DB35-4009-841E-362DCD084AAF}" dt="2025-07-08T17:06:52.279" v="195" actId="478"/>
          <ac:spMkLst>
            <pc:docMk/>
            <pc:sldMk cId="723179609" sldId="259"/>
            <ac:spMk id="6" creationId="{2D0A9AF8-E62C-4A76-AFED-98ACD351EED8}"/>
          </ac:spMkLst>
        </pc:spChg>
        <pc:spChg chg="add mod">
          <ac:chgData name="CoulterS" userId="34749da5-1694-4e96-a307-c22fee0865d8" providerId="ADAL" clId="{0E6608D9-DB35-4009-841E-362DCD084AAF}" dt="2025-07-08T17:38:03.021" v="221" actId="14100"/>
          <ac:spMkLst>
            <pc:docMk/>
            <pc:sldMk cId="723179609" sldId="259"/>
            <ac:spMk id="7" creationId="{41A387F9-1679-4D2F-9FE6-98AC7A2AC80B}"/>
          </ac:spMkLst>
        </pc:spChg>
      </pc:sldChg>
      <pc:sldChg chg="modSp add modAnim">
        <pc:chgData name="CoulterS" userId="34749da5-1694-4e96-a307-c22fee0865d8" providerId="ADAL" clId="{0E6608D9-DB35-4009-841E-362DCD084AAF}" dt="2025-07-08T17:40:15.637" v="314"/>
        <pc:sldMkLst>
          <pc:docMk/>
          <pc:sldMk cId="2726526404" sldId="260"/>
        </pc:sldMkLst>
        <pc:spChg chg="mod">
          <ac:chgData name="CoulterS" userId="34749da5-1694-4e96-a307-c22fee0865d8" providerId="ADAL" clId="{0E6608D9-DB35-4009-841E-362DCD084AAF}" dt="2025-07-08T17:40:15.637" v="314"/>
          <ac:spMkLst>
            <pc:docMk/>
            <pc:sldMk cId="2726526404" sldId="260"/>
            <ac:spMk id="5" creationId="{001EBB66-D09B-4B7F-8D17-DD4FEC01B4BE}"/>
          </ac:spMkLst>
        </pc:spChg>
      </pc:sldChg>
      <pc:sldChg chg="modSp add">
        <pc:chgData name="CoulterS" userId="34749da5-1694-4e96-a307-c22fee0865d8" providerId="ADAL" clId="{0E6608D9-DB35-4009-841E-362DCD084AAF}" dt="2025-07-08T18:53:16.891" v="1354" actId="207"/>
        <pc:sldMkLst>
          <pc:docMk/>
          <pc:sldMk cId="3129466261" sldId="262"/>
        </pc:sldMkLst>
        <pc:spChg chg="mod">
          <ac:chgData name="CoulterS" userId="34749da5-1694-4e96-a307-c22fee0865d8" providerId="ADAL" clId="{0E6608D9-DB35-4009-841E-362DCD084AAF}" dt="2025-07-08T18:53:16.891" v="1354" actId="207"/>
          <ac:spMkLst>
            <pc:docMk/>
            <pc:sldMk cId="3129466261" sldId="262"/>
            <ac:spMk id="5" creationId="{001EBB66-D09B-4B7F-8D17-DD4FEC01B4BE}"/>
          </ac:spMkLst>
        </pc:spChg>
      </pc:sldChg>
      <pc:sldChg chg="modSp add del">
        <pc:chgData name="CoulterS" userId="34749da5-1694-4e96-a307-c22fee0865d8" providerId="ADAL" clId="{0E6608D9-DB35-4009-841E-362DCD084AAF}" dt="2025-07-10T01:23:58.618" v="4447" actId="2696"/>
        <pc:sldMkLst>
          <pc:docMk/>
          <pc:sldMk cId="4208632511" sldId="263"/>
        </pc:sldMkLst>
        <pc:spChg chg="mod">
          <ac:chgData name="CoulterS" userId="34749da5-1694-4e96-a307-c22fee0865d8" providerId="ADAL" clId="{0E6608D9-DB35-4009-841E-362DCD084AAF}" dt="2025-07-10T00:11:48.853" v="3591" actId="20577"/>
          <ac:spMkLst>
            <pc:docMk/>
            <pc:sldMk cId="4208632511" sldId="263"/>
            <ac:spMk id="5" creationId="{001EBB66-D09B-4B7F-8D17-DD4FEC01B4BE}"/>
          </ac:spMkLst>
        </pc:spChg>
      </pc:sldChg>
      <pc:sldChg chg="modSp add">
        <pc:chgData name="CoulterS" userId="34749da5-1694-4e96-a307-c22fee0865d8" providerId="ADAL" clId="{0E6608D9-DB35-4009-841E-362DCD084AAF}" dt="2025-07-08T17:42:16.429" v="344"/>
        <pc:sldMkLst>
          <pc:docMk/>
          <pc:sldMk cId="4228220474" sldId="264"/>
        </pc:sldMkLst>
        <pc:spChg chg="mod">
          <ac:chgData name="CoulterS" userId="34749da5-1694-4e96-a307-c22fee0865d8" providerId="ADAL" clId="{0E6608D9-DB35-4009-841E-362DCD084AAF}" dt="2025-07-08T17:42:16.429" v="344"/>
          <ac:spMkLst>
            <pc:docMk/>
            <pc:sldMk cId="4228220474" sldId="264"/>
            <ac:spMk id="5" creationId="{001EBB66-D09B-4B7F-8D17-DD4FEC01B4BE}"/>
          </ac:spMkLst>
        </pc:spChg>
      </pc:sldChg>
      <pc:sldChg chg="modSp add">
        <pc:chgData name="CoulterS" userId="34749da5-1694-4e96-a307-c22fee0865d8" providerId="ADAL" clId="{0E6608D9-DB35-4009-841E-362DCD084AAF}" dt="2025-07-08T17:42:46.306" v="349"/>
        <pc:sldMkLst>
          <pc:docMk/>
          <pc:sldMk cId="2652024891" sldId="265"/>
        </pc:sldMkLst>
        <pc:spChg chg="mod">
          <ac:chgData name="CoulterS" userId="34749da5-1694-4e96-a307-c22fee0865d8" providerId="ADAL" clId="{0E6608D9-DB35-4009-841E-362DCD084AAF}" dt="2025-07-08T17:42:46.306" v="349"/>
          <ac:spMkLst>
            <pc:docMk/>
            <pc:sldMk cId="2652024891" sldId="265"/>
            <ac:spMk id="5" creationId="{001EBB66-D09B-4B7F-8D17-DD4FEC01B4BE}"/>
          </ac:spMkLst>
        </pc:spChg>
      </pc:sldChg>
      <pc:sldChg chg="modSp add">
        <pc:chgData name="CoulterS" userId="34749da5-1694-4e96-a307-c22fee0865d8" providerId="ADAL" clId="{0E6608D9-DB35-4009-841E-362DCD084AAF}" dt="2025-07-08T17:43:48.652" v="354"/>
        <pc:sldMkLst>
          <pc:docMk/>
          <pc:sldMk cId="1209456834" sldId="266"/>
        </pc:sldMkLst>
        <pc:spChg chg="mod">
          <ac:chgData name="CoulterS" userId="34749da5-1694-4e96-a307-c22fee0865d8" providerId="ADAL" clId="{0E6608D9-DB35-4009-841E-362DCD084AAF}" dt="2025-07-08T17:43:48.652" v="354"/>
          <ac:spMkLst>
            <pc:docMk/>
            <pc:sldMk cId="1209456834" sldId="266"/>
            <ac:spMk id="5" creationId="{001EBB66-D09B-4B7F-8D17-DD4FEC01B4BE}"/>
          </ac:spMkLst>
        </pc:spChg>
      </pc:sldChg>
      <pc:sldChg chg="modSp add del">
        <pc:chgData name="CoulterS" userId="34749da5-1694-4e96-a307-c22fee0865d8" providerId="ADAL" clId="{0E6608D9-DB35-4009-841E-362DCD084AAF}" dt="2025-07-10T01:24:17.955" v="4448" actId="2696"/>
        <pc:sldMkLst>
          <pc:docMk/>
          <pc:sldMk cId="1006823078" sldId="267"/>
        </pc:sldMkLst>
        <pc:spChg chg="mod">
          <ac:chgData name="CoulterS" userId="34749da5-1694-4e96-a307-c22fee0865d8" providerId="ADAL" clId="{0E6608D9-DB35-4009-841E-362DCD084AAF}" dt="2025-07-08T17:44:20.447" v="359"/>
          <ac:spMkLst>
            <pc:docMk/>
            <pc:sldMk cId="1006823078" sldId="267"/>
            <ac:spMk id="5" creationId="{001EBB66-D09B-4B7F-8D17-DD4FEC01B4BE}"/>
          </ac:spMkLst>
        </pc:spChg>
      </pc:sldChg>
      <pc:sldChg chg="modSp add">
        <pc:chgData name="CoulterS" userId="34749da5-1694-4e96-a307-c22fee0865d8" providerId="ADAL" clId="{0E6608D9-DB35-4009-841E-362DCD084AAF}" dt="2025-07-08T17:45:15.911" v="364" actId="255"/>
        <pc:sldMkLst>
          <pc:docMk/>
          <pc:sldMk cId="2167344033" sldId="268"/>
        </pc:sldMkLst>
        <pc:spChg chg="mod">
          <ac:chgData name="CoulterS" userId="34749da5-1694-4e96-a307-c22fee0865d8" providerId="ADAL" clId="{0E6608D9-DB35-4009-841E-362DCD084AAF}" dt="2025-07-08T17:45:15.911" v="364" actId="255"/>
          <ac:spMkLst>
            <pc:docMk/>
            <pc:sldMk cId="2167344033" sldId="268"/>
            <ac:spMk id="5" creationId="{001EBB66-D09B-4B7F-8D17-DD4FEC01B4BE}"/>
          </ac:spMkLst>
        </pc:spChg>
      </pc:sldChg>
      <pc:sldChg chg="modSp add">
        <pc:chgData name="CoulterS" userId="34749da5-1694-4e96-a307-c22fee0865d8" providerId="ADAL" clId="{0E6608D9-DB35-4009-841E-362DCD084AAF}" dt="2025-07-08T17:45:31.196" v="369" actId="255"/>
        <pc:sldMkLst>
          <pc:docMk/>
          <pc:sldMk cId="3479450484" sldId="269"/>
        </pc:sldMkLst>
        <pc:spChg chg="mod">
          <ac:chgData name="CoulterS" userId="34749da5-1694-4e96-a307-c22fee0865d8" providerId="ADAL" clId="{0E6608D9-DB35-4009-841E-362DCD084AAF}" dt="2025-07-08T17:45:31.196" v="369" actId="255"/>
          <ac:spMkLst>
            <pc:docMk/>
            <pc:sldMk cId="3479450484" sldId="269"/>
            <ac:spMk id="5" creationId="{001EBB66-D09B-4B7F-8D17-DD4FEC01B4BE}"/>
          </ac:spMkLst>
        </pc:spChg>
      </pc:sldChg>
      <pc:sldChg chg="modSp add">
        <pc:chgData name="CoulterS" userId="34749da5-1694-4e96-a307-c22fee0865d8" providerId="ADAL" clId="{0E6608D9-DB35-4009-841E-362DCD084AAF}" dt="2025-07-08T17:45:47.661" v="374" actId="255"/>
        <pc:sldMkLst>
          <pc:docMk/>
          <pc:sldMk cId="1647280747" sldId="270"/>
        </pc:sldMkLst>
        <pc:spChg chg="mod">
          <ac:chgData name="CoulterS" userId="34749da5-1694-4e96-a307-c22fee0865d8" providerId="ADAL" clId="{0E6608D9-DB35-4009-841E-362DCD084AAF}" dt="2025-07-08T17:45:47.661" v="374" actId="255"/>
          <ac:spMkLst>
            <pc:docMk/>
            <pc:sldMk cId="1647280747" sldId="270"/>
            <ac:spMk id="5" creationId="{001EBB66-D09B-4B7F-8D17-DD4FEC01B4BE}"/>
          </ac:spMkLst>
        </pc:spChg>
      </pc:sldChg>
      <pc:sldChg chg="addSp modSp add modAnim">
        <pc:chgData name="CoulterS" userId="34749da5-1694-4e96-a307-c22fee0865d8" providerId="ADAL" clId="{0E6608D9-DB35-4009-841E-362DCD084AAF}" dt="2025-07-08T17:56:04.997" v="467"/>
        <pc:sldMkLst>
          <pc:docMk/>
          <pc:sldMk cId="3068883598" sldId="271"/>
        </pc:sldMkLst>
        <pc:spChg chg="mod">
          <ac:chgData name="CoulterS" userId="34749da5-1694-4e96-a307-c22fee0865d8" providerId="ADAL" clId="{0E6608D9-DB35-4009-841E-362DCD084AAF}" dt="2025-07-08T17:47:43.403" v="390" actId="5793"/>
          <ac:spMkLst>
            <pc:docMk/>
            <pc:sldMk cId="3068883598" sldId="271"/>
            <ac:spMk id="5" creationId="{001EBB66-D09B-4B7F-8D17-DD4FEC01B4BE}"/>
          </ac:spMkLst>
        </pc:spChg>
        <pc:picChg chg="add mod">
          <ac:chgData name="CoulterS" userId="34749da5-1694-4e96-a307-c22fee0865d8" providerId="ADAL" clId="{0E6608D9-DB35-4009-841E-362DCD084AAF}" dt="2025-07-08T17:56:01.547" v="466" actId="1076"/>
          <ac:picMkLst>
            <pc:docMk/>
            <pc:sldMk cId="3068883598" sldId="271"/>
            <ac:picMk id="4098" creationId="{1E2E9482-3018-4ADB-851B-6314917F38DF}"/>
          </ac:picMkLst>
        </pc:picChg>
      </pc:sldChg>
      <pc:sldChg chg="addSp delSp modSp add">
        <pc:chgData name="CoulterS" userId="34749da5-1694-4e96-a307-c22fee0865d8" providerId="ADAL" clId="{0E6608D9-DB35-4009-841E-362DCD084AAF}" dt="2025-07-08T17:50:32.611" v="460" actId="207"/>
        <pc:sldMkLst>
          <pc:docMk/>
          <pc:sldMk cId="1404274543" sldId="272"/>
        </pc:sldMkLst>
        <pc:spChg chg="mod">
          <ac:chgData name="CoulterS" userId="34749da5-1694-4e96-a307-c22fee0865d8" providerId="ADAL" clId="{0E6608D9-DB35-4009-841E-362DCD084AAF}" dt="2025-07-08T17:50:10.815" v="456" actId="1076"/>
          <ac:spMkLst>
            <pc:docMk/>
            <pc:sldMk cId="1404274543" sldId="272"/>
            <ac:spMk id="5" creationId="{001EBB66-D09B-4B7F-8D17-DD4FEC01B4BE}"/>
          </ac:spMkLst>
        </pc:spChg>
        <pc:spChg chg="add mod">
          <ac:chgData name="CoulterS" userId="34749da5-1694-4e96-a307-c22fee0865d8" providerId="ADAL" clId="{0E6608D9-DB35-4009-841E-362DCD084AAF}" dt="2025-07-08T17:48:22.671" v="397" actId="14100"/>
          <ac:spMkLst>
            <pc:docMk/>
            <pc:sldMk cId="1404274543" sldId="272"/>
            <ac:spMk id="6" creationId="{4207A45E-7C80-4F47-9C87-F4CBD91C0E44}"/>
          </ac:spMkLst>
        </pc:spChg>
        <pc:spChg chg="add del mod">
          <ac:chgData name="CoulterS" userId="34749da5-1694-4e96-a307-c22fee0865d8" providerId="ADAL" clId="{0E6608D9-DB35-4009-841E-362DCD084AAF}" dt="2025-07-08T17:49:33.363" v="444" actId="478"/>
          <ac:spMkLst>
            <pc:docMk/>
            <pc:sldMk cId="1404274543" sldId="272"/>
            <ac:spMk id="7" creationId="{7D618B0F-0D18-4617-A943-A109204A146E}"/>
          </ac:spMkLst>
        </pc:spChg>
        <pc:spChg chg="add mod ord">
          <ac:chgData name="CoulterS" userId="34749da5-1694-4e96-a307-c22fee0865d8" providerId="ADAL" clId="{0E6608D9-DB35-4009-841E-362DCD084AAF}" dt="2025-07-08T17:50:21.940" v="458" actId="255"/>
          <ac:spMkLst>
            <pc:docMk/>
            <pc:sldMk cId="1404274543" sldId="272"/>
            <ac:spMk id="18" creationId="{367FB2D2-B8FC-4DEC-88E7-BD04CAD5EDAB}"/>
          </ac:spMkLst>
        </pc:spChg>
        <pc:spChg chg="add mod">
          <ac:chgData name="CoulterS" userId="34749da5-1694-4e96-a307-c22fee0865d8" providerId="ADAL" clId="{0E6608D9-DB35-4009-841E-362DCD084AAF}" dt="2025-07-08T17:50:32.611" v="460" actId="207"/>
          <ac:spMkLst>
            <pc:docMk/>
            <pc:sldMk cId="1404274543" sldId="272"/>
            <ac:spMk id="19" creationId="{19BE6E8E-78E6-4B69-B5D2-15F44B3B4B92}"/>
          </ac:spMkLst>
        </pc:spChg>
      </pc:sldChg>
      <pc:sldChg chg="addSp delSp modSp add delAnim modAnim">
        <pc:chgData name="CoulterS" userId="34749da5-1694-4e96-a307-c22fee0865d8" providerId="ADAL" clId="{0E6608D9-DB35-4009-841E-362DCD084AAF}" dt="2025-07-09T14:19:25.814" v="1707" actId="1076"/>
        <pc:sldMkLst>
          <pc:docMk/>
          <pc:sldMk cId="2001011978" sldId="273"/>
        </pc:sldMkLst>
        <pc:spChg chg="mod">
          <ac:chgData name="CoulterS" userId="34749da5-1694-4e96-a307-c22fee0865d8" providerId="ADAL" clId="{0E6608D9-DB35-4009-841E-362DCD084AAF}" dt="2025-07-08T17:59:09.011" v="539" actId="1076"/>
          <ac:spMkLst>
            <pc:docMk/>
            <pc:sldMk cId="2001011978" sldId="273"/>
            <ac:spMk id="5" creationId="{001EBB66-D09B-4B7F-8D17-DD4FEC01B4BE}"/>
          </ac:spMkLst>
        </pc:spChg>
        <pc:spChg chg="del">
          <ac:chgData name="CoulterS" userId="34749da5-1694-4e96-a307-c22fee0865d8" providerId="ADAL" clId="{0E6608D9-DB35-4009-841E-362DCD084AAF}" dt="2025-07-08T17:52:19.081" v="462" actId="478"/>
          <ac:spMkLst>
            <pc:docMk/>
            <pc:sldMk cId="2001011978" sldId="273"/>
            <ac:spMk id="6" creationId="{4207A45E-7C80-4F47-9C87-F4CBD91C0E44}"/>
          </ac:spMkLst>
        </pc:spChg>
        <pc:spChg chg="add del mod">
          <ac:chgData name="CoulterS" userId="34749da5-1694-4e96-a307-c22fee0865d8" providerId="ADAL" clId="{0E6608D9-DB35-4009-841E-362DCD084AAF}" dt="2025-07-08T17:58:15.965" v="527"/>
          <ac:spMkLst>
            <pc:docMk/>
            <pc:sldMk cId="2001011978" sldId="273"/>
            <ac:spMk id="7" creationId="{01969E5F-C4F1-4D15-857E-3E99B1AA0C75}"/>
          </ac:spMkLst>
        </pc:spChg>
        <pc:spChg chg="add del mod">
          <ac:chgData name="CoulterS" userId="34749da5-1694-4e96-a307-c22fee0865d8" providerId="ADAL" clId="{0E6608D9-DB35-4009-841E-362DCD084AAF}" dt="2025-07-08T17:58:15.344" v="525" actId="767"/>
          <ac:spMkLst>
            <pc:docMk/>
            <pc:sldMk cId="2001011978" sldId="273"/>
            <ac:spMk id="9" creationId="{318C7DBF-AAA6-4805-9F8F-5DE55380DC34}"/>
          </ac:spMkLst>
        </pc:spChg>
        <pc:spChg chg="del">
          <ac:chgData name="CoulterS" userId="34749da5-1694-4e96-a307-c22fee0865d8" providerId="ADAL" clId="{0E6608D9-DB35-4009-841E-362DCD084AAF}" dt="2025-07-08T17:52:23.291" v="464" actId="478"/>
          <ac:spMkLst>
            <pc:docMk/>
            <pc:sldMk cId="2001011978" sldId="273"/>
            <ac:spMk id="18" creationId="{367FB2D2-B8FC-4DEC-88E7-BD04CAD5EDAB}"/>
          </ac:spMkLst>
        </pc:spChg>
        <pc:spChg chg="del">
          <ac:chgData name="CoulterS" userId="34749da5-1694-4e96-a307-c22fee0865d8" providerId="ADAL" clId="{0E6608D9-DB35-4009-841E-362DCD084AAF}" dt="2025-07-08T17:52:21.091" v="463" actId="478"/>
          <ac:spMkLst>
            <pc:docMk/>
            <pc:sldMk cId="2001011978" sldId="273"/>
            <ac:spMk id="19" creationId="{19BE6E8E-78E6-4B69-B5D2-15F44B3B4B92}"/>
          </ac:spMkLst>
        </pc:spChg>
        <pc:spChg chg="add del mod">
          <ac:chgData name="CoulterS" userId="34749da5-1694-4e96-a307-c22fee0865d8" providerId="ADAL" clId="{0E6608D9-DB35-4009-841E-362DCD084AAF}" dt="2025-07-09T14:18:51.203" v="1682" actId="478"/>
          <ac:spMkLst>
            <pc:docMk/>
            <pc:sldMk cId="2001011978" sldId="273"/>
            <ac:spMk id="21" creationId="{A781598C-969A-4322-8835-3D550944D598}"/>
          </ac:spMkLst>
        </pc:spChg>
        <pc:spChg chg="add del mod">
          <ac:chgData name="CoulterS" userId="34749da5-1694-4e96-a307-c22fee0865d8" providerId="ADAL" clId="{0E6608D9-DB35-4009-841E-362DCD084AAF}" dt="2025-07-09T14:18:51.203" v="1682" actId="478"/>
          <ac:spMkLst>
            <pc:docMk/>
            <pc:sldMk cId="2001011978" sldId="273"/>
            <ac:spMk id="22" creationId="{4CD7A6A5-F563-4BD4-8A15-54851B26C617}"/>
          </ac:spMkLst>
        </pc:spChg>
        <pc:spChg chg="add del mod">
          <ac:chgData name="CoulterS" userId="34749da5-1694-4e96-a307-c22fee0865d8" providerId="ADAL" clId="{0E6608D9-DB35-4009-841E-362DCD084AAF}" dt="2025-07-09T14:18:51.203" v="1682" actId="478"/>
          <ac:spMkLst>
            <pc:docMk/>
            <pc:sldMk cId="2001011978" sldId="273"/>
            <ac:spMk id="25" creationId="{6E383288-BABC-4436-93D8-8D093F676049}"/>
          </ac:spMkLst>
        </pc:spChg>
        <pc:spChg chg="add del mod">
          <ac:chgData name="CoulterS" userId="34749da5-1694-4e96-a307-c22fee0865d8" providerId="ADAL" clId="{0E6608D9-DB35-4009-841E-362DCD084AAF}" dt="2025-07-09T14:18:51.203" v="1682" actId="478"/>
          <ac:spMkLst>
            <pc:docMk/>
            <pc:sldMk cId="2001011978" sldId="273"/>
            <ac:spMk id="26" creationId="{CB2874D3-0FD1-496E-A86A-39460A0B61B3}"/>
          </ac:spMkLst>
        </pc:spChg>
        <pc:spChg chg="add mod">
          <ac:chgData name="CoulterS" userId="34749da5-1694-4e96-a307-c22fee0865d8" providerId="ADAL" clId="{0E6608D9-DB35-4009-841E-362DCD084AAF}" dt="2025-07-09T14:19:25.814" v="1707" actId="1076"/>
          <ac:spMkLst>
            <pc:docMk/>
            <pc:sldMk cId="2001011978" sldId="273"/>
            <ac:spMk id="27" creationId="{9D26CD6C-E0C0-4456-BBAB-E63F3FC5C533}"/>
          </ac:spMkLst>
        </pc:spChg>
        <pc:picChg chg="add mod">
          <ac:chgData name="CoulterS" userId="34749da5-1694-4e96-a307-c22fee0865d8" providerId="ADAL" clId="{0E6608D9-DB35-4009-841E-362DCD084AAF}" dt="2025-07-08T17:56:20.431" v="472" actId="1076"/>
          <ac:picMkLst>
            <pc:docMk/>
            <pc:sldMk cId="2001011978" sldId="273"/>
            <ac:picMk id="20" creationId="{4588C08C-2FC1-4F29-9F6E-DB2BBFF46986}"/>
          </ac:picMkLst>
        </pc:picChg>
        <pc:picChg chg="add mod">
          <ac:chgData name="CoulterS" userId="34749da5-1694-4e96-a307-c22fee0865d8" providerId="ADAL" clId="{0E6608D9-DB35-4009-841E-362DCD084AAF}" dt="2025-07-08T17:56:13.237" v="470" actId="1076"/>
          <ac:picMkLst>
            <pc:docMk/>
            <pc:sldMk cId="2001011978" sldId="273"/>
            <ac:picMk id="2050" creationId="{04279241-9250-42E1-8D39-8890DC74CB51}"/>
          </ac:picMkLst>
        </pc:picChg>
      </pc:sldChg>
      <pc:sldChg chg="addSp delSp add modNotesTx">
        <pc:chgData name="CoulterS" userId="34749da5-1694-4e96-a307-c22fee0865d8" providerId="ADAL" clId="{0E6608D9-DB35-4009-841E-362DCD084AAF}" dt="2025-07-08T18:16:04.623" v="1131" actId="20577"/>
        <pc:sldMkLst>
          <pc:docMk/>
          <pc:sldMk cId="2397266212" sldId="276"/>
        </pc:sldMkLst>
        <pc:spChg chg="add del">
          <ac:chgData name="CoulterS" userId="34749da5-1694-4e96-a307-c22fee0865d8" providerId="ADAL" clId="{0E6608D9-DB35-4009-841E-362DCD084AAF}" dt="2025-07-08T18:13:08.375" v="610" actId="478"/>
          <ac:spMkLst>
            <pc:docMk/>
            <pc:sldMk cId="2397266212" sldId="276"/>
            <ac:spMk id="5" creationId="{001EBB66-D09B-4B7F-8D17-DD4FEC01B4BE}"/>
          </ac:spMkLst>
        </pc:spChg>
        <pc:spChg chg="add del">
          <ac:chgData name="CoulterS" userId="34749da5-1694-4e96-a307-c22fee0865d8" providerId="ADAL" clId="{0E6608D9-DB35-4009-841E-362DCD084AAF}" dt="2025-07-08T18:13:11.089" v="611" actId="478"/>
          <ac:spMkLst>
            <pc:docMk/>
            <pc:sldMk cId="2397266212" sldId="276"/>
            <ac:spMk id="6" creationId="{2D0A9AF8-E62C-4A76-AFED-98ACD351EED8}"/>
          </ac:spMkLst>
        </pc:spChg>
        <pc:picChg chg="add">
          <ac:chgData name="CoulterS" userId="34749da5-1694-4e96-a307-c22fee0865d8" providerId="ADAL" clId="{0E6608D9-DB35-4009-841E-362DCD084AAF}" dt="2025-07-08T18:13:14.417" v="612"/>
          <ac:picMkLst>
            <pc:docMk/>
            <pc:sldMk cId="2397266212" sldId="276"/>
            <ac:picMk id="7" creationId="{B1EB5AF6-3C5C-4955-991C-646293635F15}"/>
          </ac:picMkLst>
        </pc:picChg>
      </pc:sldChg>
      <pc:sldChg chg="addSp delSp add modNotesTx">
        <pc:chgData name="CoulterS" userId="34749da5-1694-4e96-a307-c22fee0865d8" providerId="ADAL" clId="{0E6608D9-DB35-4009-841E-362DCD084AAF}" dt="2025-07-08T18:15:08.430" v="1119" actId="20577"/>
        <pc:sldMkLst>
          <pc:docMk/>
          <pc:sldMk cId="4199659264" sldId="277"/>
        </pc:sldMkLst>
        <pc:picChg chg="del">
          <ac:chgData name="CoulterS" userId="34749da5-1694-4e96-a307-c22fee0865d8" providerId="ADAL" clId="{0E6608D9-DB35-4009-841E-362DCD084AAF}" dt="2025-07-08T18:13:19.957" v="615" actId="478"/>
          <ac:picMkLst>
            <pc:docMk/>
            <pc:sldMk cId="4199659264" sldId="277"/>
            <ac:picMk id="7" creationId="{B1EB5AF6-3C5C-4955-991C-646293635F15}"/>
          </ac:picMkLst>
        </pc:picChg>
        <pc:picChg chg="add">
          <ac:chgData name="CoulterS" userId="34749da5-1694-4e96-a307-c22fee0865d8" providerId="ADAL" clId="{0E6608D9-DB35-4009-841E-362DCD084AAF}" dt="2025-07-08T18:13:23.853" v="616"/>
          <ac:picMkLst>
            <pc:docMk/>
            <pc:sldMk cId="4199659264" sldId="277"/>
            <ac:picMk id="8" creationId="{1523CF97-E78F-4881-BFFF-2740A0E6A1FC}"/>
          </ac:picMkLst>
        </pc:picChg>
      </pc:sldChg>
      <pc:sldChg chg="modSp add modAnim modNotesTx">
        <pc:chgData name="CoulterS" userId="34749da5-1694-4e96-a307-c22fee0865d8" providerId="ADAL" clId="{0E6608D9-DB35-4009-841E-362DCD084AAF}" dt="2025-07-10T01:25:17.520" v="4480" actId="20577"/>
        <pc:sldMkLst>
          <pc:docMk/>
          <pc:sldMk cId="2668084104" sldId="278"/>
        </pc:sldMkLst>
        <pc:spChg chg="mod">
          <ac:chgData name="CoulterS" userId="34749da5-1694-4e96-a307-c22fee0865d8" providerId="ADAL" clId="{0E6608D9-DB35-4009-841E-362DCD084AAF}" dt="2025-07-08T18:18:21.818" v="1134" actId="5793"/>
          <ac:spMkLst>
            <pc:docMk/>
            <pc:sldMk cId="2668084104" sldId="278"/>
            <ac:spMk id="5" creationId="{001EBB66-D09B-4B7F-8D17-DD4FEC01B4BE}"/>
          </ac:spMkLst>
        </pc:spChg>
        <pc:spChg chg="mod">
          <ac:chgData name="CoulterS" userId="34749da5-1694-4e96-a307-c22fee0865d8" providerId="ADAL" clId="{0E6608D9-DB35-4009-841E-362DCD084AAF}" dt="2025-07-10T01:25:17.520" v="4480" actId="20577"/>
          <ac:spMkLst>
            <pc:docMk/>
            <pc:sldMk cId="2668084104" sldId="278"/>
            <ac:spMk id="7" creationId="{41A387F9-1679-4D2F-9FE6-98AC7A2AC80B}"/>
          </ac:spMkLst>
        </pc:spChg>
      </pc:sldChg>
      <pc:sldChg chg="modSp add del modNotesTx">
        <pc:chgData name="CoulterS" userId="34749da5-1694-4e96-a307-c22fee0865d8" providerId="ADAL" clId="{0E6608D9-DB35-4009-841E-362DCD084AAF}" dt="2025-07-09T18:34:12.233" v="2249" actId="2696"/>
        <pc:sldMkLst>
          <pc:docMk/>
          <pc:sldMk cId="965373214" sldId="279"/>
        </pc:sldMkLst>
        <pc:spChg chg="mod">
          <ac:chgData name="CoulterS" userId="34749da5-1694-4e96-a307-c22fee0865d8" providerId="ADAL" clId="{0E6608D9-DB35-4009-841E-362DCD084AAF}" dt="2025-07-08T18:23:56.718" v="1279" actId="20577"/>
          <ac:spMkLst>
            <pc:docMk/>
            <pc:sldMk cId="965373214" sldId="279"/>
            <ac:spMk id="7" creationId="{41A387F9-1679-4D2F-9FE6-98AC7A2AC80B}"/>
          </ac:spMkLst>
        </pc:spChg>
      </pc:sldChg>
      <pc:sldChg chg="modSp add modAnim">
        <pc:chgData name="CoulterS" userId="34749da5-1694-4e96-a307-c22fee0865d8" providerId="ADAL" clId="{0E6608D9-DB35-4009-841E-362DCD084AAF}" dt="2025-07-09T17:04:05.099" v="2024" actId="20577"/>
        <pc:sldMkLst>
          <pc:docMk/>
          <pc:sldMk cId="2878674041" sldId="280"/>
        </pc:sldMkLst>
        <pc:spChg chg="mod">
          <ac:chgData name="CoulterS" userId="34749da5-1694-4e96-a307-c22fee0865d8" providerId="ADAL" clId="{0E6608D9-DB35-4009-841E-362DCD084AAF}" dt="2025-07-09T17:04:05.099" v="2024" actId="20577"/>
          <ac:spMkLst>
            <pc:docMk/>
            <pc:sldMk cId="2878674041" sldId="280"/>
            <ac:spMk id="5" creationId="{001EBB66-D09B-4B7F-8D17-DD4FEC01B4BE}"/>
          </ac:spMkLst>
        </pc:spChg>
        <pc:spChg chg="mod">
          <ac:chgData name="CoulterS" userId="34749da5-1694-4e96-a307-c22fee0865d8" providerId="ADAL" clId="{0E6608D9-DB35-4009-841E-362DCD084AAF}" dt="2025-07-08T19:03:02.861" v="1378" actId="14100"/>
          <ac:spMkLst>
            <pc:docMk/>
            <pc:sldMk cId="2878674041" sldId="280"/>
            <ac:spMk id="7" creationId="{41A387F9-1679-4D2F-9FE6-98AC7A2AC80B}"/>
          </ac:spMkLst>
        </pc:spChg>
      </pc:sldChg>
      <pc:sldChg chg="modSp add">
        <pc:chgData name="CoulterS" userId="34749da5-1694-4e96-a307-c22fee0865d8" providerId="ADAL" clId="{0E6608D9-DB35-4009-841E-362DCD084AAF}" dt="2025-07-09T23:32:00.719" v="3362" actId="20577"/>
        <pc:sldMkLst>
          <pc:docMk/>
          <pc:sldMk cId="2646809849" sldId="281"/>
        </pc:sldMkLst>
        <pc:spChg chg="mod">
          <ac:chgData name="CoulterS" userId="34749da5-1694-4e96-a307-c22fee0865d8" providerId="ADAL" clId="{0E6608D9-DB35-4009-841E-362DCD084AAF}" dt="2025-07-09T23:32:00.719" v="3362" actId="20577"/>
          <ac:spMkLst>
            <pc:docMk/>
            <pc:sldMk cId="2646809849" sldId="281"/>
            <ac:spMk id="7" creationId="{41A387F9-1679-4D2F-9FE6-98AC7A2AC80B}"/>
          </ac:spMkLst>
        </pc:spChg>
      </pc:sldChg>
      <pc:sldChg chg="modSp add del">
        <pc:chgData name="CoulterS" userId="34749da5-1694-4e96-a307-c22fee0865d8" providerId="ADAL" clId="{0E6608D9-DB35-4009-841E-362DCD084AAF}" dt="2025-07-09T14:24:35.581" v="1782" actId="2696"/>
        <pc:sldMkLst>
          <pc:docMk/>
          <pc:sldMk cId="380805153" sldId="282"/>
        </pc:sldMkLst>
        <pc:spChg chg="mod">
          <ac:chgData name="CoulterS" userId="34749da5-1694-4e96-a307-c22fee0865d8" providerId="ADAL" clId="{0E6608D9-DB35-4009-841E-362DCD084AAF}" dt="2025-07-08T19:15:54.057" v="1476" actId="20577"/>
          <ac:spMkLst>
            <pc:docMk/>
            <pc:sldMk cId="380805153" sldId="282"/>
            <ac:spMk id="3" creationId="{830A0E7D-5B65-461B-8906-037C616960AD}"/>
          </ac:spMkLst>
        </pc:spChg>
      </pc:sldChg>
      <pc:sldChg chg="modSp add del">
        <pc:chgData name="CoulterS" userId="34749da5-1694-4e96-a307-c22fee0865d8" providerId="ADAL" clId="{0E6608D9-DB35-4009-841E-362DCD084AAF}" dt="2025-07-09T16:28:00.550" v="1950" actId="2696"/>
        <pc:sldMkLst>
          <pc:docMk/>
          <pc:sldMk cId="526444977" sldId="283"/>
        </pc:sldMkLst>
        <pc:spChg chg="mod">
          <ac:chgData name="CoulterS" userId="34749da5-1694-4e96-a307-c22fee0865d8" providerId="ADAL" clId="{0E6608D9-DB35-4009-841E-362DCD084AAF}" dt="2025-07-09T14:08:32.402" v="1616" actId="20577"/>
          <ac:spMkLst>
            <pc:docMk/>
            <pc:sldMk cId="526444977" sldId="283"/>
            <ac:spMk id="5" creationId="{001EBB66-D09B-4B7F-8D17-DD4FEC01B4BE}"/>
          </ac:spMkLst>
        </pc:spChg>
      </pc:sldChg>
      <pc:sldChg chg="modSp add del">
        <pc:chgData name="CoulterS" userId="34749da5-1694-4e96-a307-c22fee0865d8" providerId="ADAL" clId="{0E6608D9-DB35-4009-841E-362DCD084AAF}" dt="2025-07-09T23:31:49.277" v="3361" actId="2696"/>
        <pc:sldMkLst>
          <pc:docMk/>
          <pc:sldMk cId="1165312763" sldId="284"/>
        </pc:sldMkLst>
        <pc:spChg chg="mod">
          <ac:chgData name="CoulterS" userId="34749da5-1694-4e96-a307-c22fee0865d8" providerId="ADAL" clId="{0E6608D9-DB35-4009-841E-362DCD084AAF}" dt="2025-07-08T19:19:30.750" v="1584" actId="20577"/>
          <ac:spMkLst>
            <pc:docMk/>
            <pc:sldMk cId="1165312763" sldId="284"/>
            <ac:spMk id="5" creationId="{001EBB66-D09B-4B7F-8D17-DD4FEC01B4BE}"/>
          </ac:spMkLst>
        </pc:spChg>
        <pc:spChg chg="mod">
          <ac:chgData name="CoulterS" userId="34749da5-1694-4e96-a307-c22fee0865d8" providerId="ADAL" clId="{0E6608D9-DB35-4009-841E-362DCD084AAF}" dt="2025-07-08T19:19:23.371" v="1578" actId="27636"/>
          <ac:spMkLst>
            <pc:docMk/>
            <pc:sldMk cId="1165312763" sldId="284"/>
            <ac:spMk id="7" creationId="{41A387F9-1679-4D2F-9FE6-98AC7A2AC80B}"/>
          </ac:spMkLst>
        </pc:spChg>
      </pc:sldChg>
      <pc:sldChg chg="addSp delSp modSp add ord">
        <pc:chgData name="CoulterS" userId="34749da5-1694-4e96-a307-c22fee0865d8" providerId="ADAL" clId="{0E6608D9-DB35-4009-841E-362DCD084AAF}" dt="2025-07-09T14:12:29.556" v="1655" actId="20577"/>
        <pc:sldMkLst>
          <pc:docMk/>
          <pc:sldMk cId="2437438450" sldId="285"/>
        </pc:sldMkLst>
        <pc:spChg chg="add del">
          <ac:chgData name="CoulterS" userId="34749da5-1694-4e96-a307-c22fee0865d8" providerId="ADAL" clId="{0E6608D9-DB35-4009-841E-362DCD084AAF}" dt="2025-07-09T14:11:31.015" v="1636"/>
          <ac:spMkLst>
            <pc:docMk/>
            <pc:sldMk cId="2437438450" sldId="285"/>
            <ac:spMk id="4" creationId="{8ED510D2-B3C8-4ACF-8E98-E5704B1BFD43}"/>
          </ac:spMkLst>
        </pc:spChg>
        <pc:spChg chg="mod">
          <ac:chgData name="CoulterS" userId="34749da5-1694-4e96-a307-c22fee0865d8" providerId="ADAL" clId="{0E6608D9-DB35-4009-841E-362DCD084AAF}" dt="2025-07-09T14:12:29.556" v="1655" actId="20577"/>
          <ac:spMkLst>
            <pc:docMk/>
            <pc:sldMk cId="2437438450" sldId="285"/>
            <ac:spMk id="5" creationId="{001EBB66-D09B-4B7F-8D17-DD4FEC01B4BE}"/>
          </ac:spMkLst>
        </pc:spChg>
      </pc:sldChg>
      <pc:sldChg chg="add">
        <pc:chgData name="CoulterS" userId="34749da5-1694-4e96-a307-c22fee0865d8" providerId="ADAL" clId="{0E6608D9-DB35-4009-841E-362DCD084AAF}" dt="2025-07-09T14:12:20.632" v="1654"/>
        <pc:sldMkLst>
          <pc:docMk/>
          <pc:sldMk cId="1589816666" sldId="286"/>
        </pc:sldMkLst>
      </pc:sldChg>
      <pc:sldChg chg="modSp add">
        <pc:chgData name="CoulterS" userId="34749da5-1694-4e96-a307-c22fee0865d8" providerId="ADAL" clId="{0E6608D9-DB35-4009-841E-362DCD084AAF}" dt="2025-07-09T14:13:29.834" v="1661" actId="255"/>
        <pc:sldMkLst>
          <pc:docMk/>
          <pc:sldMk cId="3571498561" sldId="287"/>
        </pc:sldMkLst>
        <pc:spChg chg="mod">
          <ac:chgData name="CoulterS" userId="34749da5-1694-4e96-a307-c22fee0865d8" providerId="ADAL" clId="{0E6608D9-DB35-4009-841E-362DCD084AAF}" dt="2025-07-09T14:13:29.834" v="1661" actId="255"/>
          <ac:spMkLst>
            <pc:docMk/>
            <pc:sldMk cId="3571498561" sldId="287"/>
            <ac:spMk id="5" creationId="{001EBB66-D09B-4B7F-8D17-DD4FEC01B4BE}"/>
          </ac:spMkLst>
        </pc:spChg>
      </pc:sldChg>
      <pc:sldChg chg="modSp add">
        <pc:chgData name="CoulterS" userId="34749da5-1694-4e96-a307-c22fee0865d8" providerId="ADAL" clId="{0E6608D9-DB35-4009-841E-362DCD084AAF}" dt="2025-07-09T14:15:39.532" v="1672" actId="255"/>
        <pc:sldMkLst>
          <pc:docMk/>
          <pc:sldMk cId="1367317398" sldId="288"/>
        </pc:sldMkLst>
        <pc:spChg chg="mod">
          <ac:chgData name="CoulterS" userId="34749da5-1694-4e96-a307-c22fee0865d8" providerId="ADAL" clId="{0E6608D9-DB35-4009-841E-362DCD084AAF}" dt="2025-07-09T14:15:39.532" v="1672" actId="255"/>
          <ac:spMkLst>
            <pc:docMk/>
            <pc:sldMk cId="1367317398" sldId="288"/>
            <ac:spMk id="5" creationId="{001EBB66-D09B-4B7F-8D17-DD4FEC01B4BE}"/>
          </ac:spMkLst>
        </pc:spChg>
      </pc:sldChg>
      <pc:sldChg chg="addSp delSp modSp add">
        <pc:chgData name="CoulterS" userId="34749da5-1694-4e96-a307-c22fee0865d8" providerId="ADAL" clId="{0E6608D9-DB35-4009-841E-362DCD084AAF}" dt="2025-07-09T14:24:51.926" v="1787" actId="313"/>
        <pc:sldMkLst>
          <pc:docMk/>
          <pc:sldMk cId="1768054635" sldId="289"/>
        </pc:sldMkLst>
        <pc:spChg chg="mod">
          <ac:chgData name="CoulterS" userId="34749da5-1694-4e96-a307-c22fee0865d8" providerId="ADAL" clId="{0E6608D9-DB35-4009-841E-362DCD084AAF}" dt="2025-07-09T14:24:51.926" v="1787" actId="313"/>
          <ac:spMkLst>
            <pc:docMk/>
            <pc:sldMk cId="1768054635" sldId="289"/>
            <ac:spMk id="5" creationId="{001EBB66-D09B-4B7F-8D17-DD4FEC01B4BE}"/>
          </ac:spMkLst>
        </pc:spChg>
        <pc:graphicFrameChg chg="add del modGraphic">
          <ac:chgData name="CoulterS" userId="34749da5-1694-4e96-a307-c22fee0865d8" providerId="ADAL" clId="{0E6608D9-DB35-4009-841E-362DCD084AAF}" dt="2025-07-09T14:24:49.020" v="1785" actId="27309"/>
          <ac:graphicFrameMkLst>
            <pc:docMk/>
            <pc:sldMk cId="1768054635" sldId="289"/>
            <ac:graphicFrameMk id="6" creationId="{388BFCE1-A11B-4BEC-B13E-A9459C5FF99D}"/>
          </ac:graphicFrameMkLst>
        </pc:graphicFrameChg>
      </pc:sldChg>
      <pc:sldChg chg="add">
        <pc:chgData name="CoulterS" userId="34749da5-1694-4e96-a307-c22fee0865d8" providerId="ADAL" clId="{0E6608D9-DB35-4009-841E-362DCD084AAF}" dt="2025-07-09T14:18:44.580" v="1681"/>
        <pc:sldMkLst>
          <pc:docMk/>
          <pc:sldMk cId="1155269015" sldId="290"/>
        </pc:sldMkLst>
      </pc:sldChg>
      <pc:sldChg chg="addSp delSp modSp add delAnim">
        <pc:chgData name="CoulterS" userId="34749da5-1694-4e96-a307-c22fee0865d8" providerId="ADAL" clId="{0E6608D9-DB35-4009-841E-362DCD084AAF}" dt="2025-07-09T14:23:22.453" v="1740" actId="255"/>
        <pc:sldMkLst>
          <pc:docMk/>
          <pc:sldMk cId="2984350490" sldId="320"/>
        </pc:sldMkLst>
        <pc:spChg chg="mod">
          <ac:chgData name="CoulterS" userId="34749da5-1694-4e96-a307-c22fee0865d8" providerId="ADAL" clId="{0E6608D9-DB35-4009-841E-362DCD084AAF}" dt="2025-07-09T14:23:22.453" v="1740" actId="255"/>
          <ac:spMkLst>
            <pc:docMk/>
            <pc:sldMk cId="2984350490" sldId="320"/>
            <ac:spMk id="9" creationId="{FBD6A5CD-D0F6-4710-9CAC-5F3A1BC0BB8E}"/>
          </ac:spMkLst>
        </pc:spChg>
        <pc:spChg chg="del">
          <ac:chgData name="CoulterS" userId="34749da5-1694-4e96-a307-c22fee0865d8" providerId="ADAL" clId="{0E6608D9-DB35-4009-841E-362DCD084AAF}" dt="2025-07-09T14:19:50.305" v="1709" actId="478"/>
          <ac:spMkLst>
            <pc:docMk/>
            <pc:sldMk cId="2984350490" sldId="320"/>
            <ac:spMk id="11" creationId="{E37A94A7-E668-4AF3-AC5B-2B7DC7396AFD}"/>
          </ac:spMkLst>
        </pc:spChg>
        <pc:picChg chg="del">
          <ac:chgData name="CoulterS" userId="34749da5-1694-4e96-a307-c22fee0865d8" providerId="ADAL" clId="{0E6608D9-DB35-4009-841E-362DCD084AAF}" dt="2025-07-09T14:20:15.449" v="1710" actId="478"/>
          <ac:picMkLst>
            <pc:docMk/>
            <pc:sldMk cId="2984350490" sldId="320"/>
            <ac:picMk id="14338" creationId="{970B6D58-6BF8-4457-B25E-75FD1D2E43FD}"/>
          </ac:picMkLst>
        </pc:picChg>
        <pc:picChg chg="add mod">
          <ac:chgData name="CoulterS" userId="34749da5-1694-4e96-a307-c22fee0865d8" providerId="ADAL" clId="{0E6608D9-DB35-4009-841E-362DCD084AAF}" dt="2025-07-09T14:20:24.798" v="1713" actId="14100"/>
          <ac:picMkLst>
            <pc:docMk/>
            <pc:sldMk cId="2984350490" sldId="320"/>
            <ac:picMk id="28674" creationId="{F06129F4-81A6-4FCD-AA07-5C967A73033E}"/>
          </ac:picMkLst>
        </pc:picChg>
      </pc:sldChg>
      <pc:sldChg chg="modSp add">
        <pc:chgData name="CoulterS" userId="34749da5-1694-4e96-a307-c22fee0865d8" providerId="ADAL" clId="{0E6608D9-DB35-4009-841E-362DCD084AAF}" dt="2025-07-09T14:21:48.063" v="1732" actId="255"/>
        <pc:sldMkLst>
          <pc:docMk/>
          <pc:sldMk cId="565100439" sldId="321"/>
        </pc:sldMkLst>
        <pc:spChg chg="mod">
          <ac:chgData name="CoulterS" userId="34749da5-1694-4e96-a307-c22fee0865d8" providerId="ADAL" clId="{0E6608D9-DB35-4009-841E-362DCD084AAF}" dt="2025-07-09T14:21:48.063" v="1732" actId="255"/>
          <ac:spMkLst>
            <pc:docMk/>
            <pc:sldMk cId="565100439" sldId="321"/>
            <ac:spMk id="9" creationId="{FBD6A5CD-D0F6-4710-9CAC-5F3A1BC0BB8E}"/>
          </ac:spMkLst>
        </pc:spChg>
      </pc:sldChg>
      <pc:sldChg chg="modSp add">
        <pc:chgData name="CoulterS" userId="34749da5-1694-4e96-a307-c22fee0865d8" providerId="ADAL" clId="{0E6608D9-DB35-4009-841E-362DCD084AAF}" dt="2025-07-09T14:24:19.101" v="1780" actId="20577"/>
        <pc:sldMkLst>
          <pc:docMk/>
          <pc:sldMk cId="2050439817" sldId="322"/>
        </pc:sldMkLst>
        <pc:spChg chg="mod">
          <ac:chgData name="CoulterS" userId="34749da5-1694-4e96-a307-c22fee0865d8" providerId="ADAL" clId="{0E6608D9-DB35-4009-841E-362DCD084AAF}" dt="2025-07-09T14:24:19.101" v="1780" actId="20577"/>
          <ac:spMkLst>
            <pc:docMk/>
            <pc:sldMk cId="2050439817" sldId="322"/>
            <ac:spMk id="9" creationId="{FBD6A5CD-D0F6-4710-9CAC-5F3A1BC0BB8E}"/>
          </ac:spMkLst>
        </pc:spChg>
      </pc:sldChg>
      <pc:sldChg chg="modSp add del">
        <pc:chgData name="CoulterS" userId="34749da5-1694-4e96-a307-c22fee0865d8" providerId="ADAL" clId="{0E6608D9-DB35-4009-841E-362DCD084AAF}" dt="2025-07-09T14:24:22.304" v="1781" actId="2696"/>
        <pc:sldMkLst>
          <pc:docMk/>
          <pc:sldMk cId="2766878169" sldId="323"/>
        </pc:sldMkLst>
        <pc:spChg chg="mod">
          <ac:chgData name="CoulterS" userId="34749da5-1694-4e96-a307-c22fee0865d8" providerId="ADAL" clId="{0E6608D9-DB35-4009-841E-362DCD084AAF}" dt="2025-07-09T14:23:34.890" v="1742" actId="255"/>
          <ac:spMkLst>
            <pc:docMk/>
            <pc:sldMk cId="2766878169" sldId="323"/>
            <ac:spMk id="9" creationId="{FBD6A5CD-D0F6-4710-9CAC-5F3A1BC0BB8E}"/>
          </ac:spMkLst>
        </pc:spChg>
      </pc:sldChg>
      <pc:sldChg chg="modSp add">
        <pc:chgData name="CoulterS" userId="34749da5-1694-4e96-a307-c22fee0865d8" providerId="ADAL" clId="{0E6608D9-DB35-4009-841E-362DCD084AAF}" dt="2025-07-09T15:43:48.817" v="1824" actId="20577"/>
        <pc:sldMkLst>
          <pc:docMk/>
          <pc:sldMk cId="3257821557" sldId="323"/>
        </pc:sldMkLst>
        <pc:spChg chg="mod">
          <ac:chgData name="CoulterS" userId="34749da5-1694-4e96-a307-c22fee0865d8" providerId="ADAL" clId="{0E6608D9-DB35-4009-841E-362DCD084AAF}" dt="2025-07-09T15:43:48.817" v="1824" actId="20577"/>
          <ac:spMkLst>
            <pc:docMk/>
            <pc:sldMk cId="3257821557" sldId="323"/>
            <ac:spMk id="5" creationId="{001EBB66-D09B-4B7F-8D17-DD4FEC01B4BE}"/>
          </ac:spMkLst>
        </pc:spChg>
      </pc:sldChg>
      <pc:sldChg chg="modSp add">
        <pc:chgData name="CoulterS" userId="34749da5-1694-4e96-a307-c22fee0865d8" providerId="ADAL" clId="{0E6608D9-DB35-4009-841E-362DCD084AAF}" dt="2025-07-09T15:43:55.520" v="1826" actId="20577"/>
        <pc:sldMkLst>
          <pc:docMk/>
          <pc:sldMk cId="684940695" sldId="324"/>
        </pc:sldMkLst>
        <pc:spChg chg="mod">
          <ac:chgData name="CoulterS" userId="34749da5-1694-4e96-a307-c22fee0865d8" providerId="ADAL" clId="{0E6608D9-DB35-4009-841E-362DCD084AAF}" dt="2025-07-09T15:43:55.520" v="1826" actId="20577"/>
          <ac:spMkLst>
            <pc:docMk/>
            <pc:sldMk cId="684940695" sldId="324"/>
            <ac:spMk id="5" creationId="{001EBB66-D09B-4B7F-8D17-DD4FEC01B4BE}"/>
          </ac:spMkLst>
        </pc:spChg>
      </pc:sldChg>
      <pc:sldChg chg="add">
        <pc:chgData name="CoulterS" userId="34749da5-1694-4e96-a307-c22fee0865d8" providerId="ADAL" clId="{0E6608D9-DB35-4009-841E-362DCD084AAF}" dt="2025-07-09T15:43:39.106" v="1823"/>
        <pc:sldMkLst>
          <pc:docMk/>
          <pc:sldMk cId="2359827054" sldId="325"/>
        </pc:sldMkLst>
      </pc:sldChg>
      <pc:sldChg chg="modSp add">
        <pc:chgData name="CoulterS" userId="34749da5-1694-4e96-a307-c22fee0865d8" providerId="ADAL" clId="{0E6608D9-DB35-4009-841E-362DCD084AAF}" dt="2025-07-09T15:44:00.128" v="1827" actId="20577"/>
        <pc:sldMkLst>
          <pc:docMk/>
          <pc:sldMk cId="3262828628" sldId="326"/>
        </pc:sldMkLst>
        <pc:spChg chg="mod">
          <ac:chgData name="CoulterS" userId="34749da5-1694-4e96-a307-c22fee0865d8" providerId="ADAL" clId="{0E6608D9-DB35-4009-841E-362DCD084AAF}" dt="2025-07-09T15:44:00.128" v="1827" actId="20577"/>
          <ac:spMkLst>
            <pc:docMk/>
            <pc:sldMk cId="3262828628" sldId="326"/>
            <ac:spMk id="5" creationId="{001EBB66-D09B-4B7F-8D17-DD4FEC01B4BE}"/>
          </ac:spMkLst>
        </pc:spChg>
      </pc:sldChg>
      <pc:sldChg chg="modSp add">
        <pc:chgData name="CoulterS" userId="34749da5-1694-4e96-a307-c22fee0865d8" providerId="ADAL" clId="{0E6608D9-DB35-4009-841E-362DCD084AAF}" dt="2025-07-09T15:44:42.848" v="1838" actId="255"/>
        <pc:sldMkLst>
          <pc:docMk/>
          <pc:sldMk cId="1761643196" sldId="327"/>
        </pc:sldMkLst>
        <pc:spChg chg="mod">
          <ac:chgData name="CoulterS" userId="34749da5-1694-4e96-a307-c22fee0865d8" providerId="ADAL" clId="{0E6608D9-DB35-4009-841E-362DCD084AAF}" dt="2025-07-09T15:44:42.848" v="1838" actId="255"/>
          <ac:spMkLst>
            <pc:docMk/>
            <pc:sldMk cId="1761643196" sldId="327"/>
            <ac:spMk id="5" creationId="{001EBB66-D09B-4B7F-8D17-DD4FEC01B4BE}"/>
          </ac:spMkLst>
        </pc:spChg>
      </pc:sldChg>
      <pc:sldChg chg="modSp add">
        <pc:chgData name="CoulterS" userId="34749da5-1694-4e96-a307-c22fee0865d8" providerId="ADAL" clId="{0E6608D9-DB35-4009-841E-362DCD084AAF}" dt="2025-07-09T15:52:00.582" v="1853"/>
        <pc:sldMkLst>
          <pc:docMk/>
          <pc:sldMk cId="2177567061" sldId="328"/>
        </pc:sldMkLst>
        <pc:spChg chg="mod">
          <ac:chgData name="CoulterS" userId="34749da5-1694-4e96-a307-c22fee0865d8" providerId="ADAL" clId="{0E6608D9-DB35-4009-841E-362DCD084AAF}" dt="2025-07-09T15:52:00.582" v="1853"/>
          <ac:spMkLst>
            <pc:docMk/>
            <pc:sldMk cId="2177567061" sldId="328"/>
            <ac:spMk id="5" creationId="{001EBB66-D09B-4B7F-8D17-DD4FEC01B4BE}"/>
          </ac:spMkLst>
        </pc:spChg>
      </pc:sldChg>
      <pc:sldChg chg="modSp add">
        <pc:chgData name="CoulterS" userId="34749da5-1694-4e96-a307-c22fee0865d8" providerId="ADAL" clId="{0E6608D9-DB35-4009-841E-362DCD084AAF}" dt="2025-07-09T15:51:54.612" v="1851"/>
        <pc:sldMkLst>
          <pc:docMk/>
          <pc:sldMk cId="112068198" sldId="329"/>
        </pc:sldMkLst>
        <pc:spChg chg="mod">
          <ac:chgData name="CoulterS" userId="34749da5-1694-4e96-a307-c22fee0865d8" providerId="ADAL" clId="{0E6608D9-DB35-4009-841E-362DCD084AAF}" dt="2025-07-09T15:51:54.612" v="1851"/>
          <ac:spMkLst>
            <pc:docMk/>
            <pc:sldMk cId="112068198" sldId="329"/>
            <ac:spMk id="5" creationId="{001EBB66-D09B-4B7F-8D17-DD4FEC01B4BE}"/>
          </ac:spMkLst>
        </pc:spChg>
      </pc:sldChg>
      <pc:sldChg chg="modSp add">
        <pc:chgData name="CoulterS" userId="34749da5-1694-4e96-a307-c22fee0865d8" providerId="ADAL" clId="{0E6608D9-DB35-4009-841E-362DCD084AAF}" dt="2025-07-09T15:53:57.763" v="1862" actId="255"/>
        <pc:sldMkLst>
          <pc:docMk/>
          <pc:sldMk cId="3916892917" sldId="330"/>
        </pc:sldMkLst>
        <pc:spChg chg="mod">
          <ac:chgData name="CoulterS" userId="34749da5-1694-4e96-a307-c22fee0865d8" providerId="ADAL" clId="{0E6608D9-DB35-4009-841E-362DCD084AAF}" dt="2025-07-09T15:53:57.763" v="1862" actId="255"/>
          <ac:spMkLst>
            <pc:docMk/>
            <pc:sldMk cId="3916892917" sldId="330"/>
            <ac:spMk id="5" creationId="{001EBB66-D09B-4B7F-8D17-DD4FEC01B4BE}"/>
          </ac:spMkLst>
        </pc:spChg>
      </pc:sldChg>
      <pc:sldChg chg="modSp add">
        <pc:chgData name="CoulterS" userId="34749da5-1694-4e96-a307-c22fee0865d8" providerId="ADAL" clId="{0E6608D9-DB35-4009-841E-362DCD084AAF}" dt="2025-07-09T16:02:06.151" v="1889" actId="403"/>
        <pc:sldMkLst>
          <pc:docMk/>
          <pc:sldMk cId="2488180127" sldId="331"/>
        </pc:sldMkLst>
        <pc:spChg chg="mod">
          <ac:chgData name="CoulterS" userId="34749da5-1694-4e96-a307-c22fee0865d8" providerId="ADAL" clId="{0E6608D9-DB35-4009-841E-362DCD084AAF}" dt="2025-07-09T16:02:06.151" v="1889" actId="403"/>
          <ac:spMkLst>
            <pc:docMk/>
            <pc:sldMk cId="2488180127" sldId="331"/>
            <ac:spMk id="5" creationId="{001EBB66-D09B-4B7F-8D17-DD4FEC01B4BE}"/>
          </ac:spMkLst>
        </pc:spChg>
      </pc:sldChg>
      <pc:sldChg chg="modSp add">
        <pc:chgData name="CoulterS" userId="34749da5-1694-4e96-a307-c22fee0865d8" providerId="ADAL" clId="{0E6608D9-DB35-4009-841E-362DCD084AAF}" dt="2025-07-09T16:02:10.978" v="1891" actId="403"/>
        <pc:sldMkLst>
          <pc:docMk/>
          <pc:sldMk cId="3754795891" sldId="332"/>
        </pc:sldMkLst>
        <pc:spChg chg="mod">
          <ac:chgData name="CoulterS" userId="34749da5-1694-4e96-a307-c22fee0865d8" providerId="ADAL" clId="{0E6608D9-DB35-4009-841E-362DCD084AAF}" dt="2025-07-09T16:02:10.978" v="1891" actId="403"/>
          <ac:spMkLst>
            <pc:docMk/>
            <pc:sldMk cId="3754795891" sldId="332"/>
            <ac:spMk id="5" creationId="{001EBB66-D09B-4B7F-8D17-DD4FEC01B4BE}"/>
          </ac:spMkLst>
        </pc:spChg>
      </pc:sldChg>
      <pc:sldChg chg="modSp add">
        <pc:chgData name="CoulterS" userId="34749da5-1694-4e96-a307-c22fee0865d8" providerId="ADAL" clId="{0E6608D9-DB35-4009-841E-362DCD084AAF}" dt="2025-07-10T00:14:28.298" v="3592"/>
        <pc:sldMkLst>
          <pc:docMk/>
          <pc:sldMk cId="12288274" sldId="333"/>
        </pc:sldMkLst>
        <pc:spChg chg="mod">
          <ac:chgData name="CoulterS" userId="34749da5-1694-4e96-a307-c22fee0865d8" providerId="ADAL" clId="{0E6608D9-DB35-4009-841E-362DCD084AAF}" dt="2025-07-10T00:14:28.298" v="3592"/>
          <ac:spMkLst>
            <pc:docMk/>
            <pc:sldMk cId="12288274" sldId="333"/>
            <ac:spMk id="5" creationId="{001EBB66-D09B-4B7F-8D17-DD4FEC01B4BE}"/>
          </ac:spMkLst>
        </pc:spChg>
      </pc:sldChg>
      <pc:sldChg chg="modSp add">
        <pc:chgData name="CoulterS" userId="34749da5-1694-4e96-a307-c22fee0865d8" providerId="ADAL" clId="{0E6608D9-DB35-4009-841E-362DCD084AAF}" dt="2025-07-09T16:13:21.991" v="1919" actId="255"/>
        <pc:sldMkLst>
          <pc:docMk/>
          <pc:sldMk cId="3290242736" sldId="334"/>
        </pc:sldMkLst>
        <pc:spChg chg="mod">
          <ac:chgData name="CoulterS" userId="34749da5-1694-4e96-a307-c22fee0865d8" providerId="ADAL" clId="{0E6608D9-DB35-4009-841E-362DCD084AAF}" dt="2025-07-09T16:13:21.991" v="1919" actId="255"/>
          <ac:spMkLst>
            <pc:docMk/>
            <pc:sldMk cId="3290242736" sldId="334"/>
            <ac:spMk id="5" creationId="{001EBB66-D09B-4B7F-8D17-DD4FEC01B4BE}"/>
          </ac:spMkLst>
        </pc:spChg>
      </pc:sldChg>
      <pc:sldChg chg="modSp add">
        <pc:chgData name="CoulterS" userId="34749da5-1694-4e96-a307-c22fee0865d8" providerId="ADAL" clId="{0E6608D9-DB35-4009-841E-362DCD084AAF}" dt="2025-07-10T00:14:51.231" v="3593"/>
        <pc:sldMkLst>
          <pc:docMk/>
          <pc:sldMk cId="209761556" sldId="335"/>
        </pc:sldMkLst>
        <pc:spChg chg="mod">
          <ac:chgData name="CoulterS" userId="34749da5-1694-4e96-a307-c22fee0865d8" providerId="ADAL" clId="{0E6608D9-DB35-4009-841E-362DCD084AAF}" dt="2025-07-10T00:14:51.231" v="3593"/>
          <ac:spMkLst>
            <pc:docMk/>
            <pc:sldMk cId="209761556" sldId="335"/>
            <ac:spMk id="5" creationId="{001EBB66-D09B-4B7F-8D17-DD4FEC01B4BE}"/>
          </ac:spMkLst>
        </pc:spChg>
      </pc:sldChg>
      <pc:sldChg chg="modSp add">
        <pc:chgData name="CoulterS" userId="34749da5-1694-4e96-a307-c22fee0865d8" providerId="ADAL" clId="{0E6608D9-DB35-4009-841E-362DCD084AAF}" dt="2025-07-09T16:21:29.340" v="1942" actId="255"/>
        <pc:sldMkLst>
          <pc:docMk/>
          <pc:sldMk cId="3826529587" sldId="336"/>
        </pc:sldMkLst>
        <pc:spChg chg="mod">
          <ac:chgData name="CoulterS" userId="34749da5-1694-4e96-a307-c22fee0865d8" providerId="ADAL" clId="{0E6608D9-DB35-4009-841E-362DCD084AAF}" dt="2025-07-09T16:21:29.340" v="1942" actId="255"/>
          <ac:spMkLst>
            <pc:docMk/>
            <pc:sldMk cId="3826529587" sldId="336"/>
            <ac:spMk id="5" creationId="{001EBB66-D09B-4B7F-8D17-DD4FEC01B4BE}"/>
          </ac:spMkLst>
        </pc:spChg>
      </pc:sldChg>
      <pc:sldChg chg="modSp add">
        <pc:chgData name="CoulterS" userId="34749da5-1694-4e96-a307-c22fee0865d8" providerId="ADAL" clId="{0E6608D9-DB35-4009-841E-362DCD084AAF}" dt="2025-07-09T16:22:02.969" v="1949" actId="313"/>
        <pc:sldMkLst>
          <pc:docMk/>
          <pc:sldMk cId="662484993" sldId="337"/>
        </pc:sldMkLst>
        <pc:spChg chg="mod">
          <ac:chgData name="CoulterS" userId="34749da5-1694-4e96-a307-c22fee0865d8" providerId="ADAL" clId="{0E6608D9-DB35-4009-841E-362DCD084AAF}" dt="2025-07-09T16:22:02.969" v="1949" actId="313"/>
          <ac:spMkLst>
            <pc:docMk/>
            <pc:sldMk cId="662484993" sldId="337"/>
            <ac:spMk id="5" creationId="{001EBB66-D09B-4B7F-8D17-DD4FEC01B4BE}"/>
          </ac:spMkLst>
        </pc:spChg>
      </pc:sldChg>
      <pc:sldChg chg="modSp add modAnim">
        <pc:chgData name="CoulterS" userId="34749da5-1694-4e96-a307-c22fee0865d8" providerId="ADAL" clId="{0E6608D9-DB35-4009-841E-362DCD084AAF}" dt="2025-07-09T17:18:21.130" v="2180"/>
        <pc:sldMkLst>
          <pc:docMk/>
          <pc:sldMk cId="3879673616" sldId="338"/>
        </pc:sldMkLst>
        <pc:spChg chg="mod">
          <ac:chgData name="CoulterS" userId="34749da5-1694-4e96-a307-c22fee0865d8" providerId="ADAL" clId="{0E6608D9-DB35-4009-841E-362DCD084AAF}" dt="2025-07-09T17:18:12.967" v="2178" actId="20577"/>
          <ac:spMkLst>
            <pc:docMk/>
            <pc:sldMk cId="3879673616" sldId="338"/>
            <ac:spMk id="5" creationId="{001EBB66-D09B-4B7F-8D17-DD4FEC01B4BE}"/>
          </ac:spMkLst>
        </pc:spChg>
        <pc:spChg chg="mod">
          <ac:chgData name="CoulterS" userId="34749da5-1694-4e96-a307-c22fee0865d8" providerId="ADAL" clId="{0E6608D9-DB35-4009-841E-362DCD084AAF}" dt="2025-07-09T17:05:51.233" v="2055" actId="14100"/>
          <ac:spMkLst>
            <pc:docMk/>
            <pc:sldMk cId="3879673616" sldId="338"/>
            <ac:spMk id="7" creationId="{41A387F9-1679-4D2F-9FE6-98AC7A2AC80B}"/>
          </ac:spMkLst>
        </pc:spChg>
      </pc:sldChg>
      <pc:sldChg chg="addSp delSp modSp add modAnim">
        <pc:chgData name="CoulterS" userId="34749da5-1694-4e96-a307-c22fee0865d8" providerId="ADAL" clId="{0E6608D9-DB35-4009-841E-362DCD084AAF}" dt="2025-07-09T18:33:55.773" v="2248" actId="20577"/>
        <pc:sldMkLst>
          <pc:docMk/>
          <pc:sldMk cId="2081227071" sldId="339"/>
        </pc:sldMkLst>
        <pc:spChg chg="add del">
          <ac:chgData name="CoulterS" userId="34749da5-1694-4e96-a307-c22fee0865d8" providerId="ADAL" clId="{0E6608D9-DB35-4009-841E-362DCD084AAF}" dt="2025-07-09T18:00:34.917" v="2232"/>
          <ac:spMkLst>
            <pc:docMk/>
            <pc:sldMk cId="2081227071" sldId="339"/>
            <ac:spMk id="4" creationId="{D59A54E4-DAE9-4834-8875-F1DE295512F6}"/>
          </ac:spMkLst>
        </pc:spChg>
        <pc:spChg chg="mod">
          <ac:chgData name="CoulterS" userId="34749da5-1694-4e96-a307-c22fee0865d8" providerId="ADAL" clId="{0E6608D9-DB35-4009-841E-362DCD084AAF}" dt="2025-07-09T18:33:55.773" v="2248" actId="20577"/>
          <ac:spMkLst>
            <pc:docMk/>
            <pc:sldMk cId="2081227071" sldId="339"/>
            <ac:spMk id="5" creationId="{001EBB66-D09B-4B7F-8D17-DD4FEC01B4BE}"/>
          </ac:spMkLst>
        </pc:spChg>
        <pc:spChg chg="mod">
          <ac:chgData name="CoulterS" userId="34749da5-1694-4e96-a307-c22fee0865d8" providerId="ADAL" clId="{0E6608D9-DB35-4009-841E-362DCD084AAF}" dt="2025-07-09T17:19:09.342" v="2225" actId="14100"/>
          <ac:spMkLst>
            <pc:docMk/>
            <pc:sldMk cId="2081227071" sldId="339"/>
            <ac:spMk id="7" creationId="{41A387F9-1679-4D2F-9FE6-98AC7A2AC80B}"/>
          </ac:spMkLst>
        </pc:spChg>
      </pc:sldChg>
      <pc:sldChg chg="modSp add">
        <pc:chgData name="CoulterS" userId="34749da5-1694-4e96-a307-c22fee0865d8" providerId="ADAL" clId="{0E6608D9-DB35-4009-841E-362DCD084AAF}" dt="2025-07-09T18:35:26.742" v="2251" actId="20577"/>
        <pc:sldMkLst>
          <pc:docMk/>
          <pc:sldMk cId="3618187135" sldId="340"/>
        </pc:sldMkLst>
        <pc:spChg chg="mod">
          <ac:chgData name="CoulterS" userId="34749da5-1694-4e96-a307-c22fee0865d8" providerId="ADAL" clId="{0E6608D9-DB35-4009-841E-362DCD084AAF}" dt="2025-07-09T18:35:26.742" v="2251" actId="20577"/>
          <ac:spMkLst>
            <pc:docMk/>
            <pc:sldMk cId="3618187135" sldId="340"/>
            <ac:spMk id="5" creationId="{001EBB66-D09B-4B7F-8D17-DD4FEC01B4BE}"/>
          </ac:spMkLst>
        </pc:spChg>
      </pc:sldChg>
      <pc:sldChg chg="add">
        <pc:chgData name="CoulterS" userId="34749da5-1694-4e96-a307-c22fee0865d8" providerId="ADAL" clId="{0E6608D9-DB35-4009-841E-362DCD084AAF}" dt="2025-07-09T18:35:23.728" v="2250"/>
        <pc:sldMkLst>
          <pc:docMk/>
          <pc:sldMk cId="414384094" sldId="341"/>
        </pc:sldMkLst>
      </pc:sldChg>
      <pc:sldChg chg="modSp add">
        <pc:chgData name="CoulterS" userId="34749da5-1694-4e96-a307-c22fee0865d8" providerId="ADAL" clId="{0E6608D9-DB35-4009-841E-362DCD084AAF}" dt="2025-07-09T18:35:55.063" v="2259" actId="403"/>
        <pc:sldMkLst>
          <pc:docMk/>
          <pc:sldMk cId="2984868157" sldId="342"/>
        </pc:sldMkLst>
        <pc:spChg chg="mod">
          <ac:chgData name="CoulterS" userId="34749da5-1694-4e96-a307-c22fee0865d8" providerId="ADAL" clId="{0E6608D9-DB35-4009-841E-362DCD084AAF}" dt="2025-07-09T18:35:55.063" v="2259" actId="403"/>
          <ac:spMkLst>
            <pc:docMk/>
            <pc:sldMk cId="2984868157" sldId="342"/>
            <ac:spMk id="5" creationId="{001EBB66-D09B-4B7F-8D17-DD4FEC01B4BE}"/>
          </ac:spMkLst>
        </pc:spChg>
      </pc:sldChg>
      <pc:sldChg chg="modSp add">
        <pc:chgData name="CoulterS" userId="34749da5-1694-4e96-a307-c22fee0865d8" providerId="ADAL" clId="{0E6608D9-DB35-4009-841E-362DCD084AAF}" dt="2025-07-09T18:36:16.623" v="2264" actId="255"/>
        <pc:sldMkLst>
          <pc:docMk/>
          <pc:sldMk cId="3014197738" sldId="343"/>
        </pc:sldMkLst>
        <pc:spChg chg="mod">
          <ac:chgData name="CoulterS" userId="34749da5-1694-4e96-a307-c22fee0865d8" providerId="ADAL" clId="{0E6608D9-DB35-4009-841E-362DCD084AAF}" dt="2025-07-09T18:36:16.623" v="2264" actId="255"/>
          <ac:spMkLst>
            <pc:docMk/>
            <pc:sldMk cId="3014197738" sldId="343"/>
            <ac:spMk id="5" creationId="{001EBB66-D09B-4B7F-8D17-DD4FEC01B4BE}"/>
          </ac:spMkLst>
        </pc:spChg>
      </pc:sldChg>
      <pc:sldChg chg="add del">
        <pc:chgData name="CoulterS" userId="34749da5-1694-4e96-a307-c22fee0865d8" providerId="ADAL" clId="{0E6608D9-DB35-4009-841E-362DCD084AAF}" dt="2025-07-09T18:40:24.913" v="2312" actId="2696"/>
        <pc:sldMkLst>
          <pc:docMk/>
          <pc:sldMk cId="2345580191" sldId="344"/>
        </pc:sldMkLst>
      </pc:sldChg>
      <pc:sldChg chg="modSp add">
        <pc:chgData name="CoulterS" userId="34749da5-1694-4e96-a307-c22fee0865d8" providerId="ADAL" clId="{0E6608D9-DB35-4009-841E-362DCD084AAF}" dt="2025-07-09T18:37:54.436" v="2286" actId="27636"/>
        <pc:sldMkLst>
          <pc:docMk/>
          <pc:sldMk cId="515840649" sldId="345"/>
        </pc:sldMkLst>
        <pc:spChg chg="mod">
          <ac:chgData name="CoulterS" userId="34749da5-1694-4e96-a307-c22fee0865d8" providerId="ADAL" clId="{0E6608D9-DB35-4009-841E-362DCD084AAF}" dt="2025-07-09T18:37:54.436" v="2286" actId="27636"/>
          <ac:spMkLst>
            <pc:docMk/>
            <pc:sldMk cId="515840649" sldId="345"/>
            <ac:spMk id="5" creationId="{001EBB66-D09B-4B7F-8D17-DD4FEC01B4BE}"/>
          </ac:spMkLst>
        </pc:spChg>
      </pc:sldChg>
      <pc:sldChg chg="modSp add">
        <pc:chgData name="CoulterS" userId="34749da5-1694-4e96-a307-c22fee0865d8" providerId="ADAL" clId="{0E6608D9-DB35-4009-841E-362DCD084AAF}" dt="2025-07-09T18:38:44.269" v="2295" actId="255"/>
        <pc:sldMkLst>
          <pc:docMk/>
          <pc:sldMk cId="758514492" sldId="346"/>
        </pc:sldMkLst>
        <pc:spChg chg="mod">
          <ac:chgData name="CoulterS" userId="34749da5-1694-4e96-a307-c22fee0865d8" providerId="ADAL" clId="{0E6608D9-DB35-4009-841E-362DCD084AAF}" dt="2025-07-09T18:38:44.269" v="2295" actId="255"/>
          <ac:spMkLst>
            <pc:docMk/>
            <pc:sldMk cId="758514492" sldId="346"/>
            <ac:spMk id="5" creationId="{001EBB66-D09B-4B7F-8D17-DD4FEC01B4BE}"/>
          </ac:spMkLst>
        </pc:spChg>
      </pc:sldChg>
      <pc:sldChg chg="modSp add">
        <pc:chgData name="CoulterS" userId="34749da5-1694-4e96-a307-c22fee0865d8" providerId="ADAL" clId="{0E6608D9-DB35-4009-841E-362DCD084AAF}" dt="2025-07-09T18:39:00.433" v="2300" actId="255"/>
        <pc:sldMkLst>
          <pc:docMk/>
          <pc:sldMk cId="1278232449" sldId="347"/>
        </pc:sldMkLst>
        <pc:spChg chg="mod">
          <ac:chgData name="CoulterS" userId="34749da5-1694-4e96-a307-c22fee0865d8" providerId="ADAL" clId="{0E6608D9-DB35-4009-841E-362DCD084AAF}" dt="2025-07-09T18:39:00.433" v="2300" actId="255"/>
          <ac:spMkLst>
            <pc:docMk/>
            <pc:sldMk cId="1278232449" sldId="347"/>
            <ac:spMk id="5" creationId="{001EBB66-D09B-4B7F-8D17-DD4FEC01B4BE}"/>
          </ac:spMkLst>
        </pc:spChg>
      </pc:sldChg>
      <pc:sldChg chg="modSp add">
        <pc:chgData name="CoulterS" userId="34749da5-1694-4e96-a307-c22fee0865d8" providerId="ADAL" clId="{0E6608D9-DB35-4009-841E-362DCD084AAF}" dt="2025-07-09T18:39:19.003" v="2305" actId="255"/>
        <pc:sldMkLst>
          <pc:docMk/>
          <pc:sldMk cId="439378724" sldId="348"/>
        </pc:sldMkLst>
        <pc:spChg chg="mod">
          <ac:chgData name="CoulterS" userId="34749da5-1694-4e96-a307-c22fee0865d8" providerId="ADAL" clId="{0E6608D9-DB35-4009-841E-362DCD084AAF}" dt="2025-07-09T18:39:19.003" v="2305" actId="255"/>
          <ac:spMkLst>
            <pc:docMk/>
            <pc:sldMk cId="439378724" sldId="348"/>
            <ac:spMk id="5" creationId="{001EBB66-D09B-4B7F-8D17-DD4FEC01B4BE}"/>
          </ac:spMkLst>
        </pc:spChg>
      </pc:sldChg>
      <pc:sldChg chg="modSp add">
        <pc:chgData name="CoulterS" userId="34749da5-1694-4e96-a307-c22fee0865d8" providerId="ADAL" clId="{0E6608D9-DB35-4009-841E-362DCD084AAF}" dt="2025-07-09T18:40:06.104" v="2311" actId="255"/>
        <pc:sldMkLst>
          <pc:docMk/>
          <pc:sldMk cId="3906313714" sldId="349"/>
        </pc:sldMkLst>
        <pc:spChg chg="mod">
          <ac:chgData name="CoulterS" userId="34749da5-1694-4e96-a307-c22fee0865d8" providerId="ADAL" clId="{0E6608D9-DB35-4009-841E-362DCD084AAF}" dt="2025-07-09T18:40:06.104" v="2311" actId="255"/>
          <ac:spMkLst>
            <pc:docMk/>
            <pc:sldMk cId="3906313714" sldId="349"/>
            <ac:spMk id="5" creationId="{001EBB66-D09B-4B7F-8D17-DD4FEC01B4BE}"/>
          </ac:spMkLst>
        </pc:spChg>
      </pc:sldChg>
      <pc:sldChg chg="modSp add">
        <pc:chgData name="CoulterS" userId="34749da5-1694-4e96-a307-c22fee0865d8" providerId="ADAL" clId="{0E6608D9-DB35-4009-841E-362DCD084AAF}" dt="2025-07-09T18:42:14.853" v="2335" actId="20577"/>
        <pc:sldMkLst>
          <pc:docMk/>
          <pc:sldMk cId="3270042551" sldId="350"/>
        </pc:sldMkLst>
        <pc:spChg chg="mod">
          <ac:chgData name="CoulterS" userId="34749da5-1694-4e96-a307-c22fee0865d8" providerId="ADAL" clId="{0E6608D9-DB35-4009-841E-362DCD084AAF}" dt="2025-07-09T18:42:14.853" v="2335" actId="20577"/>
          <ac:spMkLst>
            <pc:docMk/>
            <pc:sldMk cId="3270042551" sldId="350"/>
            <ac:spMk id="5" creationId="{001EBB66-D09B-4B7F-8D17-DD4FEC01B4BE}"/>
          </ac:spMkLst>
        </pc:spChg>
      </pc:sldChg>
      <pc:sldChg chg="modSp add">
        <pc:chgData name="CoulterS" userId="34749da5-1694-4e96-a307-c22fee0865d8" providerId="ADAL" clId="{0E6608D9-DB35-4009-841E-362DCD084AAF}" dt="2025-07-09T18:42:19.533" v="2337"/>
        <pc:sldMkLst>
          <pc:docMk/>
          <pc:sldMk cId="2408503388" sldId="351"/>
        </pc:sldMkLst>
        <pc:spChg chg="mod">
          <ac:chgData name="CoulterS" userId="34749da5-1694-4e96-a307-c22fee0865d8" providerId="ADAL" clId="{0E6608D9-DB35-4009-841E-362DCD084AAF}" dt="2025-07-09T18:42:19.533" v="2337"/>
          <ac:spMkLst>
            <pc:docMk/>
            <pc:sldMk cId="2408503388" sldId="351"/>
            <ac:spMk id="5" creationId="{001EBB66-D09B-4B7F-8D17-DD4FEC01B4BE}"/>
          </ac:spMkLst>
        </pc:spChg>
      </pc:sldChg>
      <pc:sldChg chg="modSp add">
        <pc:chgData name="CoulterS" userId="34749da5-1694-4e96-a307-c22fee0865d8" providerId="ADAL" clId="{0E6608D9-DB35-4009-841E-362DCD084AAF}" dt="2025-07-09T18:45:34.180" v="2346" actId="313"/>
        <pc:sldMkLst>
          <pc:docMk/>
          <pc:sldMk cId="3842264259" sldId="352"/>
        </pc:sldMkLst>
        <pc:spChg chg="mod">
          <ac:chgData name="CoulterS" userId="34749da5-1694-4e96-a307-c22fee0865d8" providerId="ADAL" clId="{0E6608D9-DB35-4009-841E-362DCD084AAF}" dt="2025-07-09T18:45:34.180" v="2346" actId="313"/>
          <ac:spMkLst>
            <pc:docMk/>
            <pc:sldMk cId="3842264259" sldId="352"/>
            <ac:spMk id="5" creationId="{001EBB66-D09B-4B7F-8D17-DD4FEC01B4BE}"/>
          </ac:spMkLst>
        </pc:spChg>
      </pc:sldChg>
      <pc:sldChg chg="addSp delSp modSp add">
        <pc:chgData name="CoulterS" userId="34749da5-1694-4e96-a307-c22fee0865d8" providerId="ADAL" clId="{0E6608D9-DB35-4009-841E-362DCD084AAF}" dt="2025-07-09T19:26:51.689" v="2465" actId="20577"/>
        <pc:sldMkLst>
          <pc:docMk/>
          <pc:sldMk cId="589500035" sldId="353"/>
        </pc:sldMkLst>
        <pc:spChg chg="mod">
          <ac:chgData name="CoulterS" userId="34749da5-1694-4e96-a307-c22fee0865d8" providerId="ADAL" clId="{0E6608D9-DB35-4009-841E-362DCD084AAF}" dt="2025-07-09T19:26:51.689" v="2465" actId="20577"/>
          <ac:spMkLst>
            <pc:docMk/>
            <pc:sldMk cId="589500035" sldId="353"/>
            <ac:spMk id="9" creationId="{FBD6A5CD-D0F6-4710-9CAC-5F3A1BC0BB8E}"/>
          </ac:spMkLst>
        </pc:spChg>
        <pc:spChg chg="add mod">
          <ac:chgData name="CoulterS" userId="34749da5-1694-4e96-a307-c22fee0865d8" providerId="ADAL" clId="{0E6608D9-DB35-4009-841E-362DCD084AAF}" dt="2025-07-09T19:25:44.099" v="2423" actId="403"/>
          <ac:spMkLst>
            <pc:docMk/>
            <pc:sldMk cId="589500035" sldId="353"/>
            <ac:spMk id="10" creationId="{0C50ACEB-D4B9-47E2-B4BA-61AC428D44F4}"/>
          </ac:spMkLst>
        </pc:spChg>
        <pc:picChg chg="add mod">
          <ac:chgData name="CoulterS" userId="34749da5-1694-4e96-a307-c22fee0865d8" providerId="ADAL" clId="{0E6608D9-DB35-4009-841E-362DCD084AAF}" dt="2025-07-09T19:21:33.097" v="2351" actId="14100"/>
          <ac:picMkLst>
            <pc:docMk/>
            <pc:sldMk cId="589500035" sldId="353"/>
            <ac:picMk id="1026" creationId="{9AFEDD31-61B6-4537-90B2-72EB7173FD9B}"/>
          </ac:picMkLst>
        </pc:picChg>
        <pc:picChg chg="del">
          <ac:chgData name="CoulterS" userId="34749da5-1694-4e96-a307-c22fee0865d8" providerId="ADAL" clId="{0E6608D9-DB35-4009-841E-362DCD084AAF}" dt="2025-07-09T19:21:27.465" v="2348" actId="478"/>
          <ac:picMkLst>
            <pc:docMk/>
            <pc:sldMk cId="589500035" sldId="353"/>
            <ac:picMk id="28674" creationId="{F06129F4-81A6-4FCD-AA07-5C967A73033E}"/>
          </ac:picMkLst>
        </pc:picChg>
      </pc:sldChg>
      <pc:sldChg chg="add del">
        <pc:chgData name="CoulterS" userId="34749da5-1694-4e96-a307-c22fee0865d8" providerId="ADAL" clId="{0E6608D9-DB35-4009-841E-362DCD084AAF}" dt="2025-07-09T18:45:22.861" v="2344" actId="2696"/>
        <pc:sldMkLst>
          <pc:docMk/>
          <pc:sldMk cId="4057651613" sldId="353"/>
        </pc:sldMkLst>
      </pc:sldChg>
      <pc:sldChg chg="modSp add">
        <pc:chgData name="CoulterS" userId="34749da5-1694-4e96-a307-c22fee0865d8" providerId="ADAL" clId="{0E6608D9-DB35-4009-841E-362DCD084AAF}" dt="2025-07-09T19:33:08.620" v="2468" actId="20577"/>
        <pc:sldMkLst>
          <pc:docMk/>
          <pc:sldMk cId="918423473" sldId="354"/>
        </pc:sldMkLst>
        <pc:spChg chg="mod">
          <ac:chgData name="CoulterS" userId="34749da5-1694-4e96-a307-c22fee0865d8" providerId="ADAL" clId="{0E6608D9-DB35-4009-841E-362DCD084AAF}" dt="2025-07-09T19:33:08.620" v="2468" actId="20577"/>
          <ac:spMkLst>
            <pc:docMk/>
            <pc:sldMk cId="918423473" sldId="354"/>
            <ac:spMk id="9" creationId="{FBD6A5CD-D0F6-4710-9CAC-5F3A1BC0BB8E}"/>
          </ac:spMkLst>
        </pc:spChg>
      </pc:sldChg>
      <pc:sldChg chg="modSp add">
        <pc:chgData name="CoulterS" userId="34749da5-1694-4e96-a307-c22fee0865d8" providerId="ADAL" clId="{0E6608D9-DB35-4009-841E-362DCD084AAF}" dt="2025-07-09T19:33:13.411" v="2470" actId="20577"/>
        <pc:sldMkLst>
          <pc:docMk/>
          <pc:sldMk cId="129009995" sldId="355"/>
        </pc:sldMkLst>
        <pc:spChg chg="mod">
          <ac:chgData name="CoulterS" userId="34749da5-1694-4e96-a307-c22fee0865d8" providerId="ADAL" clId="{0E6608D9-DB35-4009-841E-362DCD084AAF}" dt="2025-07-09T19:33:13.411" v="2470" actId="20577"/>
          <ac:spMkLst>
            <pc:docMk/>
            <pc:sldMk cId="129009995" sldId="355"/>
            <ac:spMk id="9" creationId="{FBD6A5CD-D0F6-4710-9CAC-5F3A1BC0BB8E}"/>
          </ac:spMkLst>
        </pc:spChg>
      </pc:sldChg>
      <pc:sldChg chg="modSp add">
        <pc:chgData name="CoulterS" userId="34749da5-1694-4e96-a307-c22fee0865d8" providerId="ADAL" clId="{0E6608D9-DB35-4009-841E-362DCD084AAF}" dt="2025-07-09T22:43:25.088" v="2511" actId="20577"/>
        <pc:sldMkLst>
          <pc:docMk/>
          <pc:sldMk cId="2149758393" sldId="356"/>
        </pc:sldMkLst>
        <pc:spChg chg="mod">
          <ac:chgData name="CoulterS" userId="34749da5-1694-4e96-a307-c22fee0865d8" providerId="ADAL" clId="{0E6608D9-DB35-4009-841E-362DCD084AAF}" dt="2025-07-09T22:42:57.908" v="2498"/>
          <ac:spMkLst>
            <pc:docMk/>
            <pc:sldMk cId="2149758393" sldId="356"/>
            <ac:spMk id="5" creationId="{001EBB66-D09B-4B7F-8D17-DD4FEC01B4BE}"/>
          </ac:spMkLst>
        </pc:spChg>
        <pc:spChg chg="mod">
          <ac:chgData name="CoulterS" userId="34749da5-1694-4e96-a307-c22fee0865d8" providerId="ADAL" clId="{0E6608D9-DB35-4009-841E-362DCD084AAF}" dt="2025-07-09T22:43:25.088" v="2511" actId="20577"/>
          <ac:spMkLst>
            <pc:docMk/>
            <pc:sldMk cId="2149758393" sldId="356"/>
            <ac:spMk id="7" creationId="{41A387F9-1679-4D2F-9FE6-98AC7A2AC80B}"/>
          </ac:spMkLst>
        </pc:spChg>
      </pc:sldChg>
      <pc:sldChg chg="modSp add">
        <pc:chgData name="CoulterS" userId="34749da5-1694-4e96-a307-c22fee0865d8" providerId="ADAL" clId="{0E6608D9-DB35-4009-841E-362DCD084AAF}" dt="2025-07-09T22:54:52.813" v="2681" actId="20577"/>
        <pc:sldMkLst>
          <pc:docMk/>
          <pc:sldMk cId="704102528" sldId="357"/>
        </pc:sldMkLst>
        <pc:spChg chg="mod">
          <ac:chgData name="CoulterS" userId="34749da5-1694-4e96-a307-c22fee0865d8" providerId="ADAL" clId="{0E6608D9-DB35-4009-841E-362DCD084AAF}" dt="2025-07-09T22:54:52.813" v="2681" actId="20577"/>
          <ac:spMkLst>
            <pc:docMk/>
            <pc:sldMk cId="704102528" sldId="357"/>
            <ac:spMk id="5" creationId="{001EBB66-D09B-4B7F-8D17-DD4FEC01B4BE}"/>
          </ac:spMkLst>
        </pc:spChg>
      </pc:sldChg>
      <pc:sldChg chg="addSp modSp add modAnim">
        <pc:chgData name="CoulterS" userId="34749da5-1694-4e96-a307-c22fee0865d8" providerId="ADAL" clId="{0E6608D9-DB35-4009-841E-362DCD084AAF}" dt="2025-07-10T00:16:22.490" v="3597"/>
        <pc:sldMkLst>
          <pc:docMk/>
          <pc:sldMk cId="209559739" sldId="358"/>
        </pc:sldMkLst>
        <pc:spChg chg="mod">
          <ac:chgData name="CoulterS" userId="34749da5-1694-4e96-a307-c22fee0865d8" providerId="ADAL" clId="{0E6608D9-DB35-4009-841E-362DCD084AAF}" dt="2025-07-09T23:27:50.985" v="3114" actId="20577"/>
          <ac:spMkLst>
            <pc:docMk/>
            <pc:sldMk cId="209559739" sldId="358"/>
            <ac:spMk id="5" creationId="{001EBB66-D09B-4B7F-8D17-DD4FEC01B4BE}"/>
          </ac:spMkLst>
        </pc:spChg>
        <pc:spChg chg="mod">
          <ac:chgData name="CoulterS" userId="34749da5-1694-4e96-a307-c22fee0865d8" providerId="ADAL" clId="{0E6608D9-DB35-4009-841E-362DCD084AAF}" dt="2025-07-09T22:54:01.640" v="2661" actId="14100"/>
          <ac:spMkLst>
            <pc:docMk/>
            <pc:sldMk cId="209559739" sldId="358"/>
            <ac:spMk id="7" creationId="{41A387F9-1679-4D2F-9FE6-98AC7A2AC80B}"/>
          </ac:spMkLst>
        </pc:spChg>
        <pc:spChg chg="add mod">
          <ac:chgData name="CoulterS" userId="34749da5-1694-4e96-a307-c22fee0865d8" providerId="ADAL" clId="{0E6608D9-DB35-4009-841E-362DCD084AAF}" dt="2025-07-09T23:29:53.805" v="3209" actId="1076"/>
          <ac:spMkLst>
            <pc:docMk/>
            <pc:sldMk cId="209559739" sldId="358"/>
            <ac:spMk id="8" creationId="{996FCC34-3615-46DA-9770-C1D02E2B6F53}"/>
          </ac:spMkLst>
        </pc:spChg>
        <pc:spChg chg="add mod">
          <ac:chgData name="CoulterS" userId="34749da5-1694-4e96-a307-c22fee0865d8" providerId="ADAL" clId="{0E6608D9-DB35-4009-841E-362DCD084AAF}" dt="2025-07-09T23:30:36.576" v="3284" actId="20577"/>
          <ac:spMkLst>
            <pc:docMk/>
            <pc:sldMk cId="209559739" sldId="358"/>
            <ac:spMk id="9" creationId="{90E0D3FA-78F4-4404-A81E-4C9C35D164CA}"/>
          </ac:spMkLst>
        </pc:spChg>
        <pc:spChg chg="add mod">
          <ac:chgData name="CoulterS" userId="34749da5-1694-4e96-a307-c22fee0865d8" providerId="ADAL" clId="{0E6608D9-DB35-4009-841E-362DCD084AAF}" dt="2025-07-09T23:31:01.374" v="3360" actId="20577"/>
          <ac:spMkLst>
            <pc:docMk/>
            <pc:sldMk cId="209559739" sldId="358"/>
            <ac:spMk id="10" creationId="{08976CBB-DDA3-41AB-A278-6F23E588A3C0}"/>
          </ac:spMkLst>
        </pc:spChg>
      </pc:sldChg>
      <pc:sldChg chg="modSp add">
        <pc:chgData name="CoulterS" userId="34749da5-1694-4e96-a307-c22fee0865d8" providerId="ADAL" clId="{0E6608D9-DB35-4009-841E-362DCD084AAF}" dt="2025-07-09T23:45:11.527" v="3400" actId="20577"/>
        <pc:sldMkLst>
          <pc:docMk/>
          <pc:sldMk cId="3842775778" sldId="359"/>
        </pc:sldMkLst>
        <pc:spChg chg="mod">
          <ac:chgData name="CoulterS" userId="34749da5-1694-4e96-a307-c22fee0865d8" providerId="ADAL" clId="{0E6608D9-DB35-4009-841E-362DCD084AAF}" dt="2025-07-09T23:45:11.527" v="3400" actId="20577"/>
          <ac:spMkLst>
            <pc:docMk/>
            <pc:sldMk cId="3842775778" sldId="359"/>
            <ac:spMk id="5" creationId="{001EBB66-D09B-4B7F-8D17-DD4FEC01B4BE}"/>
          </ac:spMkLst>
        </pc:spChg>
        <pc:spChg chg="mod">
          <ac:chgData name="CoulterS" userId="34749da5-1694-4e96-a307-c22fee0865d8" providerId="ADAL" clId="{0E6608D9-DB35-4009-841E-362DCD084AAF}" dt="2025-07-09T23:44:26.533" v="3381" actId="20577"/>
          <ac:spMkLst>
            <pc:docMk/>
            <pc:sldMk cId="3842775778" sldId="359"/>
            <ac:spMk id="7" creationId="{41A387F9-1679-4D2F-9FE6-98AC7A2AC80B}"/>
          </ac:spMkLst>
        </pc:spChg>
      </pc:sldChg>
      <pc:sldChg chg="add del">
        <pc:chgData name="CoulterS" userId="34749da5-1694-4e96-a307-c22fee0865d8" providerId="ADAL" clId="{0E6608D9-DB35-4009-841E-362DCD084AAF}" dt="2025-07-09T23:44:37.372" v="3392"/>
        <pc:sldMkLst>
          <pc:docMk/>
          <pc:sldMk cId="451676078" sldId="360"/>
        </pc:sldMkLst>
      </pc:sldChg>
      <pc:sldChg chg="modSp add">
        <pc:chgData name="CoulterS" userId="34749da5-1694-4e96-a307-c22fee0865d8" providerId="ADAL" clId="{0E6608D9-DB35-4009-841E-362DCD084AAF}" dt="2025-07-09T23:47:16.900" v="3425"/>
        <pc:sldMkLst>
          <pc:docMk/>
          <pc:sldMk cId="2749340683" sldId="360"/>
        </pc:sldMkLst>
        <pc:spChg chg="mod">
          <ac:chgData name="CoulterS" userId="34749da5-1694-4e96-a307-c22fee0865d8" providerId="ADAL" clId="{0E6608D9-DB35-4009-841E-362DCD084AAF}" dt="2025-07-09T23:47:16.900" v="3425"/>
          <ac:spMkLst>
            <pc:docMk/>
            <pc:sldMk cId="2749340683" sldId="360"/>
            <ac:spMk id="5" creationId="{001EBB66-D09B-4B7F-8D17-DD4FEC01B4BE}"/>
          </ac:spMkLst>
        </pc:spChg>
      </pc:sldChg>
      <pc:sldChg chg="modSp add">
        <pc:chgData name="CoulterS" userId="34749da5-1694-4e96-a307-c22fee0865d8" providerId="ADAL" clId="{0E6608D9-DB35-4009-841E-362DCD084AAF}" dt="2025-07-09T23:58:57.181" v="3470" actId="20577"/>
        <pc:sldMkLst>
          <pc:docMk/>
          <pc:sldMk cId="1476867670" sldId="361"/>
        </pc:sldMkLst>
        <pc:spChg chg="mod">
          <ac:chgData name="CoulterS" userId="34749da5-1694-4e96-a307-c22fee0865d8" providerId="ADAL" clId="{0E6608D9-DB35-4009-841E-362DCD084AAF}" dt="2025-07-09T23:58:57.181" v="3470" actId="20577"/>
          <ac:spMkLst>
            <pc:docMk/>
            <pc:sldMk cId="1476867670" sldId="361"/>
            <ac:spMk id="5" creationId="{001EBB66-D09B-4B7F-8D17-DD4FEC01B4BE}"/>
          </ac:spMkLst>
        </pc:spChg>
      </pc:sldChg>
      <pc:sldChg chg="modSp add">
        <pc:chgData name="CoulterS" userId="34749da5-1694-4e96-a307-c22fee0865d8" providerId="ADAL" clId="{0E6608D9-DB35-4009-841E-362DCD084AAF}" dt="2025-07-09T23:47:07.520" v="3423" actId="255"/>
        <pc:sldMkLst>
          <pc:docMk/>
          <pc:sldMk cId="414063934" sldId="362"/>
        </pc:sldMkLst>
        <pc:spChg chg="mod">
          <ac:chgData name="CoulterS" userId="34749da5-1694-4e96-a307-c22fee0865d8" providerId="ADAL" clId="{0E6608D9-DB35-4009-841E-362DCD084AAF}" dt="2025-07-09T23:47:07.520" v="3423" actId="255"/>
          <ac:spMkLst>
            <pc:docMk/>
            <pc:sldMk cId="414063934" sldId="362"/>
            <ac:spMk id="5" creationId="{001EBB66-D09B-4B7F-8D17-DD4FEC01B4BE}"/>
          </ac:spMkLst>
        </pc:spChg>
      </pc:sldChg>
      <pc:sldChg chg="modSp add">
        <pc:chgData name="CoulterS" userId="34749da5-1694-4e96-a307-c22fee0865d8" providerId="ADAL" clId="{0E6608D9-DB35-4009-841E-362DCD084AAF}" dt="2025-07-09T23:47:55.116" v="3430"/>
        <pc:sldMkLst>
          <pc:docMk/>
          <pc:sldMk cId="1091992869" sldId="363"/>
        </pc:sldMkLst>
        <pc:spChg chg="mod">
          <ac:chgData name="CoulterS" userId="34749da5-1694-4e96-a307-c22fee0865d8" providerId="ADAL" clId="{0E6608D9-DB35-4009-841E-362DCD084AAF}" dt="2025-07-09T23:47:55.116" v="3430"/>
          <ac:spMkLst>
            <pc:docMk/>
            <pc:sldMk cId="1091992869" sldId="363"/>
            <ac:spMk id="5" creationId="{001EBB66-D09B-4B7F-8D17-DD4FEC01B4BE}"/>
          </ac:spMkLst>
        </pc:spChg>
      </pc:sldChg>
      <pc:sldChg chg="modSp add">
        <pc:chgData name="CoulterS" userId="34749da5-1694-4e96-a307-c22fee0865d8" providerId="ADAL" clId="{0E6608D9-DB35-4009-841E-362DCD084AAF}" dt="2025-07-09T23:59:18.051" v="3475" actId="5793"/>
        <pc:sldMkLst>
          <pc:docMk/>
          <pc:sldMk cId="1619217238" sldId="364"/>
        </pc:sldMkLst>
        <pc:spChg chg="mod">
          <ac:chgData name="CoulterS" userId="34749da5-1694-4e96-a307-c22fee0865d8" providerId="ADAL" clId="{0E6608D9-DB35-4009-841E-362DCD084AAF}" dt="2025-07-09T23:59:18.051" v="3475" actId="5793"/>
          <ac:spMkLst>
            <pc:docMk/>
            <pc:sldMk cId="1619217238" sldId="364"/>
            <ac:spMk id="5" creationId="{001EBB66-D09B-4B7F-8D17-DD4FEC01B4BE}"/>
          </ac:spMkLst>
        </pc:spChg>
      </pc:sldChg>
      <pc:sldChg chg="add del">
        <pc:chgData name="CoulterS" userId="34749da5-1694-4e96-a307-c22fee0865d8" providerId="ADAL" clId="{0E6608D9-DB35-4009-841E-362DCD084AAF}" dt="2025-07-09T23:48:01.192" v="3432"/>
        <pc:sldMkLst>
          <pc:docMk/>
          <pc:sldMk cId="1922636079" sldId="364"/>
        </pc:sldMkLst>
      </pc:sldChg>
      <pc:sldChg chg="modSp add del">
        <pc:chgData name="CoulterS" userId="34749da5-1694-4e96-a307-c22fee0865d8" providerId="ADAL" clId="{0E6608D9-DB35-4009-841E-362DCD084AAF}" dt="2025-07-09T23:59:24.514" v="3476" actId="2696"/>
        <pc:sldMkLst>
          <pc:docMk/>
          <pc:sldMk cId="2712506493" sldId="365"/>
        </pc:sldMkLst>
        <pc:spChg chg="mod">
          <ac:chgData name="CoulterS" userId="34749da5-1694-4e96-a307-c22fee0865d8" providerId="ADAL" clId="{0E6608D9-DB35-4009-841E-362DCD084AAF}" dt="2025-07-09T23:55:11.454" v="3458" actId="255"/>
          <ac:spMkLst>
            <pc:docMk/>
            <pc:sldMk cId="2712506493" sldId="365"/>
            <ac:spMk id="5" creationId="{001EBB66-D09B-4B7F-8D17-DD4FEC01B4BE}"/>
          </ac:spMkLst>
        </pc:spChg>
      </pc:sldChg>
      <pc:sldChg chg="modSp add">
        <pc:chgData name="CoulterS" userId="34749da5-1694-4e96-a307-c22fee0865d8" providerId="ADAL" clId="{0E6608D9-DB35-4009-841E-362DCD084AAF}" dt="2025-07-10T00:00:39.046" v="3522" actId="20577"/>
        <pc:sldMkLst>
          <pc:docMk/>
          <pc:sldMk cId="1162100690" sldId="366"/>
        </pc:sldMkLst>
        <pc:spChg chg="mod">
          <ac:chgData name="CoulterS" userId="34749da5-1694-4e96-a307-c22fee0865d8" providerId="ADAL" clId="{0E6608D9-DB35-4009-841E-362DCD084AAF}" dt="2025-07-10T00:00:39.046" v="3522" actId="20577"/>
          <ac:spMkLst>
            <pc:docMk/>
            <pc:sldMk cId="1162100690" sldId="366"/>
            <ac:spMk id="5" creationId="{001EBB66-D09B-4B7F-8D17-DD4FEC01B4BE}"/>
          </ac:spMkLst>
        </pc:spChg>
      </pc:sldChg>
      <pc:sldChg chg="modSp add">
        <pc:chgData name="CoulterS" userId="34749da5-1694-4e96-a307-c22fee0865d8" providerId="ADAL" clId="{0E6608D9-DB35-4009-841E-362DCD084AAF}" dt="2025-07-10T00:01:32.218" v="3564" actId="313"/>
        <pc:sldMkLst>
          <pc:docMk/>
          <pc:sldMk cId="1075142277" sldId="367"/>
        </pc:sldMkLst>
        <pc:spChg chg="mod">
          <ac:chgData name="CoulterS" userId="34749da5-1694-4e96-a307-c22fee0865d8" providerId="ADAL" clId="{0E6608D9-DB35-4009-841E-362DCD084AAF}" dt="2025-07-10T00:01:32.218" v="3564" actId="313"/>
          <ac:spMkLst>
            <pc:docMk/>
            <pc:sldMk cId="1075142277" sldId="367"/>
            <ac:spMk id="5" creationId="{001EBB66-D09B-4B7F-8D17-DD4FEC01B4BE}"/>
          </ac:spMkLst>
        </pc:spChg>
      </pc:sldChg>
      <pc:sldChg chg="modSp add">
        <pc:chgData name="CoulterS" userId="34749da5-1694-4e96-a307-c22fee0865d8" providerId="ADAL" clId="{0E6608D9-DB35-4009-841E-362DCD084AAF}" dt="2025-07-10T00:02:39.376" v="3589" actId="20577"/>
        <pc:sldMkLst>
          <pc:docMk/>
          <pc:sldMk cId="2241763355" sldId="368"/>
        </pc:sldMkLst>
        <pc:spChg chg="mod">
          <ac:chgData name="CoulterS" userId="34749da5-1694-4e96-a307-c22fee0865d8" providerId="ADAL" clId="{0E6608D9-DB35-4009-841E-362DCD084AAF}" dt="2025-07-10T00:02:39.376" v="3589" actId="20577"/>
          <ac:spMkLst>
            <pc:docMk/>
            <pc:sldMk cId="2241763355" sldId="368"/>
            <ac:spMk id="5" creationId="{001EBB66-D09B-4B7F-8D17-DD4FEC01B4BE}"/>
          </ac:spMkLst>
        </pc:spChg>
      </pc:sldChg>
      <pc:sldChg chg="modSp add">
        <pc:chgData name="CoulterS" userId="34749da5-1694-4e96-a307-c22fee0865d8" providerId="ADAL" clId="{0E6608D9-DB35-4009-841E-362DCD084AAF}" dt="2025-07-10T01:26:40.109" v="4482" actId="20577"/>
        <pc:sldMkLst>
          <pc:docMk/>
          <pc:sldMk cId="3384910810" sldId="369"/>
        </pc:sldMkLst>
        <pc:spChg chg="mod">
          <ac:chgData name="CoulterS" userId="34749da5-1694-4e96-a307-c22fee0865d8" providerId="ADAL" clId="{0E6608D9-DB35-4009-841E-362DCD084AAF}" dt="2025-07-10T01:26:40.109" v="4482" actId="20577"/>
          <ac:spMkLst>
            <pc:docMk/>
            <pc:sldMk cId="3384910810" sldId="369"/>
            <ac:spMk id="5" creationId="{001EBB66-D09B-4B7F-8D17-DD4FEC01B4BE}"/>
          </ac:spMkLst>
        </pc:spChg>
        <pc:spChg chg="mod">
          <ac:chgData name="CoulterS" userId="34749da5-1694-4e96-a307-c22fee0865d8" providerId="ADAL" clId="{0E6608D9-DB35-4009-841E-362DCD084AAF}" dt="2025-07-10T01:05:10.797" v="3822" actId="14100"/>
          <ac:spMkLst>
            <pc:docMk/>
            <pc:sldMk cId="3384910810" sldId="369"/>
            <ac:spMk id="7" creationId="{41A387F9-1679-4D2F-9FE6-98AC7A2AC80B}"/>
          </ac:spMkLst>
        </pc:spChg>
      </pc:sldChg>
      <pc:sldChg chg="addSp delSp modSp add">
        <pc:chgData name="CoulterS" userId="34749da5-1694-4e96-a307-c22fee0865d8" providerId="ADAL" clId="{0E6608D9-DB35-4009-841E-362DCD084AAF}" dt="2025-07-10T01:05:19.587" v="3824"/>
        <pc:sldMkLst>
          <pc:docMk/>
          <pc:sldMk cId="3764002190" sldId="370"/>
        </pc:sldMkLst>
        <pc:spChg chg="mod">
          <ac:chgData name="CoulterS" userId="34749da5-1694-4e96-a307-c22fee0865d8" providerId="ADAL" clId="{0E6608D9-DB35-4009-841E-362DCD084AAF}" dt="2025-07-10T00:46:00.114" v="3629" actId="20577"/>
          <ac:spMkLst>
            <pc:docMk/>
            <pc:sldMk cId="3764002190" sldId="370"/>
            <ac:spMk id="5" creationId="{001EBB66-D09B-4B7F-8D17-DD4FEC01B4BE}"/>
          </ac:spMkLst>
        </pc:spChg>
        <pc:spChg chg="del">
          <ac:chgData name="CoulterS" userId="34749da5-1694-4e96-a307-c22fee0865d8" providerId="ADAL" clId="{0E6608D9-DB35-4009-841E-362DCD084AAF}" dt="2025-07-10T01:05:18.537" v="3823" actId="478"/>
          <ac:spMkLst>
            <pc:docMk/>
            <pc:sldMk cId="3764002190" sldId="370"/>
            <ac:spMk id="7" creationId="{41A387F9-1679-4D2F-9FE6-98AC7A2AC80B}"/>
          </ac:spMkLst>
        </pc:spChg>
        <pc:spChg chg="add">
          <ac:chgData name="CoulterS" userId="34749da5-1694-4e96-a307-c22fee0865d8" providerId="ADAL" clId="{0E6608D9-DB35-4009-841E-362DCD084AAF}" dt="2025-07-10T01:05:19.587" v="3824"/>
          <ac:spMkLst>
            <pc:docMk/>
            <pc:sldMk cId="3764002190" sldId="370"/>
            <ac:spMk id="8" creationId="{ABCA9B12-BACC-46B3-A30F-87D012FB24C3}"/>
          </ac:spMkLst>
        </pc:spChg>
      </pc:sldChg>
      <pc:sldChg chg="addSp delSp modSp add">
        <pc:chgData name="CoulterS" userId="34749da5-1694-4e96-a307-c22fee0865d8" providerId="ADAL" clId="{0E6608D9-DB35-4009-841E-362DCD084AAF}" dt="2025-07-10T01:05:25.744" v="3826"/>
        <pc:sldMkLst>
          <pc:docMk/>
          <pc:sldMk cId="1874419614" sldId="371"/>
        </pc:sldMkLst>
        <pc:spChg chg="mod">
          <ac:chgData name="CoulterS" userId="34749da5-1694-4e96-a307-c22fee0865d8" providerId="ADAL" clId="{0E6608D9-DB35-4009-841E-362DCD084AAF}" dt="2025-07-10T00:45:36.630" v="3628" actId="255"/>
          <ac:spMkLst>
            <pc:docMk/>
            <pc:sldMk cId="1874419614" sldId="371"/>
            <ac:spMk id="5" creationId="{001EBB66-D09B-4B7F-8D17-DD4FEC01B4BE}"/>
          </ac:spMkLst>
        </pc:spChg>
        <pc:spChg chg="del">
          <ac:chgData name="CoulterS" userId="34749da5-1694-4e96-a307-c22fee0865d8" providerId="ADAL" clId="{0E6608D9-DB35-4009-841E-362DCD084AAF}" dt="2025-07-10T01:05:25.243" v="3825" actId="478"/>
          <ac:spMkLst>
            <pc:docMk/>
            <pc:sldMk cId="1874419614" sldId="371"/>
            <ac:spMk id="7" creationId="{41A387F9-1679-4D2F-9FE6-98AC7A2AC80B}"/>
          </ac:spMkLst>
        </pc:spChg>
        <pc:spChg chg="add">
          <ac:chgData name="CoulterS" userId="34749da5-1694-4e96-a307-c22fee0865d8" providerId="ADAL" clId="{0E6608D9-DB35-4009-841E-362DCD084AAF}" dt="2025-07-10T01:05:25.744" v="3826"/>
          <ac:spMkLst>
            <pc:docMk/>
            <pc:sldMk cId="1874419614" sldId="371"/>
            <ac:spMk id="8" creationId="{991DE158-A270-4F6C-959F-1EA23F157F9E}"/>
          </ac:spMkLst>
        </pc:spChg>
      </pc:sldChg>
      <pc:sldChg chg="addSp delSp modSp add">
        <pc:chgData name="CoulterS" userId="34749da5-1694-4e96-a307-c22fee0865d8" providerId="ADAL" clId="{0E6608D9-DB35-4009-841E-362DCD084AAF}" dt="2025-07-10T01:05:29.341" v="3828"/>
        <pc:sldMkLst>
          <pc:docMk/>
          <pc:sldMk cId="1804843588" sldId="372"/>
        </pc:sldMkLst>
        <pc:spChg chg="mod">
          <ac:chgData name="CoulterS" userId="34749da5-1694-4e96-a307-c22fee0865d8" providerId="ADAL" clId="{0E6608D9-DB35-4009-841E-362DCD084AAF}" dt="2025-07-10T00:47:17.241" v="3641"/>
          <ac:spMkLst>
            <pc:docMk/>
            <pc:sldMk cId="1804843588" sldId="372"/>
            <ac:spMk id="5" creationId="{001EBB66-D09B-4B7F-8D17-DD4FEC01B4BE}"/>
          </ac:spMkLst>
        </pc:spChg>
        <pc:spChg chg="del">
          <ac:chgData name="CoulterS" userId="34749da5-1694-4e96-a307-c22fee0865d8" providerId="ADAL" clId="{0E6608D9-DB35-4009-841E-362DCD084AAF}" dt="2025-07-10T01:05:28.679" v="3827" actId="478"/>
          <ac:spMkLst>
            <pc:docMk/>
            <pc:sldMk cId="1804843588" sldId="372"/>
            <ac:spMk id="7" creationId="{41A387F9-1679-4D2F-9FE6-98AC7A2AC80B}"/>
          </ac:spMkLst>
        </pc:spChg>
        <pc:spChg chg="add">
          <ac:chgData name="CoulterS" userId="34749da5-1694-4e96-a307-c22fee0865d8" providerId="ADAL" clId="{0E6608D9-DB35-4009-841E-362DCD084AAF}" dt="2025-07-10T01:05:29.341" v="3828"/>
          <ac:spMkLst>
            <pc:docMk/>
            <pc:sldMk cId="1804843588" sldId="372"/>
            <ac:spMk id="8" creationId="{1B5583B2-82B3-4213-861A-DBEA9CA09F68}"/>
          </ac:spMkLst>
        </pc:spChg>
      </pc:sldChg>
      <pc:sldChg chg="addSp delSp modSp add ord">
        <pc:chgData name="CoulterS" userId="34749da5-1694-4e96-a307-c22fee0865d8" providerId="ADAL" clId="{0E6608D9-DB35-4009-841E-362DCD084AAF}" dt="2025-07-10T01:16:24.780" v="3981" actId="20577"/>
        <pc:sldMkLst>
          <pc:docMk/>
          <pc:sldMk cId="1872753045" sldId="373"/>
        </pc:sldMkLst>
        <pc:spChg chg="mod">
          <ac:chgData name="CoulterS" userId="34749da5-1694-4e96-a307-c22fee0865d8" providerId="ADAL" clId="{0E6608D9-DB35-4009-841E-362DCD084AAF}" dt="2025-07-10T01:16:24.780" v="3981" actId="20577"/>
          <ac:spMkLst>
            <pc:docMk/>
            <pc:sldMk cId="1872753045" sldId="373"/>
            <ac:spMk id="5" creationId="{001EBB66-D09B-4B7F-8D17-DD4FEC01B4BE}"/>
          </ac:spMkLst>
        </pc:spChg>
        <pc:spChg chg="del">
          <ac:chgData name="CoulterS" userId="34749da5-1694-4e96-a307-c22fee0865d8" providerId="ADAL" clId="{0E6608D9-DB35-4009-841E-362DCD084AAF}" dt="2025-07-10T01:05:32.725" v="3829" actId="478"/>
          <ac:spMkLst>
            <pc:docMk/>
            <pc:sldMk cId="1872753045" sldId="373"/>
            <ac:spMk id="7" creationId="{41A387F9-1679-4D2F-9FE6-98AC7A2AC80B}"/>
          </ac:spMkLst>
        </pc:spChg>
        <pc:spChg chg="add">
          <ac:chgData name="CoulterS" userId="34749da5-1694-4e96-a307-c22fee0865d8" providerId="ADAL" clId="{0E6608D9-DB35-4009-841E-362DCD084AAF}" dt="2025-07-10T01:05:33.336" v="3830"/>
          <ac:spMkLst>
            <pc:docMk/>
            <pc:sldMk cId="1872753045" sldId="373"/>
            <ac:spMk id="8" creationId="{C4887AAB-F704-4C67-835E-E001E84FF8CC}"/>
          </ac:spMkLst>
        </pc:spChg>
      </pc:sldChg>
      <pc:sldChg chg="addSp delSp modSp add ord">
        <pc:chgData name="CoulterS" userId="34749da5-1694-4e96-a307-c22fee0865d8" providerId="ADAL" clId="{0E6608D9-DB35-4009-841E-362DCD084AAF}" dt="2025-07-10T01:27:16.730" v="4484" actId="20577"/>
        <pc:sldMkLst>
          <pc:docMk/>
          <pc:sldMk cId="109204523" sldId="374"/>
        </pc:sldMkLst>
        <pc:spChg chg="mod">
          <ac:chgData name="CoulterS" userId="34749da5-1694-4e96-a307-c22fee0865d8" providerId="ADAL" clId="{0E6608D9-DB35-4009-841E-362DCD084AAF}" dt="2025-07-10T01:27:16.730" v="4484" actId="20577"/>
          <ac:spMkLst>
            <pc:docMk/>
            <pc:sldMk cId="109204523" sldId="374"/>
            <ac:spMk id="5" creationId="{001EBB66-D09B-4B7F-8D17-DD4FEC01B4BE}"/>
          </ac:spMkLst>
        </pc:spChg>
        <pc:spChg chg="del">
          <ac:chgData name="CoulterS" userId="34749da5-1694-4e96-a307-c22fee0865d8" providerId="ADAL" clId="{0E6608D9-DB35-4009-841E-362DCD084AAF}" dt="2025-07-10T01:05:39.211" v="3831" actId="478"/>
          <ac:spMkLst>
            <pc:docMk/>
            <pc:sldMk cId="109204523" sldId="374"/>
            <ac:spMk id="7" creationId="{41A387F9-1679-4D2F-9FE6-98AC7A2AC80B}"/>
          </ac:spMkLst>
        </pc:spChg>
        <pc:spChg chg="add">
          <ac:chgData name="CoulterS" userId="34749da5-1694-4e96-a307-c22fee0865d8" providerId="ADAL" clId="{0E6608D9-DB35-4009-841E-362DCD084AAF}" dt="2025-07-10T01:05:39.829" v="3832"/>
          <ac:spMkLst>
            <pc:docMk/>
            <pc:sldMk cId="109204523" sldId="374"/>
            <ac:spMk id="8" creationId="{ABAC734A-EB77-4530-80CE-34053AD62041}"/>
          </ac:spMkLst>
        </pc:spChg>
      </pc:sldChg>
      <pc:sldChg chg="addSp delSp modSp add modNotesTx">
        <pc:chgData name="CoulterS" userId="34749da5-1694-4e96-a307-c22fee0865d8" providerId="ADAL" clId="{0E6608D9-DB35-4009-841E-362DCD084AAF}" dt="2025-07-10T01:01:58.114" v="3797" actId="20577"/>
        <pc:sldMkLst>
          <pc:docMk/>
          <pc:sldMk cId="2928856132" sldId="375"/>
        </pc:sldMkLst>
        <pc:spChg chg="mod">
          <ac:chgData name="CoulterS" userId="34749da5-1694-4e96-a307-c22fee0865d8" providerId="ADAL" clId="{0E6608D9-DB35-4009-841E-362DCD084AAF}" dt="2025-07-10T00:59:10.158" v="3733" actId="20577"/>
          <ac:spMkLst>
            <pc:docMk/>
            <pc:sldMk cId="2928856132" sldId="375"/>
            <ac:spMk id="9" creationId="{FBD6A5CD-D0F6-4710-9CAC-5F3A1BC0BB8E}"/>
          </ac:spMkLst>
        </pc:spChg>
        <pc:spChg chg="mod">
          <ac:chgData name="CoulterS" userId="34749da5-1694-4e96-a307-c22fee0865d8" providerId="ADAL" clId="{0E6608D9-DB35-4009-841E-362DCD084AAF}" dt="2025-07-10T00:55:40.485" v="3727" actId="20577"/>
          <ac:spMkLst>
            <pc:docMk/>
            <pc:sldMk cId="2928856132" sldId="375"/>
            <ac:spMk id="10" creationId="{0C50ACEB-D4B9-47E2-B4BA-61AC428D44F4}"/>
          </ac:spMkLst>
        </pc:spChg>
        <pc:picChg chg="add mod">
          <ac:chgData name="CoulterS" userId="34749da5-1694-4e96-a307-c22fee0865d8" providerId="ADAL" clId="{0E6608D9-DB35-4009-841E-362DCD084AAF}" dt="2025-07-10T00:55:22.368" v="3713" actId="14100"/>
          <ac:picMkLst>
            <pc:docMk/>
            <pc:sldMk cId="2928856132" sldId="375"/>
            <ac:picMk id="4" creationId="{F1154F03-ECFF-45C4-9D68-7E960920FA4F}"/>
          </ac:picMkLst>
        </pc:picChg>
        <pc:picChg chg="del">
          <ac:chgData name="CoulterS" userId="34749da5-1694-4e96-a307-c22fee0865d8" providerId="ADAL" clId="{0E6608D9-DB35-4009-841E-362DCD084AAF}" dt="2025-07-10T00:55:12.105" v="3710" actId="478"/>
          <ac:picMkLst>
            <pc:docMk/>
            <pc:sldMk cId="2928856132" sldId="375"/>
            <ac:picMk id="1026" creationId="{9AFEDD31-61B6-4537-90B2-72EB7173FD9B}"/>
          </ac:picMkLst>
        </pc:picChg>
      </pc:sldChg>
      <pc:sldChg chg="modSp add modNotesTx">
        <pc:chgData name="CoulterS" userId="34749da5-1694-4e96-a307-c22fee0865d8" providerId="ADAL" clId="{0E6608D9-DB35-4009-841E-362DCD084AAF}" dt="2025-07-10T01:02:20.792" v="3802" actId="313"/>
        <pc:sldMkLst>
          <pc:docMk/>
          <pc:sldMk cId="637023850" sldId="376"/>
        </pc:sldMkLst>
        <pc:spChg chg="mod">
          <ac:chgData name="CoulterS" userId="34749da5-1694-4e96-a307-c22fee0865d8" providerId="ADAL" clId="{0E6608D9-DB35-4009-841E-362DCD084AAF}" dt="2025-07-10T01:02:20.792" v="3802" actId="313"/>
          <ac:spMkLst>
            <pc:docMk/>
            <pc:sldMk cId="637023850" sldId="376"/>
            <ac:spMk id="9" creationId="{FBD6A5CD-D0F6-4710-9CAC-5F3A1BC0BB8E}"/>
          </ac:spMkLst>
        </pc:spChg>
      </pc:sldChg>
      <pc:sldChg chg="modSp add modNotesTx">
        <pc:chgData name="CoulterS" userId="34749da5-1694-4e96-a307-c22fee0865d8" providerId="ADAL" clId="{0E6608D9-DB35-4009-841E-362DCD084AAF}" dt="2025-07-10T01:02:00.644" v="3798" actId="20577"/>
        <pc:sldMkLst>
          <pc:docMk/>
          <pc:sldMk cId="119905258" sldId="377"/>
        </pc:sldMkLst>
        <pc:spChg chg="mod">
          <ac:chgData name="CoulterS" userId="34749da5-1694-4e96-a307-c22fee0865d8" providerId="ADAL" clId="{0E6608D9-DB35-4009-841E-362DCD084AAF}" dt="2025-07-10T01:00:04.766" v="3747" actId="255"/>
          <ac:spMkLst>
            <pc:docMk/>
            <pc:sldMk cId="119905258" sldId="377"/>
            <ac:spMk id="9" creationId="{FBD6A5CD-D0F6-4710-9CAC-5F3A1BC0BB8E}"/>
          </ac:spMkLst>
        </pc:spChg>
      </pc:sldChg>
      <pc:sldChg chg="modSp add modNotesTx">
        <pc:chgData name="CoulterS" userId="34749da5-1694-4e96-a307-c22fee0865d8" providerId="ADAL" clId="{0E6608D9-DB35-4009-841E-362DCD084AAF}" dt="2025-07-10T01:02:03.371" v="3799" actId="20577"/>
        <pc:sldMkLst>
          <pc:docMk/>
          <pc:sldMk cId="3317974733" sldId="378"/>
        </pc:sldMkLst>
        <pc:spChg chg="mod">
          <ac:chgData name="CoulterS" userId="34749da5-1694-4e96-a307-c22fee0865d8" providerId="ADAL" clId="{0E6608D9-DB35-4009-841E-362DCD084AAF}" dt="2025-07-10T01:00:28.427" v="3757" actId="20577"/>
          <ac:spMkLst>
            <pc:docMk/>
            <pc:sldMk cId="3317974733" sldId="378"/>
            <ac:spMk id="9" creationId="{FBD6A5CD-D0F6-4710-9CAC-5F3A1BC0BB8E}"/>
          </ac:spMkLst>
        </pc:spChg>
      </pc:sldChg>
      <pc:sldChg chg="add del">
        <pc:chgData name="CoulterS" userId="34749da5-1694-4e96-a307-c22fee0865d8" providerId="ADAL" clId="{0E6608D9-DB35-4009-841E-362DCD084AAF}" dt="2025-07-10T01:16:38.866" v="3982" actId="2696"/>
        <pc:sldMkLst>
          <pc:docMk/>
          <pc:sldMk cId="202329368" sldId="379"/>
        </pc:sldMkLst>
      </pc:sldChg>
      <pc:sldChg chg="modSp add ord">
        <pc:chgData name="CoulterS" userId="34749da5-1694-4e96-a307-c22fee0865d8" providerId="ADAL" clId="{0E6608D9-DB35-4009-841E-362DCD084AAF}" dt="2025-07-10T01:08:56.191" v="3860"/>
        <pc:sldMkLst>
          <pc:docMk/>
          <pc:sldMk cId="685956399" sldId="380"/>
        </pc:sldMkLst>
        <pc:spChg chg="mod">
          <ac:chgData name="CoulterS" userId="34749da5-1694-4e96-a307-c22fee0865d8" providerId="ADAL" clId="{0E6608D9-DB35-4009-841E-362DCD084AAF}" dt="2025-07-10T01:06:13.021" v="3837"/>
          <ac:spMkLst>
            <pc:docMk/>
            <pc:sldMk cId="685956399" sldId="380"/>
            <ac:spMk id="5" creationId="{001EBB66-D09B-4B7F-8D17-DD4FEC01B4BE}"/>
          </ac:spMkLst>
        </pc:spChg>
      </pc:sldChg>
      <pc:sldChg chg="modSp add ord">
        <pc:chgData name="CoulterS" userId="34749da5-1694-4e96-a307-c22fee0865d8" providerId="ADAL" clId="{0E6608D9-DB35-4009-841E-362DCD084AAF}" dt="2025-07-10T01:08:56.191" v="3860"/>
        <pc:sldMkLst>
          <pc:docMk/>
          <pc:sldMk cId="858935423" sldId="381"/>
        </pc:sldMkLst>
        <pc:spChg chg="mod">
          <ac:chgData name="CoulterS" userId="34749da5-1694-4e96-a307-c22fee0865d8" providerId="ADAL" clId="{0E6608D9-DB35-4009-841E-362DCD084AAF}" dt="2025-07-10T01:06:45.127" v="3842" actId="255"/>
          <ac:spMkLst>
            <pc:docMk/>
            <pc:sldMk cId="858935423" sldId="381"/>
            <ac:spMk id="5" creationId="{001EBB66-D09B-4B7F-8D17-DD4FEC01B4BE}"/>
          </ac:spMkLst>
        </pc:spChg>
      </pc:sldChg>
      <pc:sldChg chg="modSp add ord">
        <pc:chgData name="CoulterS" userId="34749da5-1694-4e96-a307-c22fee0865d8" providerId="ADAL" clId="{0E6608D9-DB35-4009-841E-362DCD084AAF}" dt="2025-07-10T01:08:56.191" v="3860"/>
        <pc:sldMkLst>
          <pc:docMk/>
          <pc:sldMk cId="2615313446" sldId="382"/>
        </pc:sldMkLst>
        <pc:spChg chg="mod">
          <ac:chgData name="CoulterS" userId="34749da5-1694-4e96-a307-c22fee0865d8" providerId="ADAL" clId="{0E6608D9-DB35-4009-841E-362DCD084AAF}" dt="2025-07-10T01:08:03.007" v="3852"/>
          <ac:spMkLst>
            <pc:docMk/>
            <pc:sldMk cId="2615313446" sldId="382"/>
            <ac:spMk id="5" creationId="{001EBB66-D09B-4B7F-8D17-DD4FEC01B4BE}"/>
          </ac:spMkLst>
        </pc:spChg>
      </pc:sldChg>
      <pc:sldChg chg="addSp delSp modSp add ord modAnim">
        <pc:chgData name="CoulterS" userId="34749da5-1694-4e96-a307-c22fee0865d8" providerId="ADAL" clId="{0E6608D9-DB35-4009-841E-362DCD084AAF}" dt="2025-07-10T02:29:45.484" v="4491"/>
        <pc:sldMkLst>
          <pc:docMk/>
          <pc:sldMk cId="939831677" sldId="383"/>
        </pc:sldMkLst>
        <pc:spChg chg="mod">
          <ac:chgData name="CoulterS" userId="34749da5-1694-4e96-a307-c22fee0865d8" providerId="ADAL" clId="{0E6608D9-DB35-4009-841E-362DCD084AAF}" dt="2025-07-10T01:11:23.935" v="3970" actId="313"/>
          <ac:spMkLst>
            <pc:docMk/>
            <pc:sldMk cId="939831677" sldId="383"/>
            <ac:spMk id="5" creationId="{001EBB66-D09B-4B7F-8D17-DD4FEC01B4BE}"/>
          </ac:spMkLst>
        </pc:spChg>
        <pc:spChg chg="add mod">
          <ac:chgData name="CoulterS" userId="34749da5-1694-4e96-a307-c22fee0865d8" providerId="ADAL" clId="{0E6608D9-DB35-4009-841E-362DCD084AAF}" dt="2025-07-10T01:18:47.257" v="4122" actId="403"/>
          <ac:spMkLst>
            <pc:docMk/>
            <pc:sldMk cId="939831677" sldId="383"/>
            <ac:spMk id="7" creationId="{4207A110-2D94-47D4-A7E8-4AC38A07580F}"/>
          </ac:spMkLst>
        </pc:spChg>
        <pc:spChg chg="add mod">
          <ac:chgData name="CoulterS" userId="34749da5-1694-4e96-a307-c22fee0865d8" providerId="ADAL" clId="{0E6608D9-DB35-4009-841E-362DCD084AAF}" dt="2025-07-10T01:20:35.998" v="4255" actId="20577"/>
          <ac:spMkLst>
            <pc:docMk/>
            <pc:sldMk cId="939831677" sldId="383"/>
            <ac:spMk id="9" creationId="{135E5AC5-A63B-4C28-A1B3-013B541E108A}"/>
          </ac:spMkLst>
        </pc:spChg>
        <pc:spChg chg="add mod">
          <ac:chgData name="CoulterS" userId="34749da5-1694-4e96-a307-c22fee0865d8" providerId="ADAL" clId="{0E6608D9-DB35-4009-841E-362DCD084AAF}" dt="2025-07-10T01:23:28.245" v="4446" actId="20577"/>
          <ac:spMkLst>
            <pc:docMk/>
            <pc:sldMk cId="939831677" sldId="383"/>
            <ac:spMk id="10" creationId="{F816FAFB-EF5B-4074-AA01-CAFADA54672F}"/>
          </ac:spMkLst>
        </pc:spChg>
        <pc:picChg chg="add del mod">
          <ac:chgData name="CoulterS" userId="34749da5-1694-4e96-a307-c22fee0865d8" providerId="ADAL" clId="{0E6608D9-DB35-4009-841E-362DCD084AAF}" dt="2025-07-10T02:29:45.484" v="4491"/>
          <ac:picMkLst>
            <pc:docMk/>
            <pc:sldMk cId="939831677" sldId="383"/>
            <ac:picMk id="6" creationId="{564C332B-3089-46FC-97C3-AD8E35D6848E}"/>
          </ac:picMkLst>
        </pc:picChg>
      </pc:sldChg>
      <pc:sldChg chg="add">
        <pc:chgData name="CoulterS" userId="34749da5-1694-4e96-a307-c22fee0865d8" providerId="ADAL" clId="{0E6608D9-DB35-4009-841E-362DCD084AAF}" dt="2025-07-10T01:26:37.575" v="4481"/>
        <pc:sldMkLst>
          <pc:docMk/>
          <pc:sldMk cId="3917623913" sldId="384"/>
        </pc:sldMkLst>
      </pc:sldChg>
      <pc:sldChg chg="add">
        <pc:chgData name="CoulterS" userId="34749da5-1694-4e96-a307-c22fee0865d8" providerId="ADAL" clId="{0E6608D9-DB35-4009-841E-362DCD084AAF}" dt="2025-07-10T01:27:14.242" v="4483"/>
        <pc:sldMkLst>
          <pc:docMk/>
          <pc:sldMk cId="3684258444" sldId="385"/>
        </pc:sldMkLst>
      </pc:sldChg>
      <pc:sldChg chg="modSp add">
        <pc:chgData name="CoulterS" userId="34749da5-1694-4e96-a307-c22fee0865d8" providerId="ADAL" clId="{0E6608D9-DB35-4009-841E-362DCD084AAF}" dt="2025-07-10T02:29:04.103" v="4489" actId="255"/>
        <pc:sldMkLst>
          <pc:docMk/>
          <pc:sldMk cId="1939288731" sldId="386"/>
        </pc:sldMkLst>
        <pc:spChg chg="mod">
          <ac:chgData name="CoulterS" userId="34749da5-1694-4e96-a307-c22fee0865d8" providerId="ADAL" clId="{0E6608D9-DB35-4009-841E-362DCD084AAF}" dt="2025-07-10T02:29:04.103" v="4489" actId="255"/>
          <ac:spMkLst>
            <pc:docMk/>
            <pc:sldMk cId="1939288731" sldId="386"/>
            <ac:spMk id="5" creationId="{001EBB66-D09B-4B7F-8D17-DD4FEC01B4BE}"/>
          </ac:spMkLst>
        </pc:spChg>
      </pc:sldChg>
      <pc:sldChg chg="addSp delSp modSp add">
        <pc:chgData name="CoulterS" userId="34749da5-1694-4e96-a307-c22fee0865d8" providerId="ADAL" clId="{0E6608D9-DB35-4009-841E-362DCD084AAF}" dt="2025-07-10T02:29:54.722" v="4495" actId="14100"/>
        <pc:sldMkLst>
          <pc:docMk/>
          <pc:sldMk cId="665726102" sldId="387"/>
        </pc:sldMkLst>
        <pc:spChg chg="del">
          <ac:chgData name="CoulterS" userId="34749da5-1694-4e96-a307-c22fee0865d8" providerId="ADAL" clId="{0E6608D9-DB35-4009-841E-362DCD084AAF}" dt="2025-07-10T02:29:49.074" v="4493"/>
          <ac:spMkLst>
            <pc:docMk/>
            <pc:sldMk cId="665726102" sldId="387"/>
            <ac:spMk id="3" creationId="{FEA3186A-EDF5-4F2A-AC26-5BC8A42E7B91}"/>
          </ac:spMkLst>
        </pc:spChg>
        <pc:picChg chg="add mod">
          <ac:chgData name="CoulterS" userId="34749da5-1694-4e96-a307-c22fee0865d8" providerId="ADAL" clId="{0E6608D9-DB35-4009-841E-362DCD084AAF}" dt="2025-07-10T02:29:54.722" v="4495" actId="14100"/>
          <ac:picMkLst>
            <pc:docMk/>
            <pc:sldMk cId="665726102" sldId="387"/>
            <ac:picMk id="5" creationId="{CA5CD988-10AA-4E0E-BD74-520B744860D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A5D63A-8E97-4EFF-BBDB-0968E593CD53}" type="datetimeFigureOut">
              <a:rPr lang="en-US" smtClean="0"/>
              <a:t>7/17/2025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DC8222-C569-4C1D-A203-36F1E53A6C65}" type="slidenum">
              <a:rPr lang="en-US" smtClean="0"/>
              <a:t>‹#›</a:t>
            </a:fld>
            <a:endParaRPr lang="en-US"/>
          </a:p>
        </p:txBody>
      </p:sp>
    </p:spTree>
    <p:extLst>
      <p:ext uri="{BB962C8B-B14F-4D97-AF65-F5344CB8AC3E}">
        <p14:creationId xmlns:p14="http://schemas.microsoft.com/office/powerpoint/2010/main" val="2870868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19795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9498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439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1028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DC8222-C569-4C1D-A203-36F1E53A6C65}" type="slidenum">
              <a:rPr lang="en-US" smtClean="0"/>
              <a:t>19</a:t>
            </a:fld>
            <a:endParaRPr lang="en-US"/>
          </a:p>
        </p:txBody>
      </p:sp>
    </p:spTree>
    <p:extLst>
      <p:ext uri="{BB962C8B-B14F-4D97-AF65-F5344CB8AC3E}">
        <p14:creationId xmlns:p14="http://schemas.microsoft.com/office/powerpoint/2010/main" val="793809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DC8222-C569-4C1D-A203-36F1E53A6C65}" type="slidenum">
              <a:rPr lang="en-US" smtClean="0"/>
              <a:t>20</a:t>
            </a:fld>
            <a:endParaRPr lang="en-US"/>
          </a:p>
        </p:txBody>
      </p:sp>
    </p:spTree>
    <p:extLst>
      <p:ext uri="{BB962C8B-B14F-4D97-AF65-F5344CB8AC3E}">
        <p14:creationId xmlns:p14="http://schemas.microsoft.com/office/powerpoint/2010/main" val="1839473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7356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2412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8568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A4261D-504A-4B7E-85B4-AB1AA3104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2248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249EE-133D-428A-BC48-339E386305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3279DA-8AFB-4DEB-B03A-1F837B8BE4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50C933-2910-4698-B336-F0D50BE4503F}"/>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5" name="Footer Placeholder 4">
            <a:extLst>
              <a:ext uri="{FF2B5EF4-FFF2-40B4-BE49-F238E27FC236}">
                <a16:creationId xmlns:a16="http://schemas.microsoft.com/office/drawing/2014/main" id="{808C0131-B11C-42FA-8035-37C9E65678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64708F-6370-4F71-8FC0-B68CAF6FA297}"/>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145587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2422-C2A1-4CF3-BB2F-B1FE9D316A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6D72CC-2E5E-441A-8E09-C011E7BEDE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AC0DB8-B86E-4AB3-AEA5-B28B85FF1EB0}"/>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5" name="Footer Placeholder 4">
            <a:extLst>
              <a:ext uri="{FF2B5EF4-FFF2-40B4-BE49-F238E27FC236}">
                <a16:creationId xmlns:a16="http://schemas.microsoft.com/office/drawing/2014/main" id="{0B403ABE-AF48-49C5-A0DB-9F1B76074B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0ADC1B-9559-4EF6-88BE-05150C65DE56}"/>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26363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9B8CDC-FB3F-42AE-8F85-640CDEAFFE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DA3AEE-4F77-4F46-BA4B-1194E9E0C6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5010A-FB69-4712-8FB8-42D77FF01FD6}"/>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5" name="Footer Placeholder 4">
            <a:extLst>
              <a:ext uri="{FF2B5EF4-FFF2-40B4-BE49-F238E27FC236}">
                <a16:creationId xmlns:a16="http://schemas.microsoft.com/office/drawing/2014/main" id="{ECCD08D6-9FC7-40CF-B705-3B9DB1A17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FE0D84-1E64-4852-9655-DB75EDCC5859}"/>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829538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2"/>
        <p:cNvGrpSpPr/>
        <p:nvPr/>
      </p:nvGrpSpPr>
      <p:grpSpPr>
        <a:xfrm>
          <a:off x="0" y="0"/>
          <a:ext cx="0" cy="0"/>
          <a:chOff x="0" y="0"/>
          <a:chExt cx="0" cy="0"/>
        </a:xfrm>
      </p:grpSpPr>
      <p:sp>
        <p:nvSpPr>
          <p:cNvPr id="13" name="Google Shape;13;p5"/>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4" name="Google Shape;14;p5"/>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0"/>
              </a:spcBef>
              <a:spcAft>
                <a:spcPts val="0"/>
              </a:spcAft>
              <a:buSzPts val="1400"/>
              <a:buChar char="○"/>
              <a:defRPr/>
            </a:lvl2pPr>
            <a:lvl3pPr marL="1828754" lvl="2" indent="-423323" algn="l">
              <a:lnSpc>
                <a:spcPct val="115000"/>
              </a:lnSpc>
              <a:spcBef>
                <a:spcPts val="0"/>
              </a:spcBef>
              <a:spcAft>
                <a:spcPts val="0"/>
              </a:spcAft>
              <a:buSzPts val="1400"/>
              <a:buChar char="■"/>
              <a:defRPr/>
            </a:lvl3pPr>
            <a:lvl4pPr marL="2438339" lvl="3" indent="-423323" algn="l">
              <a:lnSpc>
                <a:spcPct val="115000"/>
              </a:lnSpc>
              <a:spcBef>
                <a:spcPts val="0"/>
              </a:spcBef>
              <a:spcAft>
                <a:spcPts val="0"/>
              </a:spcAft>
              <a:buSzPts val="1400"/>
              <a:buChar char="●"/>
              <a:defRPr/>
            </a:lvl4pPr>
            <a:lvl5pPr marL="3047924" lvl="4" indent="-423323" algn="l">
              <a:lnSpc>
                <a:spcPct val="115000"/>
              </a:lnSpc>
              <a:spcBef>
                <a:spcPts val="0"/>
              </a:spcBef>
              <a:spcAft>
                <a:spcPts val="0"/>
              </a:spcAft>
              <a:buSzPts val="1400"/>
              <a:buChar char="○"/>
              <a:defRPr/>
            </a:lvl5pPr>
            <a:lvl6pPr marL="3657509" lvl="5" indent="-423323" algn="l">
              <a:lnSpc>
                <a:spcPct val="115000"/>
              </a:lnSpc>
              <a:spcBef>
                <a:spcPts val="0"/>
              </a:spcBef>
              <a:spcAft>
                <a:spcPts val="0"/>
              </a:spcAft>
              <a:buSzPts val="1400"/>
              <a:buChar char="■"/>
              <a:defRPr/>
            </a:lvl6pPr>
            <a:lvl7pPr marL="4267093" lvl="6" indent="-423323" algn="l">
              <a:lnSpc>
                <a:spcPct val="115000"/>
              </a:lnSpc>
              <a:spcBef>
                <a:spcPts val="0"/>
              </a:spcBef>
              <a:spcAft>
                <a:spcPts val="0"/>
              </a:spcAft>
              <a:buSzPts val="1400"/>
              <a:buChar char="●"/>
              <a:defRPr/>
            </a:lvl7pPr>
            <a:lvl8pPr marL="4876678" lvl="7" indent="-423323" algn="l">
              <a:lnSpc>
                <a:spcPct val="115000"/>
              </a:lnSpc>
              <a:spcBef>
                <a:spcPts val="0"/>
              </a:spcBef>
              <a:spcAft>
                <a:spcPts val="0"/>
              </a:spcAft>
              <a:buSzPts val="1400"/>
              <a:buChar char="○"/>
              <a:defRPr/>
            </a:lvl8pPr>
            <a:lvl9pPr marL="5486263" lvl="8" indent="-423323" algn="l">
              <a:lnSpc>
                <a:spcPct val="115000"/>
              </a:lnSpc>
              <a:spcBef>
                <a:spcPts val="0"/>
              </a:spcBef>
              <a:spcAft>
                <a:spcPts val="0"/>
              </a:spcAft>
              <a:buSzPts val="1400"/>
              <a:buChar char="■"/>
              <a:defRPr/>
            </a:lvl9pPr>
          </a:lstStyle>
          <a:p>
            <a:endParaRPr/>
          </a:p>
        </p:txBody>
      </p:sp>
      <p:sp>
        <p:nvSpPr>
          <p:cNvPr id="15" name="Google Shape;15;p5"/>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0418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FB28-80BD-4D85-8197-CF00F07799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0C6870-D4C6-4A51-9112-FF8F2469A50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700BBE-C12F-4D9B-BB07-64AD9311B2F7}"/>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5" name="Footer Placeholder 4">
            <a:extLst>
              <a:ext uri="{FF2B5EF4-FFF2-40B4-BE49-F238E27FC236}">
                <a16:creationId xmlns:a16="http://schemas.microsoft.com/office/drawing/2014/main" id="{F6C6D764-68DB-4EC7-9292-F5F317B440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C15309-D686-4A44-A336-4D4805C7EAF2}"/>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1340106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D2A9F-D0E6-44D0-A8FC-225EFD153A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AE379B-DA2C-445D-BAD5-D2B8D1E54C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B49176-9AB3-4887-B567-1DCBED9F2A6B}"/>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5" name="Footer Placeholder 4">
            <a:extLst>
              <a:ext uri="{FF2B5EF4-FFF2-40B4-BE49-F238E27FC236}">
                <a16:creationId xmlns:a16="http://schemas.microsoft.com/office/drawing/2014/main" id="{E98B9DF0-53D9-4B7C-9FED-8CB770B740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FF9B71-72E0-4B46-8A02-3B8D08238EE2}"/>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3607499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6FBF-390D-4E0D-AF17-B639E95490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7E2584-FDEF-4635-A763-FEB78A4EC15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BC7CD-2524-4339-891E-299A67FDB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E02C2E-5282-40C4-A720-C2BF63C1191E}"/>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6" name="Footer Placeholder 5">
            <a:extLst>
              <a:ext uri="{FF2B5EF4-FFF2-40B4-BE49-F238E27FC236}">
                <a16:creationId xmlns:a16="http://schemas.microsoft.com/office/drawing/2014/main" id="{935F7AB0-8807-431F-9406-A7EC4A38AA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F4C914-3D0E-4F2B-9737-135C8E3D258E}"/>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2987662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7437E-4251-4B40-9DE3-D667D55BE1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954475-0112-45BC-9DB9-AFD21400E7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5B86D7-452F-42BD-9BD6-F3FC8CF7C29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D7EC1C-F6B6-4C62-B2D6-F7BADE9E05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9D601C-9516-478C-A2B1-F29E85E8959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F57DD0-D223-45F6-B60F-B8503B73953C}"/>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8" name="Footer Placeholder 7">
            <a:extLst>
              <a:ext uri="{FF2B5EF4-FFF2-40B4-BE49-F238E27FC236}">
                <a16:creationId xmlns:a16="http://schemas.microsoft.com/office/drawing/2014/main" id="{E68074C1-B762-498E-A02A-8EA9FF774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10AD6E-6A9E-42B4-A7C6-28E6EFF2B01A}"/>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297623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4501C-944D-4405-9D66-C6F5E5AE78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C436A6-68F3-4117-83AF-2A2FCB14A918}"/>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4" name="Footer Placeholder 3">
            <a:extLst>
              <a:ext uri="{FF2B5EF4-FFF2-40B4-BE49-F238E27FC236}">
                <a16:creationId xmlns:a16="http://schemas.microsoft.com/office/drawing/2014/main" id="{54B1C1BC-5D25-4334-BC47-B352125195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299A0-4459-4541-BD06-A879646CBC6E}"/>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1509989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21D330-033B-4C42-A742-2264C972A6C3}"/>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3" name="Footer Placeholder 2">
            <a:extLst>
              <a:ext uri="{FF2B5EF4-FFF2-40B4-BE49-F238E27FC236}">
                <a16:creationId xmlns:a16="http://schemas.microsoft.com/office/drawing/2014/main" id="{7D9F66B0-59E7-4B8C-B5E1-3770DA823D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1086CA-0738-4551-A645-4AB1EDB09DE8}"/>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3553374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BEDAD-25F4-40FE-8805-35383DA52D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3E5FDF-F68B-4240-AA56-D27586E7FA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F55D89-2C47-4DEA-8048-8981D365F2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2DD818-FF4F-4946-8234-EB9FAA507D5A}"/>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6" name="Footer Placeholder 5">
            <a:extLst>
              <a:ext uri="{FF2B5EF4-FFF2-40B4-BE49-F238E27FC236}">
                <a16:creationId xmlns:a16="http://schemas.microsoft.com/office/drawing/2014/main" id="{947D676D-096B-4757-A10F-1539101253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17BA41-9442-4DF1-92CF-1D9DEE4030D4}"/>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283436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72B2-BA82-468F-8759-179305206D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A374ED-1AC5-467A-93F7-DFC82490FC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74C2BB-EEC1-45C3-B3F3-18984BCFE4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3E8EB8-06F1-4EC5-84E0-C1E54995BE73}"/>
              </a:ext>
            </a:extLst>
          </p:cNvPr>
          <p:cNvSpPr>
            <a:spLocks noGrp="1"/>
          </p:cNvSpPr>
          <p:nvPr>
            <p:ph type="dt" sz="half" idx="10"/>
          </p:nvPr>
        </p:nvSpPr>
        <p:spPr/>
        <p:txBody>
          <a:bodyPr/>
          <a:lstStyle/>
          <a:p>
            <a:fld id="{E6D43A12-7CD2-4267-A7FA-A886F2E072A5}" type="datetimeFigureOut">
              <a:rPr lang="en-US" smtClean="0"/>
              <a:t>7/17/2025</a:t>
            </a:fld>
            <a:endParaRPr lang="en-US"/>
          </a:p>
        </p:txBody>
      </p:sp>
      <p:sp>
        <p:nvSpPr>
          <p:cNvPr id="6" name="Footer Placeholder 5">
            <a:extLst>
              <a:ext uri="{FF2B5EF4-FFF2-40B4-BE49-F238E27FC236}">
                <a16:creationId xmlns:a16="http://schemas.microsoft.com/office/drawing/2014/main" id="{EA986BBE-E1D4-4F2E-8216-7F78B7E7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EDEE69-B388-4772-94A8-7E835FFEEE49}"/>
              </a:ext>
            </a:extLst>
          </p:cNvPr>
          <p:cNvSpPr>
            <a:spLocks noGrp="1"/>
          </p:cNvSpPr>
          <p:nvPr>
            <p:ph type="sldNum" sz="quarter" idx="12"/>
          </p:nvPr>
        </p:nvSpPr>
        <p:spPr/>
        <p:txBody>
          <a:bodyPr/>
          <a:lstStyle/>
          <a:p>
            <a:fld id="{CF7B9BDD-C286-469E-A069-97FDED1AC7E6}" type="slidenum">
              <a:rPr lang="en-US" smtClean="0"/>
              <a:t>‹#›</a:t>
            </a:fld>
            <a:endParaRPr lang="en-US"/>
          </a:p>
        </p:txBody>
      </p:sp>
    </p:spTree>
    <p:extLst>
      <p:ext uri="{BB962C8B-B14F-4D97-AF65-F5344CB8AC3E}">
        <p14:creationId xmlns:p14="http://schemas.microsoft.com/office/powerpoint/2010/main" val="3492979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09EA42-35D6-4E08-982F-35B7293996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422AD7-D82C-421C-BC3A-969155463A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D1830-C179-48B2-BA15-68020B7C70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43A12-7CD2-4267-A7FA-A886F2E072A5}" type="datetimeFigureOut">
              <a:rPr lang="en-US" smtClean="0"/>
              <a:t>7/17/2025</a:t>
            </a:fld>
            <a:endParaRPr lang="en-US"/>
          </a:p>
        </p:txBody>
      </p:sp>
      <p:sp>
        <p:nvSpPr>
          <p:cNvPr id="5" name="Footer Placeholder 4">
            <a:extLst>
              <a:ext uri="{FF2B5EF4-FFF2-40B4-BE49-F238E27FC236}">
                <a16:creationId xmlns:a16="http://schemas.microsoft.com/office/drawing/2014/main" id="{FAA4AEA5-5FF7-4C20-9622-952D83E942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0F1B8A-D984-4503-97B4-A3D7F2F45C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B9BDD-C286-469E-A069-97FDED1AC7E6}" type="slidenum">
              <a:rPr lang="en-US" smtClean="0"/>
              <a:t>‹#›</a:t>
            </a:fld>
            <a:endParaRPr lang="en-US"/>
          </a:p>
        </p:txBody>
      </p:sp>
    </p:spTree>
    <p:extLst>
      <p:ext uri="{BB962C8B-B14F-4D97-AF65-F5344CB8AC3E}">
        <p14:creationId xmlns:p14="http://schemas.microsoft.com/office/powerpoint/2010/main" val="3516115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6" name="Title 3">
            <a:extLst>
              <a:ext uri="{FF2B5EF4-FFF2-40B4-BE49-F238E27FC236}">
                <a16:creationId xmlns:a16="http://schemas.microsoft.com/office/drawing/2014/main" id="{2D0A9AF8-E62C-4A76-AFED-98ACD351EED8}"/>
              </a:ext>
            </a:extLst>
          </p:cNvPr>
          <p:cNvSpPr txBox="1">
            <a:spLocks/>
          </p:cNvSpPr>
          <p:nvPr/>
        </p:nvSpPr>
        <p:spPr>
          <a:xfrm>
            <a:off x="308344" y="584200"/>
            <a:ext cx="11790891" cy="3639007"/>
          </a:xfrm>
          <a:prstGeom prst="rect">
            <a:avLst/>
          </a:prstGeom>
        </p:spPr>
        <p:txBody>
          <a:bodyPr vert="horz" lIns="121899" tIns="60949" rIns="121899" bIns="60949" rtlCol="0" anchor="b">
            <a:noAutofit/>
          </a:bodyPr>
          <a:lstStyle>
            <a:lvl1pPr algn="l" defTabSz="1218987" rtl="0" eaLnBrk="1" latinLnBrk="0" hangingPunct="1">
              <a:lnSpc>
                <a:spcPct val="90000"/>
              </a:lnSpc>
              <a:spcBef>
                <a:spcPct val="0"/>
              </a:spcBef>
              <a:buNone/>
              <a:defRPr sz="5400" kern="1200">
                <a:solidFill>
                  <a:schemeClr val="tx1"/>
                </a:solidFill>
                <a:latin typeface="+mj-lt"/>
                <a:ea typeface="+mj-ea"/>
                <a:cs typeface="+mj-cs"/>
              </a:defRPr>
            </a:lvl1pPr>
          </a:lstStyle>
          <a:p>
            <a:pPr marL="0" marR="0" lvl="0" indent="0" algn="l" defTabSz="1218987" rtl="0" eaLnBrk="1" fontAlgn="base" latinLnBrk="0" hangingPunct="1">
              <a:lnSpc>
                <a:spcPct val="90000"/>
              </a:lnSpc>
              <a:spcBef>
                <a:spcPct val="0"/>
              </a:spcBef>
              <a:spcAft>
                <a:spcPts val="0"/>
              </a:spcAft>
              <a:buClrTx/>
              <a:buSzTx/>
              <a:buFontTx/>
              <a:buNone/>
              <a:tabLst/>
              <a:defRPr/>
            </a:pPr>
            <a:r>
              <a:rPr kumimoji="0" lang="en-US" sz="11500" b="0" i="0"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rPr>
              <a:t>Disaster Lessons</a:t>
            </a:r>
          </a:p>
          <a:p>
            <a:pPr marL="0" marR="0" lvl="0" indent="0" algn="l" defTabSz="1218987" rtl="0" eaLnBrk="1" fontAlgn="base" latinLnBrk="0" hangingPunct="1">
              <a:lnSpc>
                <a:spcPct val="90000"/>
              </a:lnSpc>
              <a:spcBef>
                <a:spcPct val="0"/>
              </a:spcBef>
              <a:spcAft>
                <a:spcPts val="0"/>
              </a:spcAft>
              <a:buClrTx/>
              <a:buSzTx/>
              <a:buFontTx/>
              <a:buNone/>
              <a:tabLst/>
              <a:defRPr/>
            </a:pPr>
            <a:r>
              <a:rPr kumimoji="0" lang="en-US" sz="8000" b="0" i="1"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rPr>
              <a:t>From the Minor Prophets</a:t>
            </a:r>
            <a:endParaRPr kumimoji="0" lang="en-US" sz="7200" b="0" i="1"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endParaRPr>
          </a:p>
        </p:txBody>
      </p:sp>
    </p:spTree>
    <p:extLst>
      <p:ext uri="{BB962C8B-B14F-4D97-AF65-F5344CB8AC3E}">
        <p14:creationId xmlns:p14="http://schemas.microsoft.com/office/powerpoint/2010/main" val="465852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10274"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34 </a:t>
            </a:r>
            <a:r>
              <a:rPr lang="en-US" sz="5400" dirty="0">
                <a:solidFill>
                  <a:schemeClr val="bg1"/>
                </a:solidFill>
                <a:effectLst>
                  <a:outerShdw blurRad="38100" dist="38100" dir="2700000" algn="tl">
                    <a:srgbClr val="000000">
                      <a:alpha val="43137"/>
                    </a:srgbClr>
                  </a:outerShdw>
                </a:effectLst>
              </a:rPr>
              <a:t>The sights you see will drive you mad. </a:t>
            </a:r>
            <a:r>
              <a:rPr lang="en-US" sz="5400" b="1" baseline="30000" dirty="0">
                <a:solidFill>
                  <a:schemeClr val="bg1"/>
                </a:solidFill>
                <a:effectLst>
                  <a:outerShdw blurRad="38100" dist="38100" dir="2700000" algn="tl">
                    <a:srgbClr val="000000">
                      <a:alpha val="43137"/>
                    </a:srgbClr>
                  </a:outerShdw>
                </a:effectLst>
              </a:rPr>
              <a:t>35 </a:t>
            </a:r>
            <a:r>
              <a:rPr lang="en-US" sz="5400" dirty="0">
                <a:solidFill>
                  <a:schemeClr val="bg1"/>
                </a:solidFill>
                <a:effectLst>
                  <a:outerShdw blurRad="38100" dist="38100" dir="2700000" algn="tl">
                    <a:srgbClr val="000000">
                      <a:alpha val="43137"/>
                    </a:srgbClr>
                  </a:outerShdw>
                </a:effectLst>
              </a:rPr>
              <a:t>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will afflict your knees and legs with painful boils that cannot be cured, spreading from the soles of your feet to the top of your head.</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3479450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36 </a:t>
            </a:r>
            <a:r>
              <a:rPr lang="en-US" sz="5400" dirty="0">
                <a:solidFill>
                  <a:schemeClr val="bg1"/>
                </a:solidFill>
                <a:effectLst>
                  <a:outerShdw blurRad="38100" dist="38100" dir="2700000" algn="tl">
                    <a:srgbClr val="000000">
                      <a:alpha val="43137"/>
                    </a:srgbClr>
                  </a:outerShdw>
                </a:effectLst>
              </a:rPr>
              <a:t>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will drive you and the king you set over you to a nation unknown to you or your ancestors. There you will worship other gods, gods of wood and stone. </a:t>
            </a:r>
            <a:r>
              <a:rPr lang="en-US" sz="5400" b="1" baseline="30000" dirty="0">
                <a:solidFill>
                  <a:schemeClr val="bg1"/>
                </a:solidFill>
                <a:effectLst>
                  <a:outerShdw blurRad="38100" dist="38100" dir="2700000" algn="tl">
                    <a:srgbClr val="000000">
                      <a:alpha val="43137"/>
                    </a:srgbClr>
                  </a:outerShdw>
                </a:effectLst>
              </a:rPr>
              <a:t>37 </a:t>
            </a:r>
            <a:r>
              <a:rPr lang="en-US" sz="5400" dirty="0">
                <a:solidFill>
                  <a:schemeClr val="bg1"/>
                </a:solidFill>
                <a:effectLst>
                  <a:outerShdw blurRad="38100" dist="38100" dir="2700000" algn="tl">
                    <a:srgbClr val="000000">
                      <a:alpha val="43137"/>
                    </a:srgbClr>
                  </a:outerShdw>
                </a:effectLst>
              </a:rPr>
              <a:t>You will become a thing of horror, a byword and an object of ridicule among all the peoples where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will drive you.</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1647280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68 </a:t>
            </a:r>
            <a:r>
              <a:rPr lang="en-US" sz="5400" dirty="0">
                <a:solidFill>
                  <a:schemeClr val="bg1"/>
                </a:solidFill>
                <a:effectLst>
                  <a:outerShdw blurRad="38100" dist="38100" dir="2700000" algn="tl">
                    <a:srgbClr val="000000">
                      <a:alpha val="43137"/>
                    </a:srgbClr>
                  </a:outerShdw>
                </a:effectLst>
              </a:rPr>
              <a:t>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will send you back in ships to Egypt on a journey I said you should never make again…</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3068883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10758"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13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 name="Rectangle 3">
            <a:extLst>
              <a:ext uri="{FF2B5EF4-FFF2-40B4-BE49-F238E27FC236}">
                <a16:creationId xmlns:a16="http://schemas.microsoft.com/office/drawing/2014/main" id="{85F78E59-1E62-4699-A52E-C08627726CC9}"/>
              </a:ext>
            </a:extLst>
          </p:cNvPr>
          <p:cNvSpPr/>
          <p:nvPr/>
        </p:nvSpPr>
        <p:spPr>
          <a:xfrm>
            <a:off x="0" y="3262314"/>
            <a:ext cx="12192000" cy="165100"/>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inus Sign 7">
            <a:extLst>
              <a:ext uri="{FF2B5EF4-FFF2-40B4-BE49-F238E27FC236}">
                <a16:creationId xmlns:a16="http://schemas.microsoft.com/office/drawing/2014/main" id="{2761D1E2-43D1-46FB-97D3-17D0F9CBBA67}"/>
              </a:ext>
            </a:extLst>
          </p:cNvPr>
          <p:cNvSpPr/>
          <p:nvPr/>
        </p:nvSpPr>
        <p:spPr>
          <a:xfrm>
            <a:off x="1130299" y="1404938"/>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B37FD3ED-2950-49D9-A494-E718713B8C41}"/>
              </a:ext>
            </a:extLst>
          </p:cNvPr>
          <p:cNvSpPr txBox="1">
            <a:spLocks/>
          </p:cNvSpPr>
          <p:nvPr/>
        </p:nvSpPr>
        <p:spPr>
          <a:xfrm>
            <a:off x="-82560" y="3579136"/>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Mid 15</a:t>
            </a:r>
            <a:r>
              <a:rPr lang="en-US" baseline="30000" dirty="0">
                <a:solidFill>
                  <a:schemeClr val="bg1"/>
                </a:solidFill>
                <a:effectLst>
                  <a:outerShdw blurRad="38100" dist="38100" dir="2700000" algn="tl">
                    <a:srgbClr val="000000">
                      <a:alpha val="43137"/>
                    </a:srgbClr>
                  </a:outerShdw>
                </a:effectLst>
                <a:latin typeface="Google Sans"/>
              </a:rPr>
              <a:t>th</a:t>
            </a:r>
            <a:r>
              <a:rPr lang="en-US" dirty="0">
                <a:solidFill>
                  <a:schemeClr val="bg1"/>
                </a:solidFill>
                <a:effectLst>
                  <a:outerShdw blurRad="38100" dist="38100" dir="2700000" algn="tl">
                    <a:srgbClr val="000000">
                      <a:alpha val="43137"/>
                    </a:srgbClr>
                  </a:outerShdw>
                </a:effectLst>
                <a:latin typeface="Google Sans"/>
              </a:rPr>
              <a:t> Century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1" name="Title 1">
            <a:extLst>
              <a:ext uri="{FF2B5EF4-FFF2-40B4-BE49-F238E27FC236}">
                <a16:creationId xmlns:a16="http://schemas.microsoft.com/office/drawing/2014/main" id="{C10C63E9-8EF4-4553-813D-0146393734C3}"/>
              </a:ext>
            </a:extLst>
          </p:cNvPr>
          <p:cNvSpPr txBox="1">
            <a:spLocks/>
          </p:cNvSpPr>
          <p:nvPr/>
        </p:nvSpPr>
        <p:spPr>
          <a:xfrm>
            <a:off x="-101604" y="1234998"/>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Deuteronomic</a:t>
            </a:r>
          </a:p>
          <a:p>
            <a:pPr marL="0" marR="0" lvl="0" indent="0" algn="ctr" defTabSz="1218987" rtl="0" eaLnBrk="1" fontAlgn="auto" latinLnBrk="0" hangingPunct="1">
              <a:lnSpc>
                <a:spcPct val="90000"/>
              </a:lnSpc>
              <a:spcBef>
                <a:spcPct val="0"/>
              </a:spcBef>
              <a:spcAft>
                <a:spcPts val="0"/>
              </a:spcAft>
              <a:buClrTx/>
              <a:buSzTx/>
              <a:buFontTx/>
              <a:buNone/>
              <a:tabLst/>
              <a:defRPr/>
            </a:pPr>
            <a:r>
              <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Covenant </a:t>
            </a:r>
          </a:p>
        </p:txBody>
      </p:sp>
      <p:sp>
        <p:nvSpPr>
          <p:cNvPr id="12" name="Minus Sign 11">
            <a:extLst>
              <a:ext uri="{FF2B5EF4-FFF2-40B4-BE49-F238E27FC236}">
                <a16:creationId xmlns:a16="http://schemas.microsoft.com/office/drawing/2014/main" id="{77F1A5A9-1026-4E64-B8A4-6AEDEBF1FD11}"/>
              </a:ext>
            </a:extLst>
          </p:cNvPr>
          <p:cNvSpPr/>
          <p:nvPr/>
        </p:nvSpPr>
        <p:spPr>
          <a:xfrm>
            <a:off x="5499098" y="1404938"/>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6928C75E-1747-4020-AEFD-B83E0AF532E0}"/>
              </a:ext>
            </a:extLst>
          </p:cNvPr>
          <p:cNvSpPr txBox="1">
            <a:spLocks/>
          </p:cNvSpPr>
          <p:nvPr/>
        </p:nvSpPr>
        <p:spPr>
          <a:xfrm>
            <a:off x="4260847"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722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4" name="Minus Sign 13">
            <a:extLst>
              <a:ext uri="{FF2B5EF4-FFF2-40B4-BE49-F238E27FC236}">
                <a16:creationId xmlns:a16="http://schemas.microsoft.com/office/drawing/2014/main" id="{74654B56-6105-4288-81EC-25E12B30E0EE}"/>
              </a:ext>
            </a:extLst>
          </p:cNvPr>
          <p:cNvSpPr/>
          <p:nvPr/>
        </p:nvSpPr>
        <p:spPr>
          <a:xfrm>
            <a:off x="9207500" y="1350962"/>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62ABC91B-287A-47B1-8D4D-45E09EBF08AA}"/>
              </a:ext>
            </a:extLst>
          </p:cNvPr>
          <p:cNvSpPr txBox="1">
            <a:spLocks/>
          </p:cNvSpPr>
          <p:nvPr/>
        </p:nvSpPr>
        <p:spPr>
          <a:xfrm>
            <a:off x="8007350"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586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6" name="Title 1">
            <a:extLst>
              <a:ext uri="{FF2B5EF4-FFF2-40B4-BE49-F238E27FC236}">
                <a16:creationId xmlns:a16="http://schemas.microsoft.com/office/drawing/2014/main" id="{608312FC-E5D9-4548-ADFF-5308366FAF4D}"/>
              </a:ext>
            </a:extLst>
          </p:cNvPr>
          <p:cNvSpPr txBox="1">
            <a:spLocks/>
          </p:cNvSpPr>
          <p:nvPr/>
        </p:nvSpPr>
        <p:spPr>
          <a:xfrm>
            <a:off x="3790948" y="124474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Northern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Exiled by Assyria </a:t>
            </a:r>
            <a:endPar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7" name="Title 1">
            <a:extLst>
              <a:ext uri="{FF2B5EF4-FFF2-40B4-BE49-F238E27FC236}">
                <a16:creationId xmlns:a16="http://schemas.microsoft.com/office/drawing/2014/main" id="{8AFE526F-5908-4902-A61D-70501610DC8C}"/>
              </a:ext>
            </a:extLst>
          </p:cNvPr>
          <p:cNvSpPr txBox="1">
            <a:spLocks/>
          </p:cNvSpPr>
          <p:nvPr/>
        </p:nvSpPr>
        <p:spPr>
          <a:xfrm>
            <a:off x="7499350" y="123499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Southern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Exiled by Babylon</a:t>
            </a:r>
            <a:endPar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6" name="Frame 5">
            <a:extLst>
              <a:ext uri="{FF2B5EF4-FFF2-40B4-BE49-F238E27FC236}">
                <a16:creationId xmlns:a16="http://schemas.microsoft.com/office/drawing/2014/main" id="{4207A45E-7C80-4F47-9C87-F4CBD91C0E44}"/>
              </a:ext>
            </a:extLst>
          </p:cNvPr>
          <p:cNvSpPr/>
          <p:nvPr/>
        </p:nvSpPr>
        <p:spPr>
          <a:xfrm>
            <a:off x="1606545" y="2632825"/>
            <a:ext cx="3644907" cy="1287924"/>
          </a:xfrm>
          <a:prstGeom prst="fram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Content Placeholder 2">
            <a:extLst>
              <a:ext uri="{FF2B5EF4-FFF2-40B4-BE49-F238E27FC236}">
                <a16:creationId xmlns:a16="http://schemas.microsoft.com/office/drawing/2014/main" id="{19BE6E8E-78E6-4B69-B5D2-15F44B3B4B92}"/>
              </a:ext>
            </a:extLst>
          </p:cNvPr>
          <p:cNvSpPr txBox="1">
            <a:spLocks/>
          </p:cNvSpPr>
          <p:nvPr/>
        </p:nvSpPr>
        <p:spPr>
          <a:xfrm>
            <a:off x="1749422" y="2783456"/>
            <a:ext cx="3381378" cy="985814"/>
          </a:xfrm>
          <a:prstGeom prst="rect">
            <a:avLst/>
          </a:prstGeom>
          <a:solidFill>
            <a:srgbClr val="595959">
              <a:alpha val="90000"/>
            </a:srgbClr>
          </a:solidFill>
        </p:spPr>
        <p:txBody>
          <a:bodyPr vert="horz" lIns="121899" tIns="60949" rIns="121899" bIns="60949" rtlCol="0" anchor="t">
            <a:normAutofit fontScale="55000" lnSpcReduction="20000"/>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13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18" name="Title 1">
            <a:extLst>
              <a:ext uri="{FF2B5EF4-FFF2-40B4-BE49-F238E27FC236}">
                <a16:creationId xmlns:a16="http://schemas.microsoft.com/office/drawing/2014/main" id="{367FB2D2-B8FC-4DEC-88E7-BD04CAD5EDAB}"/>
              </a:ext>
            </a:extLst>
          </p:cNvPr>
          <p:cNvSpPr txBox="1">
            <a:spLocks/>
          </p:cNvSpPr>
          <p:nvPr/>
        </p:nvSpPr>
        <p:spPr>
          <a:xfrm>
            <a:off x="1582704" y="2640243"/>
            <a:ext cx="3717982" cy="1397827"/>
          </a:xfrm>
          <a:prstGeom prst="rect">
            <a:avLst/>
          </a:prstGeom>
        </p:spPr>
        <p:txBody>
          <a:bodyPr vert="horz" lIns="121899" tIns="60949" rIns="121899" bIns="60949" rtlCol="0" anchor="ctr">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4700" dirty="0">
                <a:solidFill>
                  <a:schemeClr val="bg1"/>
                </a:solidFill>
                <a:effectLst>
                  <a:outerShdw blurRad="38100" dist="38100" dir="2700000" algn="tl">
                    <a:srgbClr val="000000">
                      <a:alpha val="43137"/>
                    </a:srgbClr>
                  </a:outerShdw>
                </a:effectLst>
                <a:latin typeface="Google Sans"/>
              </a:rPr>
              <a:t>“bet u won’t”</a:t>
            </a:r>
            <a:endParaRPr kumimoji="0" lang="en-US" sz="47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Tree>
    <p:extLst>
      <p:ext uri="{BB962C8B-B14F-4D97-AF65-F5344CB8AC3E}">
        <p14:creationId xmlns:p14="http://schemas.microsoft.com/office/powerpoint/2010/main" val="1404274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13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 name="Rectangle 3">
            <a:extLst>
              <a:ext uri="{FF2B5EF4-FFF2-40B4-BE49-F238E27FC236}">
                <a16:creationId xmlns:a16="http://schemas.microsoft.com/office/drawing/2014/main" id="{85F78E59-1E62-4699-A52E-C08627726CC9}"/>
              </a:ext>
            </a:extLst>
          </p:cNvPr>
          <p:cNvSpPr/>
          <p:nvPr/>
        </p:nvSpPr>
        <p:spPr>
          <a:xfrm>
            <a:off x="0" y="3262314"/>
            <a:ext cx="12192000" cy="165100"/>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inus Sign 7">
            <a:extLst>
              <a:ext uri="{FF2B5EF4-FFF2-40B4-BE49-F238E27FC236}">
                <a16:creationId xmlns:a16="http://schemas.microsoft.com/office/drawing/2014/main" id="{2761D1E2-43D1-46FB-97D3-17D0F9CBBA67}"/>
              </a:ext>
            </a:extLst>
          </p:cNvPr>
          <p:cNvSpPr/>
          <p:nvPr/>
        </p:nvSpPr>
        <p:spPr>
          <a:xfrm>
            <a:off x="1130299" y="1404938"/>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B37FD3ED-2950-49D9-A494-E718713B8C41}"/>
              </a:ext>
            </a:extLst>
          </p:cNvPr>
          <p:cNvSpPr txBox="1">
            <a:spLocks/>
          </p:cNvSpPr>
          <p:nvPr/>
        </p:nvSpPr>
        <p:spPr>
          <a:xfrm>
            <a:off x="-82560" y="3579136"/>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Mid 15</a:t>
            </a:r>
            <a:r>
              <a:rPr lang="en-US" baseline="30000" dirty="0">
                <a:solidFill>
                  <a:schemeClr val="bg1"/>
                </a:solidFill>
                <a:effectLst>
                  <a:outerShdw blurRad="38100" dist="38100" dir="2700000" algn="tl">
                    <a:srgbClr val="000000">
                      <a:alpha val="43137"/>
                    </a:srgbClr>
                  </a:outerShdw>
                </a:effectLst>
                <a:latin typeface="Google Sans"/>
              </a:rPr>
              <a:t>th</a:t>
            </a:r>
            <a:r>
              <a:rPr lang="en-US" dirty="0">
                <a:solidFill>
                  <a:schemeClr val="bg1"/>
                </a:solidFill>
                <a:effectLst>
                  <a:outerShdw blurRad="38100" dist="38100" dir="2700000" algn="tl">
                    <a:srgbClr val="000000">
                      <a:alpha val="43137"/>
                    </a:srgbClr>
                  </a:outerShdw>
                </a:effectLst>
                <a:latin typeface="Google Sans"/>
              </a:rPr>
              <a:t> Century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1" name="Title 1">
            <a:extLst>
              <a:ext uri="{FF2B5EF4-FFF2-40B4-BE49-F238E27FC236}">
                <a16:creationId xmlns:a16="http://schemas.microsoft.com/office/drawing/2014/main" id="{C10C63E9-8EF4-4553-813D-0146393734C3}"/>
              </a:ext>
            </a:extLst>
          </p:cNvPr>
          <p:cNvSpPr txBox="1">
            <a:spLocks/>
          </p:cNvSpPr>
          <p:nvPr/>
        </p:nvSpPr>
        <p:spPr>
          <a:xfrm>
            <a:off x="-101604" y="1234998"/>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Deuteronomic</a:t>
            </a:r>
          </a:p>
          <a:p>
            <a:pPr marL="0" marR="0" lvl="0" indent="0" algn="ctr" defTabSz="1218987" rtl="0" eaLnBrk="1" fontAlgn="auto" latinLnBrk="0" hangingPunct="1">
              <a:lnSpc>
                <a:spcPct val="90000"/>
              </a:lnSpc>
              <a:spcBef>
                <a:spcPct val="0"/>
              </a:spcBef>
              <a:spcAft>
                <a:spcPts val="0"/>
              </a:spcAft>
              <a:buClrTx/>
              <a:buSzTx/>
              <a:buFontTx/>
              <a:buNone/>
              <a:tabLst/>
              <a:defRPr/>
            </a:pPr>
            <a:r>
              <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Covenant </a:t>
            </a:r>
          </a:p>
        </p:txBody>
      </p:sp>
      <p:sp>
        <p:nvSpPr>
          <p:cNvPr id="12" name="Minus Sign 11">
            <a:extLst>
              <a:ext uri="{FF2B5EF4-FFF2-40B4-BE49-F238E27FC236}">
                <a16:creationId xmlns:a16="http://schemas.microsoft.com/office/drawing/2014/main" id="{77F1A5A9-1026-4E64-B8A4-6AEDEBF1FD11}"/>
              </a:ext>
            </a:extLst>
          </p:cNvPr>
          <p:cNvSpPr/>
          <p:nvPr/>
        </p:nvSpPr>
        <p:spPr>
          <a:xfrm>
            <a:off x="5499098" y="1404938"/>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6928C75E-1747-4020-AEFD-B83E0AF532E0}"/>
              </a:ext>
            </a:extLst>
          </p:cNvPr>
          <p:cNvSpPr txBox="1">
            <a:spLocks/>
          </p:cNvSpPr>
          <p:nvPr/>
        </p:nvSpPr>
        <p:spPr>
          <a:xfrm>
            <a:off x="4260847"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722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4" name="Minus Sign 13">
            <a:extLst>
              <a:ext uri="{FF2B5EF4-FFF2-40B4-BE49-F238E27FC236}">
                <a16:creationId xmlns:a16="http://schemas.microsoft.com/office/drawing/2014/main" id="{74654B56-6105-4288-81EC-25E12B30E0EE}"/>
              </a:ext>
            </a:extLst>
          </p:cNvPr>
          <p:cNvSpPr/>
          <p:nvPr/>
        </p:nvSpPr>
        <p:spPr>
          <a:xfrm>
            <a:off x="9207500" y="1350962"/>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62ABC91B-287A-47B1-8D4D-45E09EBF08AA}"/>
              </a:ext>
            </a:extLst>
          </p:cNvPr>
          <p:cNvSpPr txBox="1">
            <a:spLocks/>
          </p:cNvSpPr>
          <p:nvPr/>
        </p:nvSpPr>
        <p:spPr>
          <a:xfrm>
            <a:off x="8007350"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586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6" name="Title 1">
            <a:extLst>
              <a:ext uri="{FF2B5EF4-FFF2-40B4-BE49-F238E27FC236}">
                <a16:creationId xmlns:a16="http://schemas.microsoft.com/office/drawing/2014/main" id="{608312FC-E5D9-4548-ADFF-5308366FAF4D}"/>
              </a:ext>
            </a:extLst>
          </p:cNvPr>
          <p:cNvSpPr txBox="1">
            <a:spLocks/>
          </p:cNvSpPr>
          <p:nvPr/>
        </p:nvSpPr>
        <p:spPr>
          <a:xfrm>
            <a:off x="3790948" y="124474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Northern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Exiled by Assyria </a:t>
            </a:r>
            <a:endPar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7" name="Title 1">
            <a:extLst>
              <a:ext uri="{FF2B5EF4-FFF2-40B4-BE49-F238E27FC236}">
                <a16:creationId xmlns:a16="http://schemas.microsoft.com/office/drawing/2014/main" id="{8AFE526F-5908-4902-A61D-70501610DC8C}"/>
              </a:ext>
            </a:extLst>
          </p:cNvPr>
          <p:cNvSpPr txBox="1">
            <a:spLocks/>
          </p:cNvSpPr>
          <p:nvPr/>
        </p:nvSpPr>
        <p:spPr>
          <a:xfrm>
            <a:off x="7499350" y="123499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Southern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Exiled by Babylon</a:t>
            </a:r>
            <a:endPar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27" name="Rectangle: Rounded Corners 26">
            <a:extLst>
              <a:ext uri="{FF2B5EF4-FFF2-40B4-BE49-F238E27FC236}">
                <a16:creationId xmlns:a16="http://schemas.microsoft.com/office/drawing/2014/main" id="{9D26CD6C-E0C0-4456-BBAB-E63F3FC5C533}"/>
              </a:ext>
            </a:extLst>
          </p:cNvPr>
          <p:cNvSpPr/>
          <p:nvPr/>
        </p:nvSpPr>
        <p:spPr>
          <a:xfrm>
            <a:off x="4013199" y="4892475"/>
            <a:ext cx="6175539" cy="1224935"/>
          </a:xfrm>
          <a:prstGeom prst="roundRect">
            <a:avLst/>
          </a:prstGeom>
          <a:solidFill>
            <a:sysClr val="window" lastClr="FFFFFF">
              <a:lumMod val="85000"/>
            </a:sysClr>
          </a:solidFill>
          <a:ln w="25400" cap="flat" cmpd="sng" algn="ctr">
            <a:solidFill>
              <a:srgbClr val="C0C0C0">
                <a:lumMod val="50000"/>
              </a:srgbClr>
            </a:solidFill>
            <a:miter lim="800000"/>
          </a:ln>
          <a:effectLst/>
        </p:spPr>
        <p:txBody>
          <a:bodyPr rtlCol="0" anchor="ctr"/>
          <a:lstStyle/>
          <a:p>
            <a:pPr lvl="0" algn="ctr">
              <a:defRPr/>
            </a:pPr>
            <a:r>
              <a:rPr lang="en-US" sz="6000" kern="0" dirty="0">
                <a:solidFill>
                  <a:prstClr val="black"/>
                </a:solidFill>
                <a:latin typeface="Google Sans"/>
              </a:rPr>
              <a:t>“Days of the Lord”</a:t>
            </a:r>
          </a:p>
        </p:txBody>
      </p:sp>
    </p:spTree>
    <p:extLst>
      <p:ext uri="{BB962C8B-B14F-4D97-AF65-F5344CB8AC3E}">
        <p14:creationId xmlns:p14="http://schemas.microsoft.com/office/powerpoint/2010/main" val="2001011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85263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buClr>
                <a:srgbClr val="009999"/>
              </a:buClr>
              <a:buNone/>
              <a:defRPr/>
            </a:pPr>
            <a:r>
              <a:rPr lang="en-US" sz="5200" dirty="0"/>
              <a:t>[Page 65] “The concept of the Day of the Lord originated in Israel’s worship and holy war traditions that celebrated the Lord as the Divine Warrior who fought on Israel’s behalf throughout its history.</a:t>
            </a:r>
          </a:p>
          <a:p>
            <a:pPr marL="0" lvl="0" indent="0">
              <a:buClr>
                <a:srgbClr val="009999"/>
              </a:buClr>
              <a:buNone/>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The </a:t>
            </a:r>
            <a:r>
              <a:rPr lang="en-US" sz="2000" dirty="0">
                <a:solidFill>
                  <a:prstClr val="black"/>
                </a:solidFill>
                <a:latin typeface="Calibri"/>
              </a:rPr>
              <a:t>Message of the Twelve by Richard Alan Fuhr Jr. and Gary E. Yates </a:t>
            </a: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4350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85263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buClr>
                <a:srgbClr val="009999"/>
              </a:buClr>
              <a:buNone/>
              <a:defRPr/>
            </a:pPr>
            <a:r>
              <a:rPr lang="en-US" sz="5000" dirty="0"/>
              <a:t>The people and leaders of Israel had developed a presumptuous confidence that the Lord would always deliver them—even apart from their obedience to him—and unscrupulous prophets fed this presumption with empty promises of peace and unconditional blessing.</a:t>
            </a:r>
            <a:endParaRPr kumimoji="0" lang="en-US" sz="5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65100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85263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buClr>
                <a:srgbClr val="009999"/>
              </a:buClr>
              <a:buNone/>
              <a:defRPr/>
            </a:pPr>
            <a:r>
              <a:rPr lang="en-US" sz="5000" dirty="0"/>
              <a:t>It was the task of the true prophets to correct this defective theology and to warn the people of the grim reality of coming judgment, military defeat, and exile… the Day of the Lord… would be a day of judgment rather than a Day of deliverance.”</a:t>
            </a:r>
            <a:endParaRPr kumimoji="0" lang="en-US" sz="5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0439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586"/>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13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 name="Rectangle 3">
            <a:extLst>
              <a:ext uri="{FF2B5EF4-FFF2-40B4-BE49-F238E27FC236}">
                <a16:creationId xmlns:a16="http://schemas.microsoft.com/office/drawing/2014/main" id="{85F78E59-1E62-4699-A52E-C08627726CC9}"/>
              </a:ext>
            </a:extLst>
          </p:cNvPr>
          <p:cNvSpPr/>
          <p:nvPr/>
        </p:nvSpPr>
        <p:spPr>
          <a:xfrm>
            <a:off x="0" y="3262314"/>
            <a:ext cx="12192000" cy="165100"/>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inus Sign 7">
            <a:extLst>
              <a:ext uri="{FF2B5EF4-FFF2-40B4-BE49-F238E27FC236}">
                <a16:creationId xmlns:a16="http://schemas.microsoft.com/office/drawing/2014/main" id="{2761D1E2-43D1-46FB-97D3-17D0F9CBBA67}"/>
              </a:ext>
            </a:extLst>
          </p:cNvPr>
          <p:cNvSpPr/>
          <p:nvPr/>
        </p:nvSpPr>
        <p:spPr>
          <a:xfrm>
            <a:off x="1130299" y="1404938"/>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B37FD3ED-2950-49D9-A494-E718713B8C41}"/>
              </a:ext>
            </a:extLst>
          </p:cNvPr>
          <p:cNvSpPr txBox="1">
            <a:spLocks/>
          </p:cNvSpPr>
          <p:nvPr/>
        </p:nvSpPr>
        <p:spPr>
          <a:xfrm>
            <a:off x="-82560" y="3579136"/>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Mid 15</a:t>
            </a:r>
            <a:r>
              <a:rPr lang="en-US" baseline="30000" dirty="0">
                <a:solidFill>
                  <a:schemeClr val="bg1"/>
                </a:solidFill>
                <a:effectLst>
                  <a:outerShdw blurRad="38100" dist="38100" dir="2700000" algn="tl">
                    <a:srgbClr val="000000">
                      <a:alpha val="43137"/>
                    </a:srgbClr>
                  </a:outerShdw>
                </a:effectLst>
                <a:latin typeface="Google Sans"/>
              </a:rPr>
              <a:t>th</a:t>
            </a:r>
            <a:r>
              <a:rPr lang="en-US" dirty="0">
                <a:solidFill>
                  <a:schemeClr val="bg1"/>
                </a:solidFill>
                <a:effectLst>
                  <a:outerShdw blurRad="38100" dist="38100" dir="2700000" algn="tl">
                    <a:srgbClr val="000000">
                      <a:alpha val="43137"/>
                    </a:srgbClr>
                  </a:outerShdw>
                </a:effectLst>
                <a:latin typeface="Google Sans"/>
              </a:rPr>
              <a:t> Century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1" name="Title 1">
            <a:extLst>
              <a:ext uri="{FF2B5EF4-FFF2-40B4-BE49-F238E27FC236}">
                <a16:creationId xmlns:a16="http://schemas.microsoft.com/office/drawing/2014/main" id="{C10C63E9-8EF4-4553-813D-0146393734C3}"/>
              </a:ext>
            </a:extLst>
          </p:cNvPr>
          <p:cNvSpPr txBox="1">
            <a:spLocks/>
          </p:cNvSpPr>
          <p:nvPr/>
        </p:nvSpPr>
        <p:spPr>
          <a:xfrm>
            <a:off x="-101604" y="1234998"/>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Deuteronomic</a:t>
            </a:r>
          </a:p>
          <a:p>
            <a:pPr marL="0" marR="0" lvl="0" indent="0" algn="ctr" defTabSz="1218987" rtl="0" eaLnBrk="1" fontAlgn="auto" latinLnBrk="0" hangingPunct="1">
              <a:lnSpc>
                <a:spcPct val="90000"/>
              </a:lnSpc>
              <a:spcBef>
                <a:spcPct val="0"/>
              </a:spcBef>
              <a:spcAft>
                <a:spcPts val="0"/>
              </a:spcAft>
              <a:buClrTx/>
              <a:buSzTx/>
              <a:buFontTx/>
              <a:buNone/>
              <a:tabLst/>
              <a:defRPr/>
            </a:pPr>
            <a:r>
              <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Covenant </a:t>
            </a:r>
          </a:p>
        </p:txBody>
      </p:sp>
      <p:sp>
        <p:nvSpPr>
          <p:cNvPr id="12" name="Minus Sign 11">
            <a:extLst>
              <a:ext uri="{FF2B5EF4-FFF2-40B4-BE49-F238E27FC236}">
                <a16:creationId xmlns:a16="http://schemas.microsoft.com/office/drawing/2014/main" id="{77F1A5A9-1026-4E64-B8A4-6AEDEBF1FD11}"/>
              </a:ext>
            </a:extLst>
          </p:cNvPr>
          <p:cNvSpPr/>
          <p:nvPr/>
        </p:nvSpPr>
        <p:spPr>
          <a:xfrm>
            <a:off x="5499098" y="1404938"/>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6928C75E-1747-4020-AEFD-B83E0AF532E0}"/>
              </a:ext>
            </a:extLst>
          </p:cNvPr>
          <p:cNvSpPr txBox="1">
            <a:spLocks/>
          </p:cNvSpPr>
          <p:nvPr/>
        </p:nvSpPr>
        <p:spPr>
          <a:xfrm>
            <a:off x="4260847"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722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4" name="Minus Sign 13">
            <a:extLst>
              <a:ext uri="{FF2B5EF4-FFF2-40B4-BE49-F238E27FC236}">
                <a16:creationId xmlns:a16="http://schemas.microsoft.com/office/drawing/2014/main" id="{74654B56-6105-4288-81EC-25E12B30E0EE}"/>
              </a:ext>
            </a:extLst>
          </p:cNvPr>
          <p:cNvSpPr/>
          <p:nvPr/>
        </p:nvSpPr>
        <p:spPr>
          <a:xfrm>
            <a:off x="9207500" y="1350962"/>
            <a:ext cx="228600" cy="3810000"/>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62ABC91B-287A-47B1-8D4D-45E09EBF08AA}"/>
              </a:ext>
            </a:extLst>
          </p:cNvPr>
          <p:cNvSpPr txBox="1">
            <a:spLocks/>
          </p:cNvSpPr>
          <p:nvPr/>
        </p:nvSpPr>
        <p:spPr>
          <a:xfrm>
            <a:off x="8007350"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586 BC</a:t>
            </a:r>
            <a:endParaRPr kumimoji="0" lang="en-US"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6" name="Title 1">
            <a:extLst>
              <a:ext uri="{FF2B5EF4-FFF2-40B4-BE49-F238E27FC236}">
                <a16:creationId xmlns:a16="http://schemas.microsoft.com/office/drawing/2014/main" id="{608312FC-E5D9-4548-ADFF-5308366FAF4D}"/>
              </a:ext>
            </a:extLst>
          </p:cNvPr>
          <p:cNvSpPr txBox="1">
            <a:spLocks/>
          </p:cNvSpPr>
          <p:nvPr/>
        </p:nvSpPr>
        <p:spPr>
          <a:xfrm>
            <a:off x="3790948" y="124474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Northern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Exiled by Assyria </a:t>
            </a:r>
            <a:endPar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17" name="Title 1">
            <a:extLst>
              <a:ext uri="{FF2B5EF4-FFF2-40B4-BE49-F238E27FC236}">
                <a16:creationId xmlns:a16="http://schemas.microsoft.com/office/drawing/2014/main" id="{8AFE526F-5908-4902-A61D-70501610DC8C}"/>
              </a:ext>
            </a:extLst>
          </p:cNvPr>
          <p:cNvSpPr txBox="1">
            <a:spLocks/>
          </p:cNvSpPr>
          <p:nvPr/>
        </p:nvSpPr>
        <p:spPr>
          <a:xfrm>
            <a:off x="7499350" y="123499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Southern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solidFill>
                  <a:schemeClr val="bg1"/>
                </a:solidFill>
                <a:effectLst>
                  <a:outerShdw blurRad="38100" dist="38100" dir="2700000" algn="tl">
                    <a:srgbClr val="000000">
                      <a:alpha val="43137"/>
                    </a:srgbClr>
                  </a:outerShdw>
                </a:effectLst>
                <a:latin typeface="Google Sans"/>
              </a:rPr>
              <a:t>Exiled by Babylon</a:t>
            </a:r>
            <a:endPar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endParaRPr>
          </a:p>
        </p:txBody>
      </p:sp>
      <p:sp>
        <p:nvSpPr>
          <p:cNvPr id="21" name="Title 1">
            <a:extLst>
              <a:ext uri="{FF2B5EF4-FFF2-40B4-BE49-F238E27FC236}">
                <a16:creationId xmlns:a16="http://schemas.microsoft.com/office/drawing/2014/main" id="{A781598C-969A-4322-8835-3D550944D598}"/>
              </a:ext>
            </a:extLst>
          </p:cNvPr>
          <p:cNvSpPr txBox="1">
            <a:spLocks/>
          </p:cNvSpPr>
          <p:nvPr/>
        </p:nvSpPr>
        <p:spPr>
          <a:xfrm>
            <a:off x="2622549" y="4825642"/>
            <a:ext cx="2705102" cy="1524358"/>
          </a:xfrm>
          <a:prstGeom prst="rect">
            <a:avLst/>
          </a:prstGeom>
        </p:spPr>
        <p:txBody>
          <a:bodyPr vert="horz" lIns="121899" tIns="60949" rIns="121899" bIns="60949" rtlCol="0" anchor="b">
            <a:normAutofit lnSpcReduction="10000"/>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Obadiah</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Joel?</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Jonah</a:t>
            </a:r>
          </a:p>
        </p:txBody>
      </p:sp>
      <p:sp>
        <p:nvSpPr>
          <p:cNvPr id="22" name="Title 1">
            <a:extLst>
              <a:ext uri="{FF2B5EF4-FFF2-40B4-BE49-F238E27FC236}">
                <a16:creationId xmlns:a16="http://schemas.microsoft.com/office/drawing/2014/main" id="{4CD7A6A5-F563-4BD4-8A15-54851B26C617}"/>
              </a:ext>
            </a:extLst>
          </p:cNvPr>
          <p:cNvSpPr txBox="1">
            <a:spLocks/>
          </p:cNvSpPr>
          <p:nvPr/>
        </p:nvSpPr>
        <p:spPr>
          <a:xfrm>
            <a:off x="4206873" y="-102589"/>
            <a:ext cx="4429125" cy="1524358"/>
          </a:xfrm>
          <a:prstGeom prst="rect">
            <a:avLst/>
          </a:prstGeom>
        </p:spPr>
        <p:txBody>
          <a:bodyPr vert="horz" lIns="121899" tIns="60949" rIns="121899" bIns="60949" numCol="2"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Amos</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Hosea</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Micah</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Nahum</a:t>
            </a:r>
          </a:p>
        </p:txBody>
      </p:sp>
      <p:sp>
        <p:nvSpPr>
          <p:cNvPr id="25" name="Title 1">
            <a:extLst>
              <a:ext uri="{FF2B5EF4-FFF2-40B4-BE49-F238E27FC236}">
                <a16:creationId xmlns:a16="http://schemas.microsoft.com/office/drawing/2014/main" id="{6E383288-BABC-4436-93D8-8D093F676049}"/>
              </a:ext>
            </a:extLst>
          </p:cNvPr>
          <p:cNvSpPr txBox="1">
            <a:spLocks/>
          </p:cNvSpPr>
          <p:nvPr/>
        </p:nvSpPr>
        <p:spPr>
          <a:xfrm>
            <a:off x="6054722" y="4454780"/>
            <a:ext cx="2705102" cy="1524358"/>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Zephaniah</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Habakkuk</a:t>
            </a:r>
          </a:p>
        </p:txBody>
      </p:sp>
      <p:sp>
        <p:nvSpPr>
          <p:cNvPr id="26" name="Title 1">
            <a:extLst>
              <a:ext uri="{FF2B5EF4-FFF2-40B4-BE49-F238E27FC236}">
                <a16:creationId xmlns:a16="http://schemas.microsoft.com/office/drawing/2014/main" id="{CB2874D3-0FD1-496E-A86A-39460A0B61B3}"/>
              </a:ext>
            </a:extLst>
          </p:cNvPr>
          <p:cNvSpPr txBox="1">
            <a:spLocks/>
          </p:cNvSpPr>
          <p:nvPr/>
        </p:nvSpPr>
        <p:spPr>
          <a:xfrm>
            <a:off x="9544039" y="-10000"/>
            <a:ext cx="2705102" cy="1524358"/>
          </a:xfrm>
          <a:prstGeom prst="rect">
            <a:avLst/>
          </a:prstGeom>
        </p:spPr>
        <p:txBody>
          <a:bodyPr vert="horz" lIns="121899" tIns="60949" rIns="121899" bIns="60949" rtlCol="0" anchor="b">
            <a:normAutofit lnSpcReduction="10000"/>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Haggai</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Zechariah</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solidFill>
                  <a:schemeClr val="bg1"/>
                </a:solidFill>
                <a:effectLst>
                  <a:outerShdw blurRad="38100" dist="38100" dir="2700000" algn="tl">
                    <a:srgbClr val="000000">
                      <a:alpha val="43137"/>
                    </a:srgbClr>
                  </a:outerShdw>
                </a:effectLst>
                <a:latin typeface="Google Sans"/>
              </a:rPr>
              <a:t>Malachi</a:t>
            </a:r>
          </a:p>
        </p:txBody>
      </p:sp>
    </p:spTree>
    <p:extLst>
      <p:ext uri="{BB962C8B-B14F-4D97-AF65-F5344CB8AC3E}">
        <p14:creationId xmlns:p14="http://schemas.microsoft.com/office/powerpoint/2010/main" val="115526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5" grpId="0"/>
      <p:bldP spid="2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endParaRPr kumimoji="0" lang="en-US" sz="60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n-ea"/>
              <a:cs typeface="+mn-cs"/>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438150" y="1698212"/>
            <a:ext cx="11315700" cy="3623501"/>
          </a:xfrm>
          <a:prstGeom prst="rect">
            <a:avLst/>
          </a:prstGeom>
        </p:spPr>
        <p:txBody>
          <a:bodyPr vert="horz" lIns="121899" tIns="60949" rIns="121899" bIns="60949" rtlCol="0" anchor="ctr">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kumimoji="0" lang="en-US" sz="7200" b="0"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rPr>
              <a:t>What to make of this colossal spiritual failure?</a:t>
            </a:r>
          </a:p>
        </p:txBody>
      </p:sp>
    </p:spTree>
    <p:extLst>
      <p:ext uri="{BB962C8B-B14F-4D97-AF65-F5344CB8AC3E}">
        <p14:creationId xmlns:p14="http://schemas.microsoft.com/office/powerpoint/2010/main" val="266808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85F78E59-1E62-4699-A52E-C08627726CC9}"/>
              </a:ext>
            </a:extLst>
          </p:cNvPr>
          <p:cNvSpPr/>
          <p:nvPr/>
        </p:nvSpPr>
        <p:spPr>
          <a:xfrm>
            <a:off x="0" y="3262314"/>
            <a:ext cx="12192000" cy="165100"/>
          </a:xfrm>
          <a:prstGeom prst="rect">
            <a:avLst/>
          </a:pr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inus Sign 7">
            <a:extLst>
              <a:ext uri="{FF2B5EF4-FFF2-40B4-BE49-F238E27FC236}">
                <a16:creationId xmlns:a16="http://schemas.microsoft.com/office/drawing/2014/main" id="{2761D1E2-43D1-46FB-97D3-17D0F9CBBA67}"/>
              </a:ext>
            </a:extLst>
          </p:cNvPr>
          <p:cNvSpPr/>
          <p:nvPr/>
        </p:nvSpPr>
        <p:spPr>
          <a:xfrm>
            <a:off x="1130299" y="1404938"/>
            <a:ext cx="228600" cy="3810000"/>
          </a:xfrm>
          <a:prstGeom prst="mathMinu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B37FD3ED-2950-49D9-A494-E718713B8C41}"/>
              </a:ext>
            </a:extLst>
          </p:cNvPr>
          <p:cNvSpPr txBox="1">
            <a:spLocks/>
          </p:cNvSpPr>
          <p:nvPr/>
        </p:nvSpPr>
        <p:spPr>
          <a:xfrm>
            <a:off x="-82560" y="3579136"/>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effectLst>
                  <a:outerShdw blurRad="38100" dist="38100" dir="2700000" algn="tl">
                    <a:srgbClr val="000000">
                      <a:alpha val="43137"/>
                    </a:srgbClr>
                  </a:outerShdw>
                </a:effectLst>
                <a:latin typeface="Google Sans"/>
              </a:rPr>
              <a:t>Mid 15</a:t>
            </a:r>
            <a:r>
              <a:rPr lang="en-US" baseline="30000" dirty="0">
                <a:effectLst>
                  <a:outerShdw blurRad="38100" dist="38100" dir="2700000" algn="tl">
                    <a:srgbClr val="000000">
                      <a:alpha val="43137"/>
                    </a:srgbClr>
                  </a:outerShdw>
                </a:effectLst>
                <a:latin typeface="Google Sans"/>
              </a:rPr>
              <a:t>th</a:t>
            </a:r>
            <a:r>
              <a:rPr lang="en-US" dirty="0">
                <a:effectLst>
                  <a:outerShdw blurRad="38100" dist="38100" dir="2700000" algn="tl">
                    <a:srgbClr val="000000">
                      <a:alpha val="43137"/>
                    </a:srgbClr>
                  </a:outerShdw>
                </a:effectLst>
                <a:latin typeface="Google Sans"/>
              </a:rPr>
              <a:t> Century BC</a:t>
            </a:r>
            <a:endParaRPr kumimoji="0" lang="en-US" b="0" i="0"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endParaRPr>
          </a:p>
        </p:txBody>
      </p:sp>
      <p:sp>
        <p:nvSpPr>
          <p:cNvPr id="11" name="Title 1">
            <a:extLst>
              <a:ext uri="{FF2B5EF4-FFF2-40B4-BE49-F238E27FC236}">
                <a16:creationId xmlns:a16="http://schemas.microsoft.com/office/drawing/2014/main" id="{C10C63E9-8EF4-4553-813D-0146393734C3}"/>
              </a:ext>
            </a:extLst>
          </p:cNvPr>
          <p:cNvSpPr txBox="1">
            <a:spLocks/>
          </p:cNvSpPr>
          <p:nvPr/>
        </p:nvSpPr>
        <p:spPr>
          <a:xfrm>
            <a:off x="-101604" y="1234998"/>
            <a:ext cx="27051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effectLst>
                  <a:outerShdw blurRad="38100" dist="38100" dir="2700000" algn="tl">
                    <a:srgbClr val="000000">
                      <a:alpha val="43137"/>
                    </a:srgbClr>
                  </a:outerShdw>
                </a:effectLst>
                <a:latin typeface="Google Sans"/>
              </a:rPr>
              <a:t>Deuteronomic</a:t>
            </a:r>
          </a:p>
          <a:p>
            <a:pPr marL="0" marR="0" lvl="0" indent="0" algn="ctr" defTabSz="1218987" rtl="0" eaLnBrk="1" fontAlgn="auto" latinLnBrk="0" hangingPunct="1">
              <a:lnSpc>
                <a:spcPct val="90000"/>
              </a:lnSpc>
              <a:spcBef>
                <a:spcPct val="0"/>
              </a:spcBef>
              <a:spcAft>
                <a:spcPts val="0"/>
              </a:spcAft>
              <a:buClrTx/>
              <a:buSzTx/>
              <a:buFontTx/>
              <a:buNone/>
              <a:tabLst/>
              <a:defRPr/>
            </a:pPr>
            <a:r>
              <a:rPr kumimoji="0" lang="en-US" sz="3300" b="0" i="0"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rPr>
              <a:t>Covenant </a:t>
            </a:r>
          </a:p>
        </p:txBody>
      </p:sp>
      <p:sp>
        <p:nvSpPr>
          <p:cNvPr id="12" name="Minus Sign 11">
            <a:extLst>
              <a:ext uri="{FF2B5EF4-FFF2-40B4-BE49-F238E27FC236}">
                <a16:creationId xmlns:a16="http://schemas.microsoft.com/office/drawing/2014/main" id="{77F1A5A9-1026-4E64-B8A4-6AEDEBF1FD11}"/>
              </a:ext>
            </a:extLst>
          </p:cNvPr>
          <p:cNvSpPr/>
          <p:nvPr/>
        </p:nvSpPr>
        <p:spPr>
          <a:xfrm>
            <a:off x="5499098" y="1404938"/>
            <a:ext cx="228600" cy="3810000"/>
          </a:xfrm>
          <a:prstGeom prst="mathMinu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6928C75E-1747-4020-AEFD-B83E0AF532E0}"/>
              </a:ext>
            </a:extLst>
          </p:cNvPr>
          <p:cNvSpPr txBox="1">
            <a:spLocks/>
          </p:cNvSpPr>
          <p:nvPr/>
        </p:nvSpPr>
        <p:spPr>
          <a:xfrm>
            <a:off x="4260847"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effectLst>
                  <a:outerShdw blurRad="38100" dist="38100" dir="2700000" algn="tl">
                    <a:srgbClr val="000000">
                      <a:alpha val="43137"/>
                    </a:srgbClr>
                  </a:outerShdw>
                </a:effectLst>
                <a:latin typeface="Google Sans"/>
              </a:rPr>
              <a:t>722 BC</a:t>
            </a:r>
            <a:endParaRPr kumimoji="0" lang="en-US" b="0" i="0"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endParaRPr>
          </a:p>
        </p:txBody>
      </p:sp>
      <p:sp>
        <p:nvSpPr>
          <p:cNvPr id="14" name="Minus Sign 13">
            <a:extLst>
              <a:ext uri="{FF2B5EF4-FFF2-40B4-BE49-F238E27FC236}">
                <a16:creationId xmlns:a16="http://schemas.microsoft.com/office/drawing/2014/main" id="{74654B56-6105-4288-81EC-25E12B30E0EE}"/>
              </a:ext>
            </a:extLst>
          </p:cNvPr>
          <p:cNvSpPr/>
          <p:nvPr/>
        </p:nvSpPr>
        <p:spPr>
          <a:xfrm>
            <a:off x="9207500" y="1350962"/>
            <a:ext cx="228600" cy="3810000"/>
          </a:xfrm>
          <a:prstGeom prst="mathMinu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62ABC91B-287A-47B1-8D4D-45E09EBF08AA}"/>
              </a:ext>
            </a:extLst>
          </p:cNvPr>
          <p:cNvSpPr txBox="1">
            <a:spLocks/>
          </p:cNvSpPr>
          <p:nvPr/>
        </p:nvSpPr>
        <p:spPr>
          <a:xfrm>
            <a:off x="8007350" y="3799968"/>
            <a:ext cx="2705102" cy="741723"/>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dirty="0">
                <a:effectLst>
                  <a:outerShdw blurRad="38100" dist="38100" dir="2700000" algn="tl">
                    <a:srgbClr val="000000">
                      <a:alpha val="43137"/>
                    </a:srgbClr>
                  </a:outerShdw>
                </a:effectLst>
                <a:latin typeface="Google Sans"/>
              </a:rPr>
              <a:t>586 BC</a:t>
            </a:r>
            <a:endParaRPr kumimoji="0" lang="en-US" b="0" i="0"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endParaRPr>
          </a:p>
        </p:txBody>
      </p:sp>
      <p:sp>
        <p:nvSpPr>
          <p:cNvPr id="16" name="Title 1">
            <a:extLst>
              <a:ext uri="{FF2B5EF4-FFF2-40B4-BE49-F238E27FC236}">
                <a16:creationId xmlns:a16="http://schemas.microsoft.com/office/drawing/2014/main" id="{608312FC-E5D9-4548-ADFF-5308366FAF4D}"/>
              </a:ext>
            </a:extLst>
          </p:cNvPr>
          <p:cNvSpPr txBox="1">
            <a:spLocks/>
          </p:cNvSpPr>
          <p:nvPr/>
        </p:nvSpPr>
        <p:spPr>
          <a:xfrm>
            <a:off x="3790948" y="124474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effectLst>
                  <a:outerShdw blurRad="38100" dist="38100" dir="2700000" algn="tl">
                    <a:srgbClr val="000000">
                      <a:alpha val="43137"/>
                    </a:srgbClr>
                  </a:outerShdw>
                </a:effectLst>
                <a:latin typeface="Google Sans"/>
              </a:rPr>
              <a:t>Northern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effectLst>
                  <a:outerShdw blurRad="38100" dist="38100" dir="2700000" algn="tl">
                    <a:srgbClr val="000000">
                      <a:alpha val="43137"/>
                    </a:srgbClr>
                  </a:outerShdw>
                </a:effectLst>
                <a:latin typeface="Google Sans"/>
              </a:rPr>
              <a:t>Exiled by Assyria </a:t>
            </a:r>
            <a:endParaRPr kumimoji="0" lang="en-US" sz="3300" b="0" i="0"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endParaRPr>
          </a:p>
        </p:txBody>
      </p:sp>
      <p:sp>
        <p:nvSpPr>
          <p:cNvPr id="17" name="Title 1">
            <a:extLst>
              <a:ext uri="{FF2B5EF4-FFF2-40B4-BE49-F238E27FC236}">
                <a16:creationId xmlns:a16="http://schemas.microsoft.com/office/drawing/2014/main" id="{8AFE526F-5908-4902-A61D-70501610DC8C}"/>
              </a:ext>
            </a:extLst>
          </p:cNvPr>
          <p:cNvSpPr txBox="1">
            <a:spLocks/>
          </p:cNvSpPr>
          <p:nvPr/>
        </p:nvSpPr>
        <p:spPr>
          <a:xfrm>
            <a:off x="7499350" y="1234998"/>
            <a:ext cx="3644900"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effectLst>
                  <a:outerShdw blurRad="38100" dist="38100" dir="2700000" algn="tl">
                    <a:srgbClr val="000000">
                      <a:alpha val="43137"/>
                    </a:srgbClr>
                  </a:outerShdw>
                </a:effectLst>
                <a:latin typeface="Google Sans"/>
              </a:rPr>
              <a:t>Southern Kingdom</a:t>
            </a:r>
          </a:p>
          <a:p>
            <a:pPr marL="0" marR="0" lvl="0" indent="0" algn="ctr" defTabSz="1218987" rtl="0" eaLnBrk="1" fontAlgn="auto" latinLnBrk="0" hangingPunct="1">
              <a:lnSpc>
                <a:spcPct val="90000"/>
              </a:lnSpc>
              <a:spcBef>
                <a:spcPct val="0"/>
              </a:spcBef>
              <a:spcAft>
                <a:spcPts val="0"/>
              </a:spcAft>
              <a:buClrTx/>
              <a:buSzTx/>
              <a:buFontTx/>
              <a:buNone/>
              <a:tabLst/>
              <a:defRPr/>
            </a:pPr>
            <a:r>
              <a:rPr lang="en-US" sz="3300" dirty="0">
                <a:effectLst>
                  <a:outerShdw blurRad="38100" dist="38100" dir="2700000" algn="tl">
                    <a:srgbClr val="000000">
                      <a:alpha val="43137"/>
                    </a:srgbClr>
                  </a:outerShdw>
                </a:effectLst>
                <a:latin typeface="Google Sans"/>
              </a:rPr>
              <a:t>Exiled by Babylon</a:t>
            </a:r>
            <a:endParaRPr kumimoji="0" lang="en-US" sz="3300" b="0" i="0" u="none" strike="noStrike" kern="1200" cap="none" spc="0" normalizeH="0" baseline="0" noProof="0" dirty="0">
              <a:ln>
                <a:noFill/>
              </a:ln>
              <a:effectLst>
                <a:outerShdw blurRad="38100" dist="38100" dir="2700000" algn="tl">
                  <a:srgbClr val="000000">
                    <a:alpha val="43137"/>
                  </a:srgbClr>
                </a:outerShdw>
              </a:effectLst>
              <a:uLnTx/>
              <a:uFillTx/>
              <a:latin typeface="Google Sans"/>
              <a:ea typeface="+mj-ea"/>
              <a:cs typeface="+mj-cs"/>
            </a:endParaRPr>
          </a:p>
        </p:txBody>
      </p:sp>
    </p:spTree>
    <p:extLst>
      <p:ext uri="{BB962C8B-B14F-4D97-AF65-F5344CB8AC3E}">
        <p14:creationId xmlns:p14="http://schemas.microsoft.com/office/powerpoint/2010/main" val="4221326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endParaRPr kumimoji="0" lang="en-US" sz="60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n-ea"/>
              <a:cs typeface="+mn-cs"/>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438150" y="1698212"/>
            <a:ext cx="11315700" cy="3623501"/>
          </a:xfrm>
          <a:prstGeom prst="rect">
            <a:avLst/>
          </a:prstGeom>
        </p:spPr>
        <p:txBody>
          <a:bodyPr vert="horz" lIns="121899" tIns="60949" rIns="121899" bIns="60949" rtlCol="0" anchor="ctr">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1218987" rtl="0" eaLnBrk="1" fontAlgn="auto" latinLnBrk="0" hangingPunct="1">
              <a:lnSpc>
                <a:spcPct val="90000"/>
              </a:lnSpc>
              <a:spcBef>
                <a:spcPct val="0"/>
              </a:spcBef>
              <a:spcAft>
                <a:spcPts val="0"/>
              </a:spcAft>
              <a:buClrTx/>
              <a:buSzTx/>
              <a:buFontTx/>
              <a:buNone/>
              <a:tabLst/>
              <a:defRPr/>
            </a:pPr>
            <a:r>
              <a:rPr kumimoji="0" lang="en-US" sz="7200" b="0"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rPr>
              <a:t>Avoiding Ownership</a:t>
            </a:r>
          </a:p>
          <a:p>
            <a:pPr marL="0" marR="0" lvl="0" indent="0" algn="ctr" defTabSz="1218987" rtl="0" eaLnBrk="1" fontAlgn="auto" latinLnBrk="0" hangingPunct="1">
              <a:lnSpc>
                <a:spcPct val="90000"/>
              </a:lnSpc>
              <a:spcBef>
                <a:spcPct val="0"/>
              </a:spcBef>
              <a:spcAft>
                <a:spcPts val="0"/>
              </a:spcAft>
              <a:buClrTx/>
              <a:buSzTx/>
              <a:buFontTx/>
              <a:buNone/>
              <a:tabLst/>
              <a:defRPr/>
            </a:pPr>
            <a:r>
              <a:rPr kumimoji="0" lang="en-US" sz="7200" b="0"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rPr>
              <a:t>Accusatory Posture</a:t>
            </a:r>
          </a:p>
        </p:txBody>
      </p:sp>
    </p:spTree>
    <p:extLst>
      <p:ext uri="{BB962C8B-B14F-4D97-AF65-F5344CB8AC3E}">
        <p14:creationId xmlns:p14="http://schemas.microsoft.com/office/powerpoint/2010/main" val="2646809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a:buClr>
                <a:schemeClr val="bg1"/>
              </a:buClr>
              <a:defRPr/>
            </a:pPr>
            <a:endParaRPr lang="en-US" sz="5400" dirty="0">
              <a:solidFill>
                <a:schemeClr val="bg1"/>
              </a:solidFill>
              <a:effectLst>
                <a:outerShdw blurRad="38100" dist="38100" dir="2700000" algn="tl">
                  <a:srgbClr val="000000">
                    <a:alpha val="43137"/>
                  </a:srgbClr>
                </a:outerShdw>
              </a:effectLst>
            </a:endParaRPr>
          </a:p>
          <a:p>
            <a:pPr>
              <a:buClr>
                <a:schemeClr val="bg1"/>
              </a:buClr>
              <a:defRPr/>
            </a:pPr>
            <a:r>
              <a:rPr lang="en-US" sz="6000" dirty="0">
                <a:solidFill>
                  <a:schemeClr val="bg1"/>
                </a:solidFill>
                <a:effectLst>
                  <a:outerShdw blurRad="38100" dist="38100" dir="2700000" algn="tl">
                    <a:srgbClr val="000000">
                      <a:alpha val="43137"/>
                    </a:srgbClr>
                  </a:outerShdw>
                </a:effectLst>
              </a:rPr>
              <a:t>Blame shifting </a:t>
            </a:r>
          </a:p>
          <a:p>
            <a:pPr>
              <a:buClr>
                <a:schemeClr val="bg1"/>
              </a:buClr>
              <a:defRPr/>
            </a:pPr>
            <a:r>
              <a:rPr lang="en-US" sz="6000" dirty="0">
                <a:solidFill>
                  <a:schemeClr val="bg1"/>
                </a:solidFill>
                <a:effectLst>
                  <a:outerShdw blurRad="38100" dist="38100" dir="2700000" algn="tl">
                    <a:srgbClr val="000000">
                      <a:alpha val="43137"/>
                    </a:srgbClr>
                  </a:outerShdw>
                </a:effectLst>
              </a:rPr>
              <a:t>Anger at natural consequences</a:t>
            </a:r>
          </a:p>
          <a:p>
            <a:pPr>
              <a:buClr>
                <a:schemeClr val="bg1"/>
              </a:buClr>
              <a:defRPr/>
            </a:pPr>
            <a:r>
              <a:rPr lang="en-US" sz="6000" dirty="0">
                <a:solidFill>
                  <a:schemeClr val="bg1"/>
                </a:solidFill>
                <a:effectLst>
                  <a:outerShdw blurRad="38100" dist="38100" dir="2700000" algn="tl">
                    <a:srgbClr val="000000">
                      <a:alpha val="43137"/>
                    </a:srgbClr>
                  </a:outerShdw>
                </a:effectLst>
              </a:rPr>
              <a:t>Feigning ignorance when God has already spoken </a:t>
            </a:r>
          </a:p>
          <a:p>
            <a:pPr marL="0" indent="0">
              <a:buClr>
                <a:schemeClr val="bg1"/>
              </a:buClr>
              <a:buNone/>
              <a:defRPr/>
            </a:pPr>
            <a:br>
              <a:rPr lang="en-US" sz="5400" dirty="0">
                <a:solidFill>
                  <a:schemeClr val="bg1"/>
                </a:solidFill>
                <a:effectLst>
                  <a:outerShdw blurRad="38100" dist="38100" dir="2700000" algn="tl">
                    <a:srgbClr val="000000">
                      <a:alpha val="43137"/>
                    </a:srgbClr>
                  </a:outerShdw>
                </a:effectLst>
              </a:rPr>
            </a:br>
            <a:endParaRPr lang="en-US" sz="5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287867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10274"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dirty="0">
                <a:solidFill>
                  <a:schemeClr val="bg1"/>
                </a:solidFill>
                <a:effectLst>
                  <a:outerShdw blurRad="38100" dist="38100" dir="2700000" algn="tl">
                    <a:srgbClr val="000000">
                      <a:alpha val="43137"/>
                    </a:srgbClr>
                  </a:outerShdw>
                </a:effectLst>
              </a:rPr>
              <a:t>[Hosea 8] “Put the trumpet to your lips!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 eagle is over the house of the </a:t>
            </a:r>
            <a:r>
              <a:rPr lang="en-US" sz="5400" cap="small" dirty="0">
                <a:solidFill>
                  <a:schemeClr val="bg1"/>
                </a:solidFill>
                <a:effectLst>
                  <a:outerShdw blurRad="38100" dist="38100" dir="2700000" algn="tl">
                    <a:srgbClr val="000000">
                      <a:alpha val="43137"/>
                    </a:srgbClr>
                  </a:outerShdw>
                </a:effectLst>
              </a:rPr>
              <a:t>Lord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because the people have broken my covenant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rebelled against my law.</a:t>
            </a:r>
            <a:br>
              <a:rPr lang="en-US" sz="5400" dirty="0">
                <a:solidFill>
                  <a:schemeClr val="bg1"/>
                </a:solidFill>
                <a:effectLst>
                  <a:outerShdw blurRad="38100" dist="38100" dir="2700000" algn="tl">
                    <a:srgbClr val="000000">
                      <a:alpha val="43137"/>
                    </a:srgbClr>
                  </a:outerShdw>
                </a:effectLst>
              </a:rPr>
            </a:br>
            <a:endParaRPr lang="en-US" sz="5400" dirty="0">
              <a:solidFill>
                <a:schemeClr val="bg1"/>
              </a:solidFill>
              <a:effectLst>
                <a:outerShdw blurRad="38100" dist="38100" dir="2700000" algn="tl">
                  <a:srgbClr val="000000">
                    <a:alpha val="43137"/>
                  </a:srgbClr>
                </a:outerShdw>
              </a:effectLst>
            </a:endParaRPr>
          </a:p>
          <a:p>
            <a:pPr marL="0" indent="0">
              <a:buClr>
                <a:schemeClr val="bg1"/>
              </a:buClr>
              <a:buNone/>
              <a:defRPr/>
            </a:pPr>
            <a:endParaRPr lang="en-US" sz="5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2437438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dirty="0">
                <a:solidFill>
                  <a:schemeClr val="bg1"/>
                </a:solidFill>
                <a:effectLst>
                  <a:outerShdw blurRad="38100" dist="38100" dir="2700000" algn="tl">
                    <a:srgbClr val="000000">
                      <a:alpha val="43137"/>
                    </a:srgbClr>
                  </a:outerShdw>
                </a:effectLst>
              </a:rPr>
              <a:t>[Hosea 8] “Put the trumpet to your lips!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 eagle is over the house of the </a:t>
            </a:r>
            <a:r>
              <a:rPr lang="en-US" sz="5400" cap="small" dirty="0">
                <a:solidFill>
                  <a:schemeClr val="bg1"/>
                </a:solidFill>
                <a:effectLst>
                  <a:outerShdw blurRad="38100" dist="38100" dir="2700000" algn="tl">
                    <a:srgbClr val="000000">
                      <a:alpha val="43137"/>
                    </a:srgbClr>
                  </a:outerShdw>
                </a:effectLst>
              </a:rPr>
              <a:t>Lord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because the people have broken my covenant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rebelled against my law.</a:t>
            </a:r>
            <a:br>
              <a:rPr lang="en-US" sz="5400" dirty="0">
                <a:solidFill>
                  <a:schemeClr val="bg1"/>
                </a:solidFill>
                <a:effectLst>
                  <a:outerShdw blurRad="38100" dist="38100" dir="2700000" algn="tl">
                    <a:srgbClr val="000000">
                      <a:alpha val="43137"/>
                    </a:srgbClr>
                  </a:outerShdw>
                </a:effectLst>
              </a:rPr>
            </a:br>
            <a:r>
              <a:rPr lang="en-US" sz="5400" b="1" baseline="30000" dirty="0">
                <a:solidFill>
                  <a:schemeClr val="bg1"/>
                </a:solidFill>
                <a:effectLst>
                  <a:outerShdw blurRad="38100" dist="38100" dir="2700000" algn="tl">
                    <a:srgbClr val="000000">
                      <a:alpha val="43137"/>
                    </a:srgbClr>
                  </a:outerShdw>
                </a:effectLst>
              </a:rPr>
              <a:t>2 </a:t>
            </a:r>
            <a:r>
              <a:rPr lang="en-US" sz="5400" dirty="0">
                <a:solidFill>
                  <a:schemeClr val="bg1"/>
                </a:solidFill>
                <a:effectLst>
                  <a:outerShdw blurRad="38100" dist="38100" dir="2700000" algn="tl">
                    <a:srgbClr val="000000">
                      <a:alpha val="43137"/>
                    </a:srgbClr>
                  </a:outerShdw>
                </a:effectLst>
              </a:rPr>
              <a:t>Israel cries out to me,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‘Our God, we acknowledge you!’</a:t>
            </a:r>
          </a:p>
          <a:p>
            <a:pPr marL="0" indent="0">
              <a:buClr>
                <a:schemeClr val="bg1"/>
              </a:buClr>
              <a:buNone/>
              <a:defRPr/>
            </a:pPr>
            <a:endParaRPr lang="en-US" sz="5400" dirty="0">
              <a:solidFill>
                <a:schemeClr val="bg1"/>
              </a:solidFill>
              <a:effectLst>
                <a:outerShdw blurRad="38100" dist="38100" dir="2700000" algn="tl">
                  <a:srgbClr val="000000">
                    <a:alpha val="43137"/>
                  </a:srgbClr>
                </a:outerShdw>
              </a:effectLst>
            </a:endParaRPr>
          </a:p>
          <a:p>
            <a:pPr marL="0" indent="0">
              <a:buClr>
                <a:schemeClr val="bg1"/>
              </a:buClr>
              <a:buNone/>
              <a:defRPr/>
            </a:pPr>
            <a:endParaRPr lang="en-US" sz="5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1589816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200" b="1" baseline="30000" dirty="0">
                <a:solidFill>
                  <a:schemeClr val="bg1"/>
                </a:solidFill>
                <a:effectLst>
                  <a:outerShdw blurRad="38100" dist="38100" dir="2700000" algn="tl">
                    <a:srgbClr val="000000">
                      <a:alpha val="43137"/>
                    </a:srgbClr>
                  </a:outerShdw>
                </a:effectLst>
              </a:rPr>
              <a:t>3 </a:t>
            </a:r>
            <a:r>
              <a:rPr lang="en-US" sz="5200" dirty="0">
                <a:solidFill>
                  <a:schemeClr val="bg1"/>
                </a:solidFill>
                <a:effectLst>
                  <a:outerShdw blurRad="38100" dist="38100" dir="2700000" algn="tl">
                    <a:srgbClr val="000000">
                      <a:alpha val="43137"/>
                    </a:srgbClr>
                  </a:outerShdw>
                </a:effectLst>
              </a:rPr>
              <a:t>But Israel has rejected what is good;</a:t>
            </a:r>
            <a:br>
              <a:rPr lang="en-US" sz="5200" dirty="0">
                <a:solidFill>
                  <a:schemeClr val="bg1"/>
                </a:solidFill>
                <a:effectLst>
                  <a:outerShdw blurRad="38100" dist="38100" dir="2700000" algn="tl">
                    <a:srgbClr val="000000">
                      <a:alpha val="43137"/>
                    </a:srgbClr>
                  </a:outerShdw>
                </a:effectLst>
              </a:rPr>
            </a:br>
            <a:r>
              <a:rPr lang="en-US" sz="5200" dirty="0">
                <a:solidFill>
                  <a:schemeClr val="bg1"/>
                </a:solidFill>
                <a:effectLst>
                  <a:outerShdw blurRad="38100" dist="38100" dir="2700000" algn="tl">
                    <a:srgbClr val="000000">
                      <a:alpha val="43137"/>
                    </a:srgbClr>
                  </a:outerShdw>
                </a:effectLst>
              </a:rPr>
              <a:t>    an enemy will pursue him.</a:t>
            </a:r>
            <a:br>
              <a:rPr lang="en-US" sz="5200" dirty="0">
                <a:solidFill>
                  <a:schemeClr val="bg1"/>
                </a:solidFill>
                <a:effectLst>
                  <a:outerShdw blurRad="38100" dist="38100" dir="2700000" algn="tl">
                    <a:srgbClr val="000000">
                      <a:alpha val="43137"/>
                    </a:srgbClr>
                  </a:outerShdw>
                </a:effectLst>
              </a:rPr>
            </a:br>
            <a:r>
              <a:rPr lang="en-US" sz="5200" b="1" baseline="30000" dirty="0">
                <a:solidFill>
                  <a:schemeClr val="bg1"/>
                </a:solidFill>
                <a:effectLst>
                  <a:outerShdw blurRad="38100" dist="38100" dir="2700000" algn="tl">
                    <a:srgbClr val="000000">
                      <a:alpha val="43137"/>
                    </a:srgbClr>
                  </a:outerShdw>
                </a:effectLst>
              </a:rPr>
              <a:t>4 </a:t>
            </a:r>
            <a:r>
              <a:rPr lang="en-US" sz="5200" dirty="0">
                <a:solidFill>
                  <a:schemeClr val="bg1"/>
                </a:solidFill>
                <a:effectLst>
                  <a:outerShdw blurRad="38100" dist="38100" dir="2700000" algn="tl">
                    <a:srgbClr val="000000">
                      <a:alpha val="43137"/>
                    </a:srgbClr>
                  </a:outerShdw>
                </a:effectLst>
              </a:rPr>
              <a:t>They set up kings without my consent;</a:t>
            </a:r>
            <a:br>
              <a:rPr lang="en-US" sz="5200" dirty="0">
                <a:solidFill>
                  <a:schemeClr val="bg1"/>
                </a:solidFill>
                <a:effectLst>
                  <a:outerShdw blurRad="38100" dist="38100" dir="2700000" algn="tl">
                    <a:srgbClr val="000000">
                      <a:alpha val="43137"/>
                    </a:srgbClr>
                  </a:outerShdw>
                </a:effectLst>
              </a:rPr>
            </a:br>
            <a:r>
              <a:rPr lang="en-US" sz="5200" dirty="0">
                <a:solidFill>
                  <a:schemeClr val="bg1"/>
                </a:solidFill>
                <a:effectLst>
                  <a:outerShdw blurRad="38100" dist="38100" dir="2700000" algn="tl">
                    <a:srgbClr val="000000">
                      <a:alpha val="43137"/>
                    </a:srgbClr>
                  </a:outerShdw>
                </a:effectLst>
              </a:rPr>
              <a:t>    they choose princes without my approval.</a:t>
            </a:r>
            <a:br>
              <a:rPr lang="en-US" sz="5200" dirty="0">
                <a:solidFill>
                  <a:schemeClr val="bg1"/>
                </a:solidFill>
                <a:effectLst>
                  <a:outerShdw blurRad="38100" dist="38100" dir="2700000" algn="tl">
                    <a:srgbClr val="000000">
                      <a:alpha val="43137"/>
                    </a:srgbClr>
                  </a:outerShdw>
                </a:effectLst>
              </a:rPr>
            </a:br>
            <a:r>
              <a:rPr lang="en-US" sz="5200" dirty="0">
                <a:solidFill>
                  <a:schemeClr val="bg1"/>
                </a:solidFill>
                <a:effectLst>
                  <a:outerShdw blurRad="38100" dist="38100" dir="2700000" algn="tl">
                    <a:srgbClr val="000000">
                      <a:alpha val="43137"/>
                    </a:srgbClr>
                  </a:outerShdw>
                </a:effectLst>
              </a:rPr>
              <a:t>With their silver and gold</a:t>
            </a:r>
            <a:br>
              <a:rPr lang="en-US" sz="5200" dirty="0">
                <a:solidFill>
                  <a:schemeClr val="bg1"/>
                </a:solidFill>
                <a:effectLst>
                  <a:outerShdw blurRad="38100" dist="38100" dir="2700000" algn="tl">
                    <a:srgbClr val="000000">
                      <a:alpha val="43137"/>
                    </a:srgbClr>
                  </a:outerShdw>
                </a:effectLst>
              </a:rPr>
            </a:br>
            <a:r>
              <a:rPr lang="en-US" sz="5200" dirty="0">
                <a:solidFill>
                  <a:schemeClr val="bg1"/>
                </a:solidFill>
                <a:effectLst>
                  <a:outerShdw blurRad="38100" dist="38100" dir="2700000" algn="tl">
                    <a:srgbClr val="000000">
                      <a:alpha val="43137"/>
                    </a:srgbClr>
                  </a:outerShdw>
                </a:effectLst>
              </a:rPr>
              <a:t>    they make idols for themselves</a:t>
            </a:r>
            <a:br>
              <a:rPr lang="en-US" sz="5200" dirty="0">
                <a:solidFill>
                  <a:schemeClr val="bg1"/>
                </a:solidFill>
                <a:effectLst>
                  <a:outerShdw blurRad="38100" dist="38100" dir="2700000" algn="tl">
                    <a:srgbClr val="000000">
                      <a:alpha val="43137"/>
                    </a:srgbClr>
                  </a:outerShdw>
                </a:effectLst>
              </a:rPr>
            </a:br>
            <a:r>
              <a:rPr lang="en-US" sz="5200" dirty="0">
                <a:solidFill>
                  <a:schemeClr val="bg1"/>
                </a:solidFill>
                <a:effectLst>
                  <a:outerShdw blurRad="38100" dist="38100" dir="2700000" algn="tl">
                    <a:srgbClr val="000000">
                      <a:alpha val="43137"/>
                    </a:srgbClr>
                  </a:outerShdw>
                </a:effectLst>
              </a:rPr>
              <a:t>    to their own destruction.</a:t>
            </a:r>
          </a:p>
          <a:p>
            <a:pPr marL="0" indent="0">
              <a:buClr>
                <a:schemeClr val="bg1"/>
              </a:buClr>
              <a:buNone/>
              <a:defRPr/>
            </a:pPr>
            <a:endParaRPr lang="en-US" sz="5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571498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b="1" baseline="30000" dirty="0">
                <a:solidFill>
                  <a:schemeClr val="bg1"/>
                </a:solidFill>
                <a:effectLst>
                  <a:outerShdw blurRad="38100" dist="38100" dir="2700000" algn="tl">
                    <a:srgbClr val="000000">
                      <a:alpha val="43137"/>
                    </a:srgbClr>
                  </a:outerShdw>
                </a:effectLst>
              </a:rPr>
              <a:t>7 </a:t>
            </a:r>
            <a:r>
              <a:rPr lang="en-US" sz="5400" dirty="0">
                <a:solidFill>
                  <a:schemeClr val="bg1"/>
                </a:solidFill>
                <a:effectLst>
                  <a:outerShdw blurRad="38100" dist="38100" dir="2700000" algn="tl">
                    <a:srgbClr val="000000">
                      <a:alpha val="43137"/>
                    </a:srgbClr>
                  </a:outerShdw>
                </a:effectLst>
              </a:rPr>
              <a:t>“They sow the wind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reap the whirlwind.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The stalk has no head;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it will produce no flour.</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Were it to yield grain,</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foreigners would swallow it up.</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1367317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b="1" baseline="30000" dirty="0">
                <a:solidFill>
                  <a:schemeClr val="bg1"/>
                </a:solidFill>
                <a:effectLst>
                  <a:outerShdw blurRad="38100" dist="38100" dir="2700000" algn="tl">
                    <a:srgbClr val="000000">
                      <a:alpha val="43137"/>
                    </a:srgbClr>
                  </a:outerShdw>
                </a:effectLst>
              </a:rPr>
              <a:t>8 </a:t>
            </a:r>
            <a:r>
              <a:rPr lang="en-US" sz="5400" dirty="0">
                <a:solidFill>
                  <a:schemeClr val="bg1"/>
                </a:solidFill>
                <a:effectLst>
                  <a:outerShdw blurRad="38100" dist="38100" dir="2700000" algn="tl">
                    <a:srgbClr val="000000">
                      <a:alpha val="43137"/>
                    </a:srgbClr>
                  </a:outerShdw>
                </a:effectLst>
              </a:rPr>
              <a:t>Israel is swallowed up;</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now she is among the nations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like something no one wants.</a:t>
            </a:r>
            <a:br>
              <a:rPr lang="en-US" sz="5400" dirty="0">
                <a:solidFill>
                  <a:schemeClr val="bg1"/>
                </a:solidFill>
                <a:effectLst>
                  <a:outerShdw blurRad="38100" dist="38100" dir="2700000" algn="tl">
                    <a:srgbClr val="000000">
                      <a:alpha val="43137"/>
                    </a:srgbClr>
                  </a:outerShdw>
                </a:effectLst>
              </a:rPr>
            </a:br>
            <a:r>
              <a:rPr lang="en-US" sz="5400" b="1" baseline="30000" dirty="0">
                <a:solidFill>
                  <a:schemeClr val="bg1"/>
                </a:solidFill>
                <a:effectLst>
                  <a:outerShdw blurRad="38100" dist="38100" dir="2700000" algn="tl">
                    <a:srgbClr val="000000">
                      <a:alpha val="43137"/>
                    </a:srgbClr>
                  </a:outerShdw>
                </a:effectLst>
              </a:rPr>
              <a:t>9 </a:t>
            </a:r>
            <a:r>
              <a:rPr lang="en-US" sz="5400" dirty="0">
                <a:solidFill>
                  <a:schemeClr val="bg1"/>
                </a:solidFill>
                <a:effectLst>
                  <a:outerShdw blurRad="38100" dist="38100" dir="2700000" algn="tl">
                    <a:srgbClr val="000000">
                      <a:alpha val="43137"/>
                    </a:srgbClr>
                  </a:outerShdw>
                </a:effectLst>
              </a:rPr>
              <a:t>For they have gone up to Assyria</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like a wild donkey wandering alone.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Ephraim has sold herself to lovers.”</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1768054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rPr>
              <a:t>[Amos 8] This is what the Sovereign </a:t>
            </a:r>
            <a:r>
              <a:rPr lang="en-US" sz="5400" cap="small" dirty="0">
                <a:solidFill>
                  <a:schemeClr val="bg1"/>
                </a:solidFill>
              </a:rPr>
              <a:t>Lord</a:t>
            </a:r>
            <a:r>
              <a:rPr lang="en-US" sz="5400" dirty="0">
                <a:solidFill>
                  <a:schemeClr val="bg1"/>
                </a:solidFill>
              </a:rPr>
              <a:t> showed me: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257821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rPr>
              <a:t>[Amos 8] This is what the Sovereign </a:t>
            </a:r>
            <a:r>
              <a:rPr lang="en-US" sz="5400" cap="small" dirty="0">
                <a:solidFill>
                  <a:schemeClr val="bg1"/>
                </a:solidFill>
              </a:rPr>
              <a:t>Lord</a:t>
            </a:r>
            <a:r>
              <a:rPr lang="en-US" sz="5400" dirty="0">
                <a:solidFill>
                  <a:schemeClr val="bg1"/>
                </a:solidFill>
              </a:rPr>
              <a:t> showed me: a basket of ripe fruit.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684940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rPr>
              <a:t>[Amos 8] This is what the Sovereign </a:t>
            </a:r>
            <a:r>
              <a:rPr lang="en-US" sz="5400" cap="small" dirty="0">
                <a:solidFill>
                  <a:schemeClr val="bg1"/>
                </a:solidFill>
              </a:rPr>
              <a:t>Lord</a:t>
            </a:r>
            <a:r>
              <a:rPr lang="en-US" sz="5400" dirty="0">
                <a:solidFill>
                  <a:schemeClr val="bg1"/>
                </a:solidFill>
              </a:rPr>
              <a:t> showed me: a basket of ripe fruit. </a:t>
            </a:r>
            <a:r>
              <a:rPr lang="en-US" sz="5400" b="1" baseline="30000" dirty="0">
                <a:solidFill>
                  <a:schemeClr val="bg1"/>
                </a:solidFill>
              </a:rPr>
              <a:t>2 </a:t>
            </a:r>
            <a:r>
              <a:rPr lang="en-US" sz="5400" dirty="0">
                <a:solidFill>
                  <a:schemeClr val="bg1"/>
                </a:solidFill>
              </a:rPr>
              <a:t>“What do you see, Amos?” he asked.</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262828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2843"/>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a:buClr>
                <a:schemeClr val="bg1"/>
              </a:buClr>
              <a:defRPr/>
            </a:pPr>
            <a:endParaRPr kumimoji="0" lang="en-US" sz="5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n-ea"/>
              <a:cs typeface="+mn-cs"/>
            </a:endParaRPr>
          </a:p>
          <a:p>
            <a:pPr>
              <a:buClr>
                <a:schemeClr val="bg1"/>
              </a:buClr>
              <a:defRPr/>
            </a:pPr>
            <a:r>
              <a:rPr lang="en-US" sz="6000" dirty="0">
                <a:solidFill>
                  <a:schemeClr val="bg1"/>
                </a:solidFill>
                <a:effectLst>
                  <a:outerShdw blurRad="38100" dist="38100" dir="2700000" algn="tl">
                    <a:srgbClr val="000000">
                      <a:alpha val="43137"/>
                    </a:srgbClr>
                  </a:outerShdw>
                </a:effectLst>
                <a:latin typeface="Calibri"/>
              </a:rPr>
              <a:t>Abrahamic promises: Unconditional</a:t>
            </a:r>
          </a:p>
          <a:p>
            <a:pPr>
              <a:buClr>
                <a:schemeClr val="bg1"/>
              </a:buClr>
              <a:defRPr/>
            </a:pPr>
            <a:r>
              <a:rPr kumimoji="0" lang="en-US" sz="60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n-ea"/>
                <a:cs typeface="+mn-cs"/>
              </a:rPr>
              <a:t>National promises: Conditional</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72317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rPr>
              <a:t>[Amos 8] This is what the Sovereign </a:t>
            </a:r>
            <a:r>
              <a:rPr lang="en-US" sz="5400" cap="small" dirty="0">
                <a:solidFill>
                  <a:schemeClr val="bg1"/>
                </a:solidFill>
              </a:rPr>
              <a:t>Lord</a:t>
            </a:r>
            <a:r>
              <a:rPr lang="en-US" sz="5400" dirty="0">
                <a:solidFill>
                  <a:schemeClr val="bg1"/>
                </a:solidFill>
              </a:rPr>
              <a:t> showed me: a basket of ripe fruit. </a:t>
            </a:r>
            <a:r>
              <a:rPr lang="en-US" sz="5400" b="1" baseline="30000" dirty="0">
                <a:solidFill>
                  <a:schemeClr val="bg1"/>
                </a:solidFill>
              </a:rPr>
              <a:t>2 </a:t>
            </a:r>
            <a:r>
              <a:rPr lang="en-US" sz="5400" dirty="0">
                <a:solidFill>
                  <a:schemeClr val="bg1"/>
                </a:solidFill>
              </a:rPr>
              <a:t>“What do you see, Amos?” he asked.</a:t>
            </a:r>
          </a:p>
          <a:p>
            <a:pPr marL="0" indent="0">
              <a:buNone/>
            </a:pPr>
            <a:r>
              <a:rPr lang="en-US" sz="5400" dirty="0">
                <a:solidFill>
                  <a:schemeClr val="bg1"/>
                </a:solidFill>
              </a:rPr>
              <a:t>“A basket of ripe fruit,” I answered.</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23598270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Then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said to me, “The time is ripe for my people Israel; I will spare them no longer.</a:t>
            </a:r>
          </a:p>
          <a:p>
            <a:pPr marL="0" indent="0">
              <a:buNone/>
            </a:pPr>
            <a:r>
              <a:rPr lang="en-US" sz="5400" b="1" baseline="30000" dirty="0">
                <a:solidFill>
                  <a:schemeClr val="bg1"/>
                </a:solidFill>
                <a:effectLst>
                  <a:outerShdw blurRad="38100" dist="38100" dir="2700000" algn="tl">
                    <a:srgbClr val="000000">
                      <a:alpha val="43137"/>
                    </a:srgbClr>
                  </a:outerShdw>
                </a:effectLst>
              </a:rPr>
              <a:t>3 </a:t>
            </a:r>
            <a:r>
              <a:rPr lang="en-US" sz="5400" dirty="0">
                <a:solidFill>
                  <a:schemeClr val="bg1"/>
                </a:solidFill>
                <a:effectLst>
                  <a:outerShdw blurRad="38100" dist="38100" dir="2700000" algn="tl">
                    <a:srgbClr val="000000">
                      <a:alpha val="43137"/>
                    </a:srgbClr>
                  </a:outerShdw>
                </a:effectLst>
              </a:rPr>
              <a:t>“In that day,” declares the Sovereign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“the songs in the temple will turn to wailing. Many, many bodies—flung everywhere! Silence!”</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1761643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5807"/>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4 </a:t>
            </a:r>
            <a:r>
              <a:rPr lang="en-US" sz="5400" dirty="0">
                <a:solidFill>
                  <a:schemeClr val="bg1"/>
                </a:solidFill>
                <a:effectLst>
                  <a:outerShdw blurRad="38100" dist="38100" dir="2700000" algn="tl">
                    <a:srgbClr val="000000">
                      <a:alpha val="43137"/>
                    </a:srgbClr>
                  </a:outerShdw>
                </a:effectLst>
              </a:rPr>
              <a:t>Hear this, you who trample the needy</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do away with the poor of the land,</a:t>
            </a:r>
          </a:p>
          <a:p>
            <a:pPr marL="0" indent="0">
              <a:buNone/>
            </a:pPr>
            <a:r>
              <a:rPr lang="en-US" sz="5400" b="1" baseline="30000" dirty="0">
                <a:solidFill>
                  <a:schemeClr val="bg1"/>
                </a:solidFill>
                <a:effectLst>
                  <a:outerShdw blurRad="38100" dist="38100" dir="2700000" algn="tl">
                    <a:srgbClr val="000000">
                      <a:alpha val="43137"/>
                    </a:srgbClr>
                  </a:outerShdw>
                </a:effectLst>
              </a:rPr>
              <a:t>5 </a:t>
            </a:r>
            <a:r>
              <a:rPr lang="en-US" sz="5400" dirty="0">
                <a:solidFill>
                  <a:schemeClr val="bg1"/>
                </a:solidFill>
                <a:effectLst>
                  <a:outerShdw blurRad="38100" dist="38100" dir="2700000" algn="tl">
                    <a:srgbClr val="000000">
                      <a:alpha val="43137"/>
                    </a:srgbClr>
                  </a:outerShdw>
                </a:effectLst>
              </a:rPr>
              <a:t>saying,</a:t>
            </a:r>
          </a:p>
          <a:p>
            <a:pPr marL="0" indent="0">
              <a:buNone/>
            </a:pPr>
            <a:r>
              <a:rPr lang="en-US" sz="5400" dirty="0">
                <a:solidFill>
                  <a:schemeClr val="bg1"/>
                </a:solidFill>
                <a:effectLst>
                  <a:outerShdw blurRad="38100" dist="38100" dir="2700000" algn="tl">
                    <a:srgbClr val="000000">
                      <a:alpha val="43137"/>
                    </a:srgbClr>
                  </a:outerShdw>
                </a:effectLst>
              </a:rPr>
              <a:t>“When will the New Moon be over</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that we may sell grain,</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and the Sabbath be ended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that we may market wheat?”</a:t>
            </a:r>
            <a:br>
              <a:rPr lang="en-US" dirty="0"/>
            </a:br>
            <a:endParaRPr lang="en-US" dirty="0"/>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2177567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skimping on the measure,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boosting the price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cheating with dishonest scales,</a:t>
            </a:r>
            <a:br>
              <a:rPr lang="en-US" sz="5400" dirty="0">
                <a:solidFill>
                  <a:schemeClr val="bg1"/>
                </a:solidFill>
                <a:effectLst>
                  <a:outerShdw blurRad="38100" dist="38100" dir="2700000" algn="tl">
                    <a:srgbClr val="000000">
                      <a:alpha val="43137"/>
                    </a:srgbClr>
                  </a:outerShdw>
                </a:effectLst>
              </a:rPr>
            </a:br>
            <a:r>
              <a:rPr lang="en-US" sz="5400" b="1" baseline="30000" dirty="0">
                <a:solidFill>
                  <a:schemeClr val="bg1"/>
                </a:solidFill>
                <a:effectLst>
                  <a:outerShdw blurRad="38100" dist="38100" dir="2700000" algn="tl">
                    <a:srgbClr val="000000">
                      <a:alpha val="43137"/>
                    </a:srgbClr>
                  </a:outerShdw>
                </a:effectLst>
              </a:rPr>
              <a:t>6 </a:t>
            </a:r>
            <a:r>
              <a:rPr lang="en-US" sz="5400" dirty="0">
                <a:solidFill>
                  <a:schemeClr val="bg1"/>
                </a:solidFill>
                <a:effectLst>
                  <a:outerShdw blurRad="38100" dist="38100" dir="2700000" algn="tl">
                    <a:srgbClr val="000000">
                      <a:alpha val="43137"/>
                    </a:srgbClr>
                  </a:outerShdw>
                </a:effectLst>
              </a:rPr>
              <a:t>buying the poor with silver</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the needy for a pair of sandals,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selling even the sweepings with the wheat.</a:t>
            </a:r>
            <a:br>
              <a:rPr lang="en-US" dirty="0"/>
            </a:br>
            <a:endParaRPr lang="en-US" dirty="0"/>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112068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4600" b="1" baseline="30000" dirty="0">
                <a:solidFill>
                  <a:schemeClr val="bg1"/>
                </a:solidFill>
                <a:effectLst>
                  <a:outerShdw blurRad="38100" dist="38100" dir="2700000" algn="tl">
                    <a:srgbClr val="000000">
                      <a:alpha val="43137"/>
                    </a:srgbClr>
                  </a:outerShdw>
                </a:effectLst>
              </a:rPr>
              <a:t>11 </a:t>
            </a:r>
            <a:r>
              <a:rPr lang="en-US" sz="4600" dirty="0">
                <a:solidFill>
                  <a:schemeClr val="bg1"/>
                </a:solidFill>
                <a:effectLst>
                  <a:outerShdw blurRad="38100" dist="38100" dir="2700000" algn="tl">
                    <a:srgbClr val="000000">
                      <a:alpha val="43137"/>
                    </a:srgbClr>
                  </a:outerShdw>
                </a:effectLst>
              </a:rPr>
              <a:t>“The days are coming,” declares the Sovereign </a:t>
            </a:r>
            <a:r>
              <a:rPr lang="en-US" sz="4600" cap="small" dirty="0">
                <a:solidFill>
                  <a:schemeClr val="bg1"/>
                </a:solidFill>
                <a:effectLst>
                  <a:outerShdw blurRad="38100" dist="38100" dir="2700000" algn="tl">
                    <a:srgbClr val="000000">
                      <a:alpha val="43137"/>
                    </a:srgbClr>
                  </a:outerShdw>
                </a:effectLst>
              </a:rPr>
              <a:t>Lord</a:t>
            </a:r>
            <a:r>
              <a:rPr lang="en-US" sz="4600" dirty="0">
                <a:solidFill>
                  <a:schemeClr val="bg1"/>
                </a:solidFill>
                <a:effectLst>
                  <a:outerShdw blurRad="38100" dist="38100" dir="2700000" algn="tl">
                    <a:srgbClr val="000000">
                      <a:alpha val="43137"/>
                    </a:srgbClr>
                  </a:outerShdw>
                </a:effectLst>
              </a:rPr>
              <a:t>,</a:t>
            </a:r>
            <a:br>
              <a:rPr lang="en-US" sz="4600" dirty="0">
                <a:solidFill>
                  <a:schemeClr val="bg1"/>
                </a:solidFill>
                <a:effectLst>
                  <a:outerShdw blurRad="38100" dist="38100" dir="2700000" algn="tl">
                    <a:srgbClr val="000000">
                      <a:alpha val="43137"/>
                    </a:srgbClr>
                  </a:outerShdw>
                </a:effectLst>
              </a:rPr>
            </a:br>
            <a:r>
              <a:rPr lang="en-US" sz="4600" dirty="0">
                <a:solidFill>
                  <a:schemeClr val="bg1"/>
                </a:solidFill>
                <a:effectLst>
                  <a:outerShdw blurRad="38100" dist="38100" dir="2700000" algn="tl">
                    <a:srgbClr val="000000">
                      <a:alpha val="43137"/>
                    </a:srgbClr>
                  </a:outerShdw>
                </a:effectLst>
              </a:rPr>
              <a:t>    “when I will send a famine through the land—</a:t>
            </a:r>
            <a:br>
              <a:rPr lang="en-US" sz="4600" dirty="0">
                <a:solidFill>
                  <a:schemeClr val="bg1"/>
                </a:solidFill>
                <a:effectLst>
                  <a:outerShdw blurRad="38100" dist="38100" dir="2700000" algn="tl">
                    <a:srgbClr val="000000">
                      <a:alpha val="43137"/>
                    </a:srgbClr>
                  </a:outerShdw>
                </a:effectLst>
              </a:rPr>
            </a:br>
            <a:r>
              <a:rPr lang="en-US" sz="4600" dirty="0">
                <a:solidFill>
                  <a:schemeClr val="bg1"/>
                </a:solidFill>
                <a:effectLst>
                  <a:outerShdw blurRad="38100" dist="38100" dir="2700000" algn="tl">
                    <a:srgbClr val="000000">
                      <a:alpha val="43137"/>
                    </a:srgbClr>
                  </a:outerShdw>
                </a:effectLst>
              </a:rPr>
              <a:t>not a famine of food or a thirst for water,</a:t>
            </a:r>
            <a:br>
              <a:rPr lang="en-US" sz="4600" dirty="0">
                <a:solidFill>
                  <a:schemeClr val="bg1"/>
                </a:solidFill>
                <a:effectLst>
                  <a:outerShdw blurRad="38100" dist="38100" dir="2700000" algn="tl">
                    <a:srgbClr val="000000">
                      <a:alpha val="43137"/>
                    </a:srgbClr>
                  </a:outerShdw>
                </a:effectLst>
              </a:rPr>
            </a:br>
            <a:r>
              <a:rPr lang="en-US" sz="4600" dirty="0">
                <a:solidFill>
                  <a:schemeClr val="bg1"/>
                </a:solidFill>
                <a:effectLst>
                  <a:outerShdw blurRad="38100" dist="38100" dir="2700000" algn="tl">
                    <a:srgbClr val="000000">
                      <a:alpha val="43137"/>
                    </a:srgbClr>
                  </a:outerShdw>
                </a:effectLst>
              </a:rPr>
              <a:t>    but a famine of hearing the words of the </a:t>
            </a:r>
            <a:r>
              <a:rPr lang="en-US" sz="4600" cap="small" dirty="0">
                <a:solidFill>
                  <a:schemeClr val="bg1"/>
                </a:solidFill>
                <a:effectLst>
                  <a:outerShdw blurRad="38100" dist="38100" dir="2700000" algn="tl">
                    <a:srgbClr val="000000">
                      <a:alpha val="43137"/>
                    </a:srgbClr>
                  </a:outerShdw>
                </a:effectLst>
              </a:rPr>
              <a:t>Lord</a:t>
            </a:r>
            <a:r>
              <a:rPr lang="en-US" sz="4600" dirty="0">
                <a:solidFill>
                  <a:schemeClr val="bg1"/>
                </a:solidFill>
                <a:effectLst>
                  <a:outerShdw blurRad="38100" dist="38100" dir="2700000" algn="tl">
                    <a:srgbClr val="000000">
                      <a:alpha val="43137"/>
                    </a:srgbClr>
                  </a:outerShdw>
                </a:effectLst>
              </a:rPr>
              <a:t>.</a:t>
            </a:r>
            <a:br>
              <a:rPr lang="en-US" sz="4600" dirty="0">
                <a:solidFill>
                  <a:schemeClr val="bg1"/>
                </a:solidFill>
                <a:effectLst>
                  <a:outerShdw blurRad="38100" dist="38100" dir="2700000" algn="tl">
                    <a:srgbClr val="000000">
                      <a:alpha val="43137"/>
                    </a:srgbClr>
                  </a:outerShdw>
                </a:effectLst>
              </a:rPr>
            </a:br>
            <a:r>
              <a:rPr lang="en-US" sz="4600" b="1" baseline="30000" dirty="0">
                <a:solidFill>
                  <a:schemeClr val="bg1"/>
                </a:solidFill>
                <a:effectLst>
                  <a:outerShdw blurRad="38100" dist="38100" dir="2700000" algn="tl">
                    <a:srgbClr val="000000">
                      <a:alpha val="43137"/>
                    </a:srgbClr>
                  </a:outerShdw>
                </a:effectLst>
              </a:rPr>
              <a:t>12 </a:t>
            </a:r>
            <a:r>
              <a:rPr lang="en-US" sz="4600" dirty="0">
                <a:solidFill>
                  <a:schemeClr val="bg1"/>
                </a:solidFill>
                <a:effectLst>
                  <a:outerShdw blurRad="38100" dist="38100" dir="2700000" algn="tl">
                    <a:srgbClr val="000000">
                      <a:alpha val="43137"/>
                    </a:srgbClr>
                  </a:outerShdw>
                </a:effectLst>
              </a:rPr>
              <a:t>People will stagger from sea to sea</a:t>
            </a:r>
            <a:br>
              <a:rPr lang="en-US" sz="4600" dirty="0">
                <a:solidFill>
                  <a:schemeClr val="bg1"/>
                </a:solidFill>
                <a:effectLst>
                  <a:outerShdw blurRad="38100" dist="38100" dir="2700000" algn="tl">
                    <a:srgbClr val="000000">
                      <a:alpha val="43137"/>
                    </a:srgbClr>
                  </a:outerShdw>
                </a:effectLst>
              </a:rPr>
            </a:br>
            <a:r>
              <a:rPr lang="en-US" sz="4600" dirty="0">
                <a:solidFill>
                  <a:schemeClr val="bg1"/>
                </a:solidFill>
                <a:effectLst>
                  <a:outerShdw blurRad="38100" dist="38100" dir="2700000" algn="tl">
                    <a:srgbClr val="000000">
                      <a:alpha val="43137"/>
                    </a:srgbClr>
                  </a:outerShdw>
                </a:effectLst>
              </a:rPr>
              <a:t>    and wander from north to east,</a:t>
            </a:r>
            <a:br>
              <a:rPr lang="en-US" sz="4600" dirty="0">
                <a:solidFill>
                  <a:schemeClr val="bg1"/>
                </a:solidFill>
                <a:effectLst>
                  <a:outerShdw blurRad="38100" dist="38100" dir="2700000" algn="tl">
                    <a:srgbClr val="000000">
                      <a:alpha val="43137"/>
                    </a:srgbClr>
                  </a:outerShdw>
                </a:effectLst>
              </a:rPr>
            </a:br>
            <a:r>
              <a:rPr lang="en-US" sz="4600" dirty="0">
                <a:solidFill>
                  <a:schemeClr val="bg1"/>
                </a:solidFill>
                <a:effectLst>
                  <a:outerShdw blurRad="38100" dist="38100" dir="2700000" algn="tl">
                    <a:srgbClr val="000000">
                      <a:alpha val="43137"/>
                    </a:srgbClr>
                  </a:outerShdw>
                </a:effectLst>
              </a:rPr>
              <a:t>searching for the word of the </a:t>
            </a:r>
            <a:r>
              <a:rPr lang="en-US" sz="4600" cap="small" dirty="0">
                <a:solidFill>
                  <a:schemeClr val="bg1"/>
                </a:solidFill>
                <a:effectLst>
                  <a:outerShdw blurRad="38100" dist="38100" dir="2700000" algn="tl">
                    <a:srgbClr val="000000">
                      <a:alpha val="43137"/>
                    </a:srgbClr>
                  </a:outerShdw>
                </a:effectLst>
              </a:rPr>
              <a:t>Lord</a:t>
            </a:r>
            <a:r>
              <a:rPr lang="en-US" sz="4600" dirty="0">
                <a:solidFill>
                  <a:schemeClr val="bg1"/>
                </a:solidFill>
                <a:effectLst>
                  <a:outerShdw blurRad="38100" dist="38100" dir="2700000" algn="tl">
                    <a:srgbClr val="000000">
                      <a:alpha val="43137"/>
                    </a:srgbClr>
                  </a:outerShdw>
                </a:effectLst>
              </a:rPr>
              <a:t>,</a:t>
            </a:r>
            <a:br>
              <a:rPr lang="en-US" sz="4600" dirty="0">
                <a:solidFill>
                  <a:schemeClr val="bg1"/>
                </a:solidFill>
                <a:effectLst>
                  <a:outerShdw blurRad="38100" dist="38100" dir="2700000" algn="tl">
                    <a:srgbClr val="000000">
                      <a:alpha val="43137"/>
                    </a:srgbClr>
                  </a:outerShdw>
                </a:effectLst>
              </a:rPr>
            </a:br>
            <a:r>
              <a:rPr lang="en-US" sz="4600" dirty="0">
                <a:solidFill>
                  <a:schemeClr val="bg1"/>
                </a:solidFill>
                <a:effectLst>
                  <a:outerShdw blurRad="38100" dist="38100" dir="2700000" algn="tl">
                    <a:srgbClr val="000000">
                      <a:alpha val="43137"/>
                    </a:srgbClr>
                  </a:outerShdw>
                </a:effectLst>
              </a:rPr>
              <a:t>    but they will not find it.</a:t>
            </a:r>
            <a:br>
              <a:rPr lang="en-US" dirty="0"/>
            </a:br>
            <a:endParaRPr lang="en-US" dirty="0"/>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916892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[Haggai 1] “</a:t>
            </a:r>
            <a:r>
              <a:rPr lang="en-US" sz="5400" b="1" baseline="30000" dirty="0">
                <a:solidFill>
                  <a:schemeClr val="bg1"/>
                </a:solidFill>
                <a:effectLst>
                  <a:outerShdw blurRad="38100" dist="38100" dir="2700000" algn="tl">
                    <a:srgbClr val="000000">
                      <a:alpha val="43137"/>
                    </a:srgbClr>
                  </a:outerShdw>
                </a:effectLst>
              </a:rPr>
              <a:t>2 </a:t>
            </a:r>
            <a:r>
              <a:rPr lang="en-US" sz="5400" dirty="0">
                <a:solidFill>
                  <a:schemeClr val="bg1"/>
                </a:solidFill>
                <a:effectLst>
                  <a:outerShdw blurRad="38100" dist="38100" dir="2700000" algn="tl">
                    <a:srgbClr val="000000">
                      <a:alpha val="43137"/>
                    </a:srgbClr>
                  </a:outerShdw>
                </a:effectLst>
              </a:rPr>
              <a:t>This is what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Almighty says: “These people say, ‘The time has not yet come to rebuild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’s house.’”</a:t>
            </a:r>
          </a:p>
          <a:p>
            <a:pPr marL="0" indent="0">
              <a:buNone/>
            </a:pPr>
            <a:endParaRPr lang="en-US" sz="5400" dirty="0">
              <a:solidFill>
                <a:schemeClr val="bg1"/>
              </a:solidFill>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2488180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3 </a:t>
            </a:r>
            <a:r>
              <a:rPr lang="en-US" sz="5400" dirty="0">
                <a:solidFill>
                  <a:schemeClr val="bg1"/>
                </a:solidFill>
                <a:effectLst>
                  <a:outerShdw blurRad="38100" dist="38100" dir="2700000" algn="tl">
                    <a:srgbClr val="000000">
                      <a:alpha val="43137"/>
                    </a:srgbClr>
                  </a:outerShdw>
                </a:effectLst>
              </a:rPr>
              <a:t>Then the word of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came through the prophet Haggai: </a:t>
            </a:r>
            <a:r>
              <a:rPr lang="en-US" sz="5400" b="1" baseline="30000" dirty="0">
                <a:solidFill>
                  <a:schemeClr val="bg1"/>
                </a:solidFill>
                <a:effectLst>
                  <a:outerShdw blurRad="38100" dist="38100" dir="2700000" algn="tl">
                    <a:srgbClr val="000000">
                      <a:alpha val="43137"/>
                    </a:srgbClr>
                  </a:outerShdw>
                </a:effectLst>
              </a:rPr>
              <a:t>4 </a:t>
            </a:r>
            <a:r>
              <a:rPr lang="en-US" sz="5400" dirty="0">
                <a:solidFill>
                  <a:schemeClr val="bg1"/>
                </a:solidFill>
                <a:effectLst>
                  <a:outerShdw blurRad="38100" dist="38100" dir="2700000" algn="tl">
                    <a:srgbClr val="000000">
                      <a:alpha val="43137"/>
                    </a:srgbClr>
                  </a:outerShdw>
                </a:effectLst>
              </a:rPr>
              <a:t>“Is it a time for you yourselves to be living in your paneled houses, while this house remains a ruin?”</a:t>
            </a:r>
          </a:p>
          <a:p>
            <a:pPr marL="0" indent="0">
              <a:buNone/>
            </a:pPr>
            <a:endParaRPr lang="en-US" sz="5400" dirty="0">
              <a:solidFill>
                <a:schemeClr val="bg1"/>
              </a:solidFill>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754795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8791"/>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[Hosea 4] “</a:t>
            </a:r>
            <a:r>
              <a:rPr lang="en-US" sz="5400" b="1" baseline="30000" dirty="0">
                <a:solidFill>
                  <a:schemeClr val="bg1"/>
                </a:solidFill>
                <a:effectLst>
                  <a:outerShdw blurRad="38100" dist="38100" dir="2700000" algn="tl">
                    <a:srgbClr val="000000">
                      <a:alpha val="43137"/>
                    </a:srgbClr>
                  </a:outerShdw>
                </a:effectLst>
              </a:rPr>
              <a:t>6 </a:t>
            </a:r>
            <a:r>
              <a:rPr lang="en-US" sz="5400" dirty="0">
                <a:solidFill>
                  <a:schemeClr val="bg1"/>
                </a:solidFill>
                <a:effectLst>
                  <a:outerShdw blurRad="38100" dist="38100" dir="2700000" algn="tl">
                    <a:srgbClr val="000000">
                      <a:alpha val="43137"/>
                    </a:srgbClr>
                  </a:outerShdw>
                </a:effectLst>
              </a:rPr>
              <a:t>my people are destroyed from lack of knowledge.</a:t>
            </a:r>
          </a:p>
          <a:p>
            <a:pPr marL="0" indent="0">
              <a:buNone/>
            </a:pPr>
            <a:r>
              <a:rPr lang="en-US" sz="5400" dirty="0">
                <a:solidFill>
                  <a:schemeClr val="bg1"/>
                </a:solidFill>
                <a:effectLst>
                  <a:outerShdw blurRad="38100" dist="38100" dir="2700000" algn="tl">
                    <a:srgbClr val="000000">
                      <a:alpha val="43137"/>
                    </a:srgbClr>
                  </a:outerShdw>
                </a:effectLst>
              </a:rPr>
              <a:t>“Because you have rejected knowledge,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I also reject you as my priests;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because you have ignored the law of your God,</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122882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16 </a:t>
            </a:r>
            <a:r>
              <a:rPr lang="en-US" sz="5400" dirty="0">
                <a:solidFill>
                  <a:schemeClr val="bg1"/>
                </a:solidFill>
                <a:effectLst>
                  <a:outerShdw blurRad="38100" dist="38100" dir="2700000" algn="tl">
                    <a:srgbClr val="000000">
                      <a:alpha val="43137"/>
                    </a:srgbClr>
                  </a:outerShdw>
                </a:effectLst>
              </a:rPr>
              <a:t>The Israelites are stubborn,</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like a stubborn heifer.</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How then can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pasture them</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like lambs in a meadow?</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2902427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[Zechariah 7] </a:t>
            </a:r>
            <a:r>
              <a:rPr lang="en-US" sz="5400" b="1" baseline="30000" dirty="0">
                <a:solidFill>
                  <a:schemeClr val="bg1"/>
                </a:solidFill>
                <a:effectLst>
                  <a:outerShdw blurRad="38100" dist="38100" dir="2700000" algn="tl">
                    <a:srgbClr val="000000">
                      <a:alpha val="43137"/>
                    </a:srgbClr>
                  </a:outerShdw>
                </a:effectLst>
              </a:rPr>
              <a:t>9 </a:t>
            </a:r>
            <a:r>
              <a:rPr lang="en-US" sz="5400" dirty="0">
                <a:solidFill>
                  <a:schemeClr val="bg1"/>
                </a:solidFill>
                <a:effectLst>
                  <a:outerShdw blurRad="38100" dist="38100" dir="2700000" algn="tl">
                    <a:srgbClr val="000000">
                      <a:alpha val="43137"/>
                    </a:srgbClr>
                  </a:outerShdw>
                </a:effectLst>
              </a:rPr>
              <a:t>“This is what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Almighty said: ‘Administer true justice; show mercy and compassion to one another. </a:t>
            </a:r>
            <a:r>
              <a:rPr lang="en-US" sz="5400" b="1" baseline="30000" dirty="0">
                <a:solidFill>
                  <a:schemeClr val="bg1"/>
                </a:solidFill>
                <a:effectLst>
                  <a:outerShdw blurRad="38100" dist="38100" dir="2700000" algn="tl">
                    <a:srgbClr val="000000">
                      <a:alpha val="43137"/>
                    </a:srgbClr>
                  </a:outerShdw>
                </a:effectLst>
              </a:rPr>
              <a:t>10 </a:t>
            </a:r>
            <a:r>
              <a:rPr lang="en-US" sz="5400" dirty="0">
                <a:solidFill>
                  <a:schemeClr val="bg1"/>
                </a:solidFill>
                <a:effectLst>
                  <a:outerShdw blurRad="38100" dist="38100" dir="2700000" algn="tl">
                    <a:srgbClr val="000000">
                      <a:alpha val="43137"/>
                    </a:srgbClr>
                  </a:outerShdw>
                </a:effectLst>
              </a:rPr>
              <a:t>Do not oppress the widow or the fatherless, the foreigner or the poor. Do not plot evil against each other.’</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209761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dirty="0">
                <a:solidFill>
                  <a:schemeClr val="bg1"/>
                </a:solidFill>
                <a:effectLst>
                  <a:outerShdw blurRad="38100" dist="38100" dir="2700000" algn="tl">
                    <a:srgbClr val="000000">
                      <a:alpha val="43137"/>
                    </a:srgbClr>
                  </a:outerShdw>
                </a:effectLst>
              </a:rPr>
              <a:t>If you fully obey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 and carefully follow all his commands I give you today,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 will set you high above all the nations on earth. </a:t>
            </a:r>
            <a:r>
              <a:rPr lang="en-US" sz="5400" b="1" baseline="30000" dirty="0">
                <a:solidFill>
                  <a:schemeClr val="bg1"/>
                </a:solidFill>
                <a:effectLst>
                  <a:outerShdw blurRad="38100" dist="38100" dir="2700000" algn="tl">
                    <a:srgbClr val="000000">
                      <a:alpha val="43137"/>
                    </a:srgbClr>
                  </a:outerShdw>
                </a:effectLst>
              </a:rPr>
              <a:t>2 </a:t>
            </a:r>
            <a:r>
              <a:rPr lang="en-US" sz="5400" dirty="0">
                <a:solidFill>
                  <a:schemeClr val="bg1"/>
                </a:solidFill>
                <a:effectLst>
                  <a:outerShdw blurRad="38100" dist="38100" dir="2700000" algn="tl">
                    <a:srgbClr val="000000">
                      <a:alpha val="43137"/>
                    </a:srgbClr>
                  </a:outerShdw>
                </a:effectLst>
              </a:rPr>
              <a:t>All these blessings will come on you and accompany you if you obey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a:t>
            </a:r>
            <a:endParaRPr kumimoji="0" lang="en-US" sz="9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27265264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200" b="1" baseline="30000" dirty="0">
                <a:solidFill>
                  <a:schemeClr val="bg1"/>
                </a:solidFill>
                <a:effectLst>
                  <a:outerShdw blurRad="38100" dist="38100" dir="2700000" algn="tl">
                    <a:srgbClr val="000000">
                      <a:alpha val="43137"/>
                    </a:srgbClr>
                  </a:outerShdw>
                </a:effectLst>
              </a:rPr>
              <a:t>11 </a:t>
            </a:r>
            <a:r>
              <a:rPr lang="en-US" sz="5200" dirty="0">
                <a:solidFill>
                  <a:schemeClr val="bg1"/>
                </a:solidFill>
                <a:effectLst>
                  <a:outerShdw blurRad="38100" dist="38100" dir="2700000" algn="tl">
                    <a:srgbClr val="000000">
                      <a:alpha val="43137"/>
                    </a:srgbClr>
                  </a:outerShdw>
                </a:effectLst>
              </a:rPr>
              <a:t>“But they refused to pay attention; stubbornly they turned their backs and covered their ears. </a:t>
            </a:r>
            <a:r>
              <a:rPr lang="en-US" sz="5200" b="1" baseline="30000" dirty="0">
                <a:solidFill>
                  <a:schemeClr val="bg1"/>
                </a:solidFill>
                <a:effectLst>
                  <a:outerShdw blurRad="38100" dist="38100" dir="2700000" algn="tl">
                    <a:srgbClr val="000000">
                      <a:alpha val="43137"/>
                    </a:srgbClr>
                  </a:outerShdw>
                </a:effectLst>
              </a:rPr>
              <a:t>12 </a:t>
            </a:r>
            <a:r>
              <a:rPr lang="en-US" sz="5200" dirty="0">
                <a:solidFill>
                  <a:schemeClr val="bg1"/>
                </a:solidFill>
                <a:effectLst>
                  <a:outerShdw blurRad="38100" dist="38100" dir="2700000" algn="tl">
                    <a:srgbClr val="000000">
                      <a:alpha val="43137"/>
                    </a:srgbClr>
                  </a:outerShdw>
                </a:effectLst>
              </a:rPr>
              <a:t>They made their hearts as hard as flint and would not listen to the law or to the words that the </a:t>
            </a:r>
            <a:r>
              <a:rPr lang="en-US" sz="5200" cap="small" dirty="0">
                <a:solidFill>
                  <a:schemeClr val="bg1"/>
                </a:solidFill>
                <a:effectLst>
                  <a:outerShdw blurRad="38100" dist="38100" dir="2700000" algn="tl">
                    <a:srgbClr val="000000">
                      <a:alpha val="43137"/>
                    </a:srgbClr>
                  </a:outerShdw>
                </a:effectLst>
              </a:rPr>
              <a:t>Lord</a:t>
            </a:r>
            <a:r>
              <a:rPr lang="en-US" sz="5200" dirty="0">
                <a:solidFill>
                  <a:schemeClr val="bg1"/>
                </a:solidFill>
                <a:effectLst>
                  <a:outerShdw blurRad="38100" dist="38100" dir="2700000" algn="tl">
                    <a:srgbClr val="000000">
                      <a:alpha val="43137"/>
                    </a:srgbClr>
                  </a:outerShdw>
                </a:effectLst>
              </a:rPr>
              <a:t> Almighty had sent by his Spirit through the earlier prophets. So the </a:t>
            </a:r>
            <a:r>
              <a:rPr lang="en-US" sz="5200" cap="small" dirty="0">
                <a:solidFill>
                  <a:schemeClr val="bg1"/>
                </a:solidFill>
                <a:effectLst>
                  <a:outerShdw blurRad="38100" dist="38100" dir="2700000" algn="tl">
                    <a:srgbClr val="000000">
                      <a:alpha val="43137"/>
                    </a:srgbClr>
                  </a:outerShdw>
                </a:effectLst>
              </a:rPr>
              <a:t>Lord</a:t>
            </a:r>
            <a:r>
              <a:rPr lang="en-US" sz="5200" dirty="0">
                <a:solidFill>
                  <a:schemeClr val="bg1"/>
                </a:solidFill>
                <a:effectLst>
                  <a:outerShdw blurRad="38100" dist="38100" dir="2700000" algn="tl">
                    <a:srgbClr val="000000">
                      <a:alpha val="43137"/>
                    </a:srgbClr>
                  </a:outerShdw>
                </a:effectLst>
              </a:rPr>
              <a:t> Almighty was very angry.</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8265295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20548"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13 </a:t>
            </a:r>
            <a:r>
              <a:rPr lang="en-US" sz="5400" dirty="0">
                <a:solidFill>
                  <a:schemeClr val="bg1"/>
                </a:solidFill>
                <a:effectLst>
                  <a:outerShdw blurRad="38100" dist="38100" dir="2700000" algn="tl">
                    <a:srgbClr val="000000">
                      <a:alpha val="43137"/>
                    </a:srgbClr>
                  </a:outerShdw>
                </a:effectLst>
              </a:rPr>
              <a:t>“‘When I called, they did not listen; so when they called, I would not listen,’ says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Almighty. </a:t>
            </a:r>
            <a:r>
              <a:rPr lang="en-US" sz="5400" b="1" baseline="30000" dirty="0">
                <a:solidFill>
                  <a:schemeClr val="bg1"/>
                </a:solidFill>
                <a:effectLst>
                  <a:outerShdw blurRad="38100" dist="38100" dir="2700000" algn="tl">
                    <a:srgbClr val="000000">
                      <a:alpha val="43137"/>
                    </a:srgbClr>
                  </a:outerShdw>
                </a:effectLst>
              </a:rPr>
              <a:t>14 </a:t>
            </a:r>
            <a:r>
              <a:rPr lang="en-US" sz="5400" dirty="0">
                <a:solidFill>
                  <a:schemeClr val="bg1"/>
                </a:solidFill>
                <a:effectLst>
                  <a:outerShdw blurRad="38100" dist="38100" dir="2700000" algn="tl">
                    <a:srgbClr val="000000">
                      <a:alpha val="43137"/>
                    </a:srgbClr>
                  </a:outerShdw>
                </a:effectLst>
              </a:rPr>
              <a:t>‘I scattered them with a whirlwind among all the nations, where they were strangers.” </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662484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fontScale="92500" lnSpcReduction="10000"/>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a:buClr>
                <a:schemeClr val="bg1"/>
              </a:buClr>
              <a:defRPr/>
            </a:pPr>
            <a:endParaRPr lang="en-US" sz="5400" dirty="0">
              <a:solidFill>
                <a:schemeClr val="bg1"/>
              </a:solidFill>
              <a:effectLst>
                <a:outerShdw blurRad="38100" dist="38100" dir="2700000" algn="tl">
                  <a:srgbClr val="000000">
                    <a:alpha val="43137"/>
                  </a:srgbClr>
                </a:outerShdw>
              </a:effectLst>
            </a:endParaRPr>
          </a:p>
          <a:p>
            <a:pPr>
              <a:buClr>
                <a:schemeClr val="bg1"/>
              </a:buClr>
              <a:defRPr/>
            </a:pPr>
            <a:r>
              <a:rPr lang="en-US" sz="6000" dirty="0">
                <a:solidFill>
                  <a:schemeClr val="bg1"/>
                </a:solidFill>
                <a:effectLst>
                  <a:outerShdw blurRad="38100" dist="38100" dir="2700000" algn="tl">
                    <a:srgbClr val="000000">
                      <a:alpha val="43137"/>
                    </a:srgbClr>
                  </a:outerShdw>
                </a:effectLst>
              </a:rPr>
              <a:t>Estranged with God</a:t>
            </a:r>
          </a:p>
          <a:p>
            <a:pPr>
              <a:buClr>
                <a:schemeClr val="bg1"/>
              </a:buClr>
              <a:defRPr/>
            </a:pPr>
            <a:r>
              <a:rPr lang="en-US" sz="6000" dirty="0">
                <a:solidFill>
                  <a:schemeClr val="bg1"/>
                </a:solidFill>
                <a:effectLst>
                  <a:outerShdw blurRad="38100" dist="38100" dir="2700000" algn="tl">
                    <a:srgbClr val="000000">
                      <a:alpha val="43137"/>
                    </a:srgbClr>
                  </a:outerShdw>
                </a:effectLst>
              </a:rPr>
              <a:t>Confused about the way forward</a:t>
            </a:r>
          </a:p>
          <a:p>
            <a:pPr>
              <a:buClr>
                <a:schemeClr val="bg1"/>
              </a:buClr>
              <a:defRPr/>
            </a:pPr>
            <a:r>
              <a:rPr lang="en-US" sz="6000" dirty="0">
                <a:solidFill>
                  <a:schemeClr val="bg1"/>
                </a:solidFill>
                <a:effectLst>
                  <a:outerShdw blurRad="38100" dist="38100" dir="2700000" algn="tl">
                    <a:srgbClr val="000000">
                      <a:alpha val="43137"/>
                    </a:srgbClr>
                  </a:outerShdw>
                </a:effectLst>
              </a:rPr>
              <a:t>Incapable of taking feedback</a:t>
            </a:r>
          </a:p>
          <a:p>
            <a:pPr>
              <a:buClr>
                <a:schemeClr val="bg1"/>
              </a:buClr>
              <a:defRPr/>
            </a:pPr>
            <a:endParaRPr lang="en-US" sz="6000" dirty="0">
              <a:solidFill>
                <a:schemeClr val="bg1"/>
              </a:solidFill>
              <a:effectLst>
                <a:outerShdw blurRad="38100" dist="38100" dir="2700000" algn="tl">
                  <a:srgbClr val="000000">
                    <a:alpha val="43137"/>
                  </a:srgbClr>
                </a:outerShdw>
              </a:effectLst>
            </a:endParaRPr>
          </a:p>
          <a:p>
            <a:pPr>
              <a:buClr>
                <a:schemeClr val="bg1"/>
              </a:buClr>
              <a:defRPr/>
            </a:pPr>
            <a:endParaRPr lang="en-US" sz="6000" dirty="0">
              <a:solidFill>
                <a:schemeClr val="bg1"/>
              </a:solidFill>
              <a:effectLst>
                <a:outerShdw blurRad="38100" dist="38100" dir="2700000" algn="tl">
                  <a:srgbClr val="000000">
                    <a:alpha val="43137"/>
                  </a:srgbClr>
                </a:outerShdw>
              </a:effectLst>
            </a:endParaRPr>
          </a:p>
          <a:p>
            <a:pPr marL="0" indent="0">
              <a:buClr>
                <a:schemeClr val="bg1"/>
              </a:buClr>
              <a:buNone/>
              <a:defRPr/>
            </a:pPr>
            <a:br>
              <a:rPr lang="en-US" sz="5400" dirty="0">
                <a:solidFill>
                  <a:schemeClr val="bg1"/>
                </a:solidFill>
                <a:effectLst>
                  <a:outerShdw blurRad="38100" dist="38100" dir="2700000" algn="tl">
                    <a:srgbClr val="000000">
                      <a:alpha val="43137"/>
                    </a:srgbClr>
                  </a:outerShdw>
                </a:effectLst>
              </a:rPr>
            </a:br>
            <a:endParaRPr lang="en-US" sz="5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Avoiding Ownership</a:t>
            </a:r>
          </a:p>
        </p:txBody>
      </p:sp>
    </p:spTree>
    <p:extLst>
      <p:ext uri="{BB962C8B-B14F-4D97-AF65-F5344CB8AC3E}">
        <p14:creationId xmlns:p14="http://schemas.microsoft.com/office/powerpoint/2010/main" val="387967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endParaRPr lang="en-US" sz="5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2081227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dirty="0">
                <a:solidFill>
                  <a:schemeClr val="bg1"/>
                </a:solidFill>
                <a:effectLst>
                  <a:outerShdw blurRad="38100" dist="38100" dir="2700000" algn="tl">
                    <a:srgbClr val="000000">
                      <a:alpha val="43137"/>
                    </a:srgbClr>
                  </a:outerShdw>
                </a:effectLst>
              </a:rPr>
              <a:t>[Joel 2]</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36181871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dirty="0">
                <a:solidFill>
                  <a:schemeClr val="bg1"/>
                </a:solidFill>
                <a:effectLst>
                  <a:outerShdw blurRad="38100" dist="38100" dir="2700000" algn="tl">
                    <a:srgbClr val="000000">
                      <a:alpha val="43137"/>
                    </a:srgbClr>
                  </a:outerShdw>
                </a:effectLst>
              </a:rPr>
              <a:t>[Joel 2] </a:t>
            </a:r>
            <a:r>
              <a:rPr lang="en-US" sz="5400" b="1" baseline="30000" dirty="0">
                <a:solidFill>
                  <a:schemeClr val="bg1"/>
                </a:solidFill>
                <a:effectLst>
                  <a:outerShdw blurRad="38100" dist="38100" dir="2700000" algn="tl">
                    <a:srgbClr val="000000">
                      <a:alpha val="43137"/>
                    </a:srgbClr>
                  </a:outerShdw>
                </a:effectLst>
              </a:rPr>
              <a:t>“12 </a:t>
            </a:r>
            <a:r>
              <a:rPr lang="en-US" sz="5400" dirty="0">
                <a:solidFill>
                  <a:schemeClr val="bg1"/>
                </a:solidFill>
                <a:effectLst>
                  <a:outerShdw blurRad="38100" dist="38100" dir="2700000" algn="tl">
                    <a:srgbClr val="000000">
                      <a:alpha val="43137"/>
                    </a:srgbClr>
                  </a:outerShdw>
                </a:effectLst>
              </a:rPr>
              <a:t>“Even now,” declares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“return to me with all your heart,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with fasting and weeping and mourning.”</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4143840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015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b="1" baseline="30000" dirty="0">
                <a:solidFill>
                  <a:schemeClr val="bg1"/>
                </a:solidFill>
                <a:effectLst>
                  <a:outerShdw blurRad="38100" dist="38100" dir="2700000" algn="tl">
                    <a:srgbClr val="000000">
                      <a:alpha val="43137"/>
                    </a:srgbClr>
                  </a:outerShdw>
                </a:effectLst>
              </a:rPr>
              <a:t>13 </a:t>
            </a:r>
            <a:r>
              <a:rPr lang="en-US" sz="5400" dirty="0">
                <a:solidFill>
                  <a:schemeClr val="bg1"/>
                </a:solidFill>
                <a:effectLst>
                  <a:outerShdw blurRad="38100" dist="38100" dir="2700000" algn="tl">
                    <a:srgbClr val="000000">
                      <a:alpha val="43137"/>
                    </a:srgbClr>
                  </a:outerShdw>
                </a:effectLst>
              </a:rPr>
              <a:t>Rend your heart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not your garments.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Return to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for he is gracious and compassionate,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slow to anger and abounding in love,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he relents from sending calamity.</a:t>
            </a:r>
            <a:br>
              <a:rPr lang="en-US" sz="4400" dirty="0">
                <a:solidFill>
                  <a:schemeClr val="bg1"/>
                </a:solidFill>
              </a:rPr>
            </a:b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29848681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Clr>
                <a:schemeClr val="bg1"/>
              </a:buClr>
              <a:buNone/>
              <a:defRPr/>
            </a:pPr>
            <a:r>
              <a:rPr lang="en-US" sz="5400" b="1" baseline="30000" dirty="0">
                <a:solidFill>
                  <a:schemeClr val="bg1"/>
                </a:solidFill>
                <a:effectLst>
                  <a:outerShdw blurRad="38100" dist="38100" dir="2700000" algn="tl">
                    <a:srgbClr val="000000">
                      <a:alpha val="43137"/>
                    </a:srgbClr>
                  </a:outerShdw>
                </a:effectLst>
              </a:rPr>
              <a:t>14 </a:t>
            </a:r>
            <a:r>
              <a:rPr lang="en-US" sz="5400" dirty="0">
                <a:solidFill>
                  <a:schemeClr val="bg1"/>
                </a:solidFill>
                <a:effectLst>
                  <a:outerShdw blurRad="38100" dist="38100" dir="2700000" algn="tl">
                    <a:srgbClr val="000000">
                      <a:alpha val="43137"/>
                    </a:srgbClr>
                  </a:outerShdw>
                </a:effectLst>
              </a:rPr>
              <a:t>Who knows? He may turn and relent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leave behind a blessing—</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grain offerings and drink offerings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for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a:t>
            </a:r>
            <a:br>
              <a:rPr lang="en-US" sz="4400" dirty="0">
                <a:solidFill>
                  <a:schemeClr val="bg1"/>
                </a:solidFill>
              </a:rPr>
            </a:b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30141977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4800" b="1" baseline="30000" dirty="0">
                <a:solidFill>
                  <a:schemeClr val="bg1"/>
                </a:solidFill>
                <a:effectLst>
                  <a:outerShdw blurRad="38100" dist="38100" dir="2700000" algn="tl">
                    <a:srgbClr val="000000">
                      <a:alpha val="43137"/>
                    </a:srgbClr>
                  </a:outerShdw>
                </a:effectLst>
              </a:rPr>
              <a:t>18 </a:t>
            </a:r>
            <a:r>
              <a:rPr lang="en-US" sz="4800" dirty="0">
                <a:solidFill>
                  <a:schemeClr val="bg1"/>
                </a:solidFill>
                <a:effectLst>
                  <a:outerShdw blurRad="38100" dist="38100" dir="2700000" algn="tl">
                    <a:srgbClr val="000000">
                      <a:alpha val="43137"/>
                    </a:srgbClr>
                  </a:outerShdw>
                </a:effectLst>
              </a:rPr>
              <a:t>Then the </a:t>
            </a:r>
            <a:r>
              <a:rPr lang="en-US" sz="4800" cap="small" dirty="0">
                <a:solidFill>
                  <a:schemeClr val="bg1"/>
                </a:solidFill>
                <a:effectLst>
                  <a:outerShdw blurRad="38100" dist="38100" dir="2700000" algn="tl">
                    <a:srgbClr val="000000">
                      <a:alpha val="43137"/>
                    </a:srgbClr>
                  </a:outerShdw>
                </a:effectLst>
              </a:rPr>
              <a:t>Lord</a:t>
            </a:r>
            <a:r>
              <a:rPr lang="en-US" sz="4800" dirty="0">
                <a:solidFill>
                  <a:schemeClr val="bg1"/>
                </a:solidFill>
                <a:effectLst>
                  <a:outerShdw blurRad="38100" dist="38100" dir="2700000" algn="tl">
                    <a:srgbClr val="000000">
                      <a:alpha val="43137"/>
                    </a:srgbClr>
                  </a:outerShdw>
                </a:effectLst>
              </a:rPr>
              <a:t> was jealous for his land</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    and took pity on his people.</a:t>
            </a:r>
          </a:p>
          <a:p>
            <a:pPr marL="0" indent="0">
              <a:buNone/>
            </a:pPr>
            <a:r>
              <a:rPr lang="en-US" sz="4800" b="1" baseline="30000" dirty="0">
                <a:solidFill>
                  <a:schemeClr val="bg1"/>
                </a:solidFill>
                <a:effectLst>
                  <a:outerShdw blurRad="38100" dist="38100" dir="2700000" algn="tl">
                    <a:srgbClr val="000000">
                      <a:alpha val="43137"/>
                    </a:srgbClr>
                  </a:outerShdw>
                </a:effectLst>
              </a:rPr>
              <a:t>19 </a:t>
            </a:r>
            <a:r>
              <a:rPr lang="en-US" sz="4800" dirty="0">
                <a:solidFill>
                  <a:schemeClr val="bg1"/>
                </a:solidFill>
                <a:effectLst>
                  <a:outerShdw blurRad="38100" dist="38100" dir="2700000" algn="tl">
                    <a:srgbClr val="000000">
                      <a:alpha val="43137"/>
                    </a:srgbClr>
                  </a:outerShdw>
                </a:effectLst>
              </a:rPr>
              <a:t>The </a:t>
            </a:r>
            <a:r>
              <a:rPr lang="en-US" sz="4800" cap="small" dirty="0">
                <a:solidFill>
                  <a:schemeClr val="bg1"/>
                </a:solidFill>
                <a:effectLst>
                  <a:outerShdw blurRad="38100" dist="38100" dir="2700000" algn="tl">
                    <a:srgbClr val="000000">
                      <a:alpha val="43137"/>
                    </a:srgbClr>
                  </a:outerShdw>
                </a:effectLst>
              </a:rPr>
              <a:t>Lord</a:t>
            </a:r>
            <a:r>
              <a:rPr lang="en-US" sz="4800" dirty="0">
                <a:solidFill>
                  <a:schemeClr val="bg1"/>
                </a:solidFill>
                <a:effectLst>
                  <a:outerShdw blurRad="38100" dist="38100" dir="2700000" algn="tl">
                    <a:srgbClr val="000000">
                      <a:alpha val="43137"/>
                    </a:srgbClr>
                  </a:outerShdw>
                </a:effectLst>
              </a:rPr>
              <a:t> replied to them:</a:t>
            </a:r>
          </a:p>
          <a:p>
            <a:pPr marL="0" indent="0">
              <a:buNone/>
            </a:pPr>
            <a:r>
              <a:rPr lang="en-US" sz="4800" dirty="0">
                <a:solidFill>
                  <a:schemeClr val="bg1"/>
                </a:solidFill>
                <a:effectLst>
                  <a:outerShdw blurRad="38100" dist="38100" dir="2700000" algn="tl">
                    <a:srgbClr val="000000">
                      <a:alpha val="43137"/>
                    </a:srgbClr>
                  </a:outerShdw>
                </a:effectLst>
              </a:rPr>
              <a:t>“I am sending you grain, new wine and olive oil,</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    enough to satisfy you fully;</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never again will I make you</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    an object of scorn to the nations.</a:t>
            </a:r>
          </a:p>
          <a:p>
            <a:pPr marL="0" indent="0">
              <a:buClr>
                <a:schemeClr val="bg1"/>
              </a:buClr>
              <a:buNone/>
              <a:defRPr/>
            </a:pPr>
            <a:br>
              <a:rPr lang="en-US" sz="4400" dirty="0">
                <a:solidFill>
                  <a:schemeClr val="bg1"/>
                </a:solidFill>
              </a:rPr>
            </a:b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5158406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6195"/>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25 </a:t>
            </a:r>
            <a:r>
              <a:rPr lang="en-US" sz="5400" dirty="0">
                <a:solidFill>
                  <a:schemeClr val="bg1"/>
                </a:solidFill>
                <a:effectLst>
                  <a:outerShdw blurRad="38100" dist="38100" dir="2700000" algn="tl">
                    <a:srgbClr val="000000">
                      <a:alpha val="43137"/>
                    </a:srgbClr>
                  </a:outerShdw>
                </a:effectLst>
              </a:rPr>
              <a:t>“I will repay you for the years the locusts have eaten—</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the great locust and the young locust,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the other locusts and the locust swarm—</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my great army that I sent among you.</a:t>
            </a:r>
            <a:br>
              <a:rPr lang="en-US" sz="4400" dirty="0">
                <a:solidFill>
                  <a:schemeClr val="bg1"/>
                </a:solidFill>
              </a:rPr>
            </a:b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75851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015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7 </a:t>
            </a:r>
            <a:r>
              <a:rPr lang="en-US" sz="5400" dirty="0">
                <a:solidFill>
                  <a:schemeClr val="bg1"/>
                </a:solidFill>
                <a:effectLst>
                  <a:outerShdw blurRad="38100" dist="38100" dir="2700000" algn="tl">
                    <a:srgbClr val="000000">
                      <a:alpha val="43137"/>
                    </a:srgbClr>
                  </a:outerShdw>
                </a:effectLst>
              </a:rPr>
              <a:t>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will grant that the enemies who rise up against you will be defeated before you. They will come at you from one direction but flee from you in seven.</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31294662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26 </a:t>
            </a:r>
            <a:r>
              <a:rPr lang="en-US" sz="5400" dirty="0">
                <a:solidFill>
                  <a:schemeClr val="bg1"/>
                </a:solidFill>
                <a:effectLst>
                  <a:outerShdw blurRad="38100" dist="38100" dir="2700000" algn="tl">
                    <a:srgbClr val="000000">
                      <a:alpha val="43137"/>
                    </a:srgbClr>
                  </a:outerShdw>
                </a:effectLst>
              </a:rPr>
              <a:t>You will have plenty to eat, until you are full,</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you will praise the name of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who has worked wonders for you;</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never again will my people be shamed.</a:t>
            </a:r>
            <a:br>
              <a:rPr lang="en-US" sz="4400" dirty="0">
                <a:solidFill>
                  <a:schemeClr val="bg1"/>
                </a:solidFill>
              </a:rPr>
            </a:b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12782324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27 </a:t>
            </a:r>
            <a:r>
              <a:rPr lang="en-US" sz="5400" dirty="0">
                <a:solidFill>
                  <a:schemeClr val="bg1"/>
                </a:solidFill>
                <a:effectLst>
                  <a:outerShdw blurRad="38100" dist="38100" dir="2700000" algn="tl">
                    <a:srgbClr val="000000">
                      <a:alpha val="43137"/>
                    </a:srgbClr>
                  </a:outerShdw>
                </a:effectLst>
              </a:rPr>
              <a:t>Then you will know that I am in Israel,</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that I am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that there is no other;</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never again will my people be shamed.</a:t>
            </a:r>
            <a:br>
              <a:rPr lang="en-US" sz="4400" dirty="0">
                <a:solidFill>
                  <a:schemeClr val="bg1"/>
                </a:solidFill>
              </a:rPr>
            </a:b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4393787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000" b="1" baseline="30000" dirty="0">
                <a:solidFill>
                  <a:schemeClr val="bg1"/>
                </a:solidFill>
                <a:effectLst>
                  <a:outerShdw blurRad="38100" dist="38100" dir="2700000" algn="tl">
                    <a:srgbClr val="000000">
                      <a:alpha val="43137"/>
                    </a:srgbClr>
                  </a:outerShdw>
                </a:effectLst>
              </a:rPr>
              <a:t>28 </a:t>
            </a:r>
            <a:r>
              <a:rPr lang="en-US" sz="5000" dirty="0">
                <a:solidFill>
                  <a:schemeClr val="bg1"/>
                </a:solidFill>
                <a:effectLst>
                  <a:outerShdw blurRad="38100" dist="38100" dir="2700000" algn="tl">
                    <a:srgbClr val="000000">
                      <a:alpha val="43137"/>
                    </a:srgbClr>
                  </a:outerShdw>
                </a:effectLst>
              </a:rPr>
              <a:t>“And afterward,</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    I will pour out my Spirit on all people.</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Your sons and daughters will prophesy,</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    your old men will dream dreams,</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    your young men will see visions.</a:t>
            </a:r>
            <a:br>
              <a:rPr lang="en-US" sz="5000" dirty="0">
                <a:solidFill>
                  <a:schemeClr val="bg1"/>
                </a:solidFill>
                <a:effectLst>
                  <a:outerShdw blurRad="38100" dist="38100" dir="2700000" algn="tl">
                    <a:srgbClr val="000000">
                      <a:alpha val="43137"/>
                    </a:srgbClr>
                  </a:outerShdw>
                </a:effectLst>
              </a:rPr>
            </a:br>
            <a:r>
              <a:rPr lang="en-US" sz="5000" b="1" baseline="30000" dirty="0">
                <a:solidFill>
                  <a:schemeClr val="bg1"/>
                </a:solidFill>
                <a:effectLst>
                  <a:outerShdw blurRad="38100" dist="38100" dir="2700000" algn="tl">
                    <a:srgbClr val="000000">
                      <a:alpha val="43137"/>
                    </a:srgbClr>
                  </a:outerShdw>
                </a:effectLst>
              </a:rPr>
              <a:t>29 </a:t>
            </a:r>
            <a:r>
              <a:rPr lang="en-US" sz="5000" dirty="0">
                <a:solidFill>
                  <a:schemeClr val="bg1"/>
                </a:solidFill>
                <a:effectLst>
                  <a:outerShdw blurRad="38100" dist="38100" dir="2700000" algn="tl">
                    <a:srgbClr val="000000">
                      <a:alpha val="43137"/>
                    </a:srgbClr>
                  </a:outerShdw>
                </a:effectLst>
              </a:rPr>
              <a:t>Even on my servants, both men and women,</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    I will pour out my Spirit in those days.</a:t>
            </a:r>
            <a:br>
              <a:rPr lang="en-US" sz="4400" dirty="0">
                <a:solidFill>
                  <a:schemeClr val="bg1"/>
                </a:solidFill>
              </a:rPr>
            </a:b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39063137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[Jonah 3]</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32700425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[Jonah 3] “Let everyone call urgently on God. Let them give up their evil ways and their violence. </a:t>
            </a:r>
            <a:r>
              <a:rPr lang="en-US" sz="5400" b="1" baseline="30000" dirty="0">
                <a:solidFill>
                  <a:schemeClr val="bg1"/>
                </a:solidFill>
                <a:effectLst>
                  <a:outerShdw blurRad="38100" dist="38100" dir="2700000" algn="tl">
                    <a:srgbClr val="000000">
                      <a:alpha val="43137"/>
                    </a:srgbClr>
                  </a:outerShdw>
                </a:effectLst>
              </a:rPr>
              <a:t>9 </a:t>
            </a:r>
            <a:r>
              <a:rPr lang="en-US" sz="5400" dirty="0">
                <a:solidFill>
                  <a:schemeClr val="bg1"/>
                </a:solidFill>
                <a:effectLst>
                  <a:outerShdw blurRad="38100" dist="38100" dir="2700000" algn="tl">
                    <a:srgbClr val="000000">
                      <a:alpha val="43137"/>
                    </a:srgbClr>
                  </a:outerShdw>
                </a:effectLst>
              </a:rPr>
              <a:t>Who knows? God may yet relent and with compassion turn from his fierce anger so that we will not perish.”</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24085033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10 </a:t>
            </a:r>
            <a:r>
              <a:rPr lang="en-US" sz="5400" dirty="0">
                <a:solidFill>
                  <a:schemeClr val="bg1"/>
                </a:solidFill>
                <a:effectLst>
                  <a:outerShdw blurRad="38100" dist="38100" dir="2700000" algn="tl">
                    <a:srgbClr val="000000">
                      <a:alpha val="43137"/>
                    </a:srgbClr>
                  </a:outerShdw>
                </a:effectLst>
              </a:rPr>
              <a:t>When God saw what they did and how they turned from their evil ways, he relented and did not bring on them the destruction he had threatened.”</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38422642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73960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buClr>
                <a:srgbClr val="009999"/>
              </a:buClr>
              <a:buNone/>
              <a:defRPr/>
            </a:pPr>
            <a:r>
              <a:rPr lang="en-US" sz="4800" dirty="0"/>
              <a:t>“Jonah could only go through Nineveh and say, ‘Yet forty days, and Nineveh shall be overthrown!’</a:t>
            </a:r>
            <a:endParaRPr kumimoji="0" lang="en-US" sz="4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0C50ACEB-D4B9-47E2-B4BA-61AC428D44F4}"/>
              </a:ext>
            </a:extLst>
          </p:cNvPr>
          <p:cNvSpPr txBox="1">
            <a:spLocks/>
          </p:cNvSpPr>
          <p:nvPr/>
        </p:nvSpPr>
        <p:spPr>
          <a:xfrm>
            <a:off x="6631823" y="4743009"/>
            <a:ext cx="73960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lgn="ctr">
              <a:buClr>
                <a:srgbClr val="009999"/>
              </a:buClr>
              <a:buNone/>
              <a:defRPr/>
            </a:pPr>
            <a:r>
              <a:rPr lang="en-US" dirty="0">
                <a:latin typeface="Google Sans"/>
              </a:rPr>
              <a:t>Charles Spurgeon</a:t>
            </a:r>
          </a:p>
          <a:p>
            <a:pPr marL="0" lvl="0" indent="0" algn="ctr">
              <a:buClr>
                <a:srgbClr val="009999"/>
              </a:buClr>
              <a:buNone/>
              <a:defRPr/>
            </a:pPr>
            <a:r>
              <a:rPr kumimoji="0" lang="en-US" b="0" i="0" u="none" strike="noStrike" kern="1200" cap="none" spc="0" normalizeH="0" baseline="0" noProof="0" dirty="0">
                <a:ln>
                  <a:noFill/>
                </a:ln>
                <a:effectLst/>
                <a:uLnTx/>
                <a:uFillTx/>
                <a:latin typeface="Google Sans"/>
              </a:rPr>
              <a:t>“Abundant Pardon”</a:t>
            </a:r>
          </a:p>
          <a:p>
            <a:pPr marL="0" lvl="0" indent="0" algn="ctr">
              <a:buClr>
                <a:srgbClr val="009999"/>
              </a:buClr>
              <a:buNone/>
              <a:defRPr/>
            </a:pPr>
            <a:r>
              <a:rPr lang="en-US" dirty="0">
                <a:latin typeface="Google Sans"/>
              </a:rPr>
              <a:t>Sept. 27</a:t>
            </a:r>
            <a:r>
              <a:rPr lang="en-US" baseline="30000" dirty="0">
                <a:latin typeface="Google Sans"/>
              </a:rPr>
              <a:t>th</a:t>
            </a:r>
            <a:r>
              <a:rPr lang="en-US" dirty="0">
                <a:latin typeface="Google Sans"/>
              </a:rPr>
              <a:t>, 1874</a:t>
            </a:r>
            <a:endParaRPr kumimoji="0" lang="en-US" b="0" i="0" u="none" strike="noStrike" kern="1200" cap="none" spc="0" normalizeH="0" baseline="0" noProof="0" dirty="0">
              <a:ln>
                <a:noFill/>
              </a:ln>
              <a:effectLst/>
              <a:uLnTx/>
              <a:uFillTx/>
              <a:latin typeface="Google Sans"/>
            </a:endParaRPr>
          </a:p>
        </p:txBody>
      </p:sp>
    </p:spTree>
    <p:extLst>
      <p:ext uri="{BB962C8B-B14F-4D97-AF65-F5344CB8AC3E}">
        <p14:creationId xmlns:p14="http://schemas.microsoft.com/office/powerpoint/2010/main" val="9184234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73960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buClr>
                <a:srgbClr val="009999"/>
              </a:buClr>
              <a:buNone/>
              <a:defRPr/>
            </a:pPr>
            <a:r>
              <a:rPr lang="en-US" sz="4800" dirty="0"/>
              <a:t>“Jonah could only go through Nineveh and say, ‘Yet forty days, and Nineveh shall be overthrown!’ </a:t>
            </a:r>
          </a:p>
          <a:p>
            <a:pPr marL="0" lvl="0" indent="0">
              <a:buClr>
                <a:srgbClr val="009999"/>
              </a:buClr>
              <a:buNone/>
              <a:defRPr/>
            </a:pPr>
            <a:r>
              <a:rPr lang="en-US" sz="4800" dirty="0"/>
              <a:t>On the strength of, ‘Who can tell?’, they tried it—and the God of Mercy spared the guilty city!”</a:t>
            </a:r>
            <a:endParaRPr kumimoji="0" lang="en-US" sz="4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0C50ACEB-D4B9-47E2-B4BA-61AC428D44F4}"/>
              </a:ext>
            </a:extLst>
          </p:cNvPr>
          <p:cNvSpPr txBox="1">
            <a:spLocks/>
          </p:cNvSpPr>
          <p:nvPr/>
        </p:nvSpPr>
        <p:spPr>
          <a:xfrm>
            <a:off x="6631823" y="4743009"/>
            <a:ext cx="73960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lgn="ctr">
              <a:buClr>
                <a:srgbClr val="009999"/>
              </a:buClr>
              <a:buNone/>
              <a:defRPr/>
            </a:pPr>
            <a:r>
              <a:rPr lang="en-US" dirty="0">
                <a:latin typeface="Google Sans"/>
              </a:rPr>
              <a:t>Charles Spurgeon</a:t>
            </a:r>
          </a:p>
          <a:p>
            <a:pPr marL="0" lvl="0" indent="0" algn="ctr">
              <a:buClr>
                <a:srgbClr val="009999"/>
              </a:buClr>
              <a:buNone/>
              <a:defRPr/>
            </a:pPr>
            <a:r>
              <a:rPr kumimoji="0" lang="en-US" b="0" i="0" u="none" strike="noStrike" kern="1200" cap="none" spc="0" normalizeH="0" baseline="0" noProof="0" dirty="0">
                <a:ln>
                  <a:noFill/>
                </a:ln>
                <a:effectLst/>
                <a:uLnTx/>
                <a:uFillTx/>
                <a:latin typeface="Google Sans"/>
              </a:rPr>
              <a:t>“Abundant Pardon”</a:t>
            </a:r>
          </a:p>
          <a:p>
            <a:pPr marL="0" lvl="0" indent="0" algn="ctr">
              <a:buClr>
                <a:srgbClr val="009999"/>
              </a:buClr>
              <a:buNone/>
              <a:defRPr/>
            </a:pPr>
            <a:r>
              <a:rPr lang="en-US" dirty="0">
                <a:latin typeface="Google Sans"/>
              </a:rPr>
              <a:t>Sept. 27</a:t>
            </a:r>
            <a:r>
              <a:rPr lang="en-US" baseline="30000" dirty="0">
                <a:latin typeface="Google Sans"/>
              </a:rPr>
              <a:t>th</a:t>
            </a:r>
            <a:r>
              <a:rPr lang="en-US" dirty="0">
                <a:latin typeface="Google Sans"/>
              </a:rPr>
              <a:t>, 1874</a:t>
            </a:r>
            <a:endParaRPr kumimoji="0" lang="en-US" b="0" i="0" u="none" strike="noStrike" kern="1200" cap="none" spc="0" normalizeH="0" baseline="0" noProof="0" dirty="0">
              <a:ln>
                <a:noFill/>
              </a:ln>
              <a:effectLst/>
              <a:uLnTx/>
              <a:uFillTx/>
              <a:latin typeface="Google Sans"/>
            </a:endParaRPr>
          </a:p>
        </p:txBody>
      </p:sp>
    </p:spTree>
    <p:extLst>
      <p:ext uri="{BB962C8B-B14F-4D97-AF65-F5344CB8AC3E}">
        <p14:creationId xmlns:p14="http://schemas.microsoft.com/office/powerpoint/2010/main" val="1290099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4621"/>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[Zechariah 1] “</a:t>
            </a:r>
            <a:r>
              <a:rPr lang="en-US" sz="5400" b="1" baseline="30000" dirty="0">
                <a:solidFill>
                  <a:schemeClr val="bg1"/>
                </a:solidFill>
                <a:effectLst>
                  <a:outerShdw blurRad="38100" dist="38100" dir="2700000" algn="tl">
                    <a:srgbClr val="000000">
                      <a:alpha val="43137"/>
                    </a:srgbClr>
                  </a:outerShdw>
                </a:effectLst>
              </a:rPr>
              <a:t>2 </a:t>
            </a:r>
            <a:r>
              <a:rPr lang="en-US" sz="5400" dirty="0">
                <a:solidFill>
                  <a:schemeClr val="bg1"/>
                </a:solidFill>
                <a:effectLst>
                  <a:outerShdw blurRad="38100" dist="38100" dir="2700000" algn="tl">
                    <a:srgbClr val="000000">
                      <a:alpha val="43137"/>
                    </a:srgbClr>
                  </a:outerShdw>
                </a:effectLst>
              </a:rPr>
              <a:t>“The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was very angry with your ancestors. </a:t>
            </a:r>
            <a:r>
              <a:rPr lang="en-US" sz="5400" b="1" baseline="30000" dirty="0">
                <a:solidFill>
                  <a:schemeClr val="bg1"/>
                </a:solidFill>
                <a:effectLst>
                  <a:outerShdw blurRad="38100" dist="38100" dir="2700000" algn="tl">
                    <a:srgbClr val="000000">
                      <a:alpha val="43137"/>
                    </a:srgbClr>
                  </a:outerShdw>
                </a:effectLst>
              </a:rPr>
              <a:t>3 </a:t>
            </a:r>
            <a:r>
              <a:rPr lang="en-US" sz="5400" dirty="0">
                <a:solidFill>
                  <a:schemeClr val="bg1"/>
                </a:solidFill>
                <a:effectLst>
                  <a:outerShdw blurRad="38100" dist="38100" dir="2700000" algn="tl">
                    <a:srgbClr val="000000">
                      <a:alpha val="43137"/>
                    </a:srgbClr>
                  </a:outerShdw>
                </a:effectLst>
              </a:rPr>
              <a:t>Therefore tell the people: This is what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Almighty says: ‘Return to me,’ declares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Almighty, ‘and I will return to you,’ says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Almighty.</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21497583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a:buClr>
                <a:schemeClr val="bg1"/>
              </a:buClr>
              <a:defRPr/>
            </a:pPr>
            <a:endParaRPr lang="en-US" sz="4800" dirty="0">
              <a:solidFill>
                <a:schemeClr val="bg1"/>
              </a:solidFill>
              <a:effectLst>
                <a:outerShdw blurRad="38100" dist="38100" dir="2700000" algn="tl">
                  <a:srgbClr val="000000">
                    <a:alpha val="43137"/>
                  </a:srgbClr>
                </a:outerShdw>
              </a:effectLst>
            </a:endParaRPr>
          </a:p>
          <a:p>
            <a:pPr>
              <a:buClr>
                <a:schemeClr val="bg1"/>
              </a:buClr>
              <a:defRPr/>
            </a:pPr>
            <a:r>
              <a:rPr lang="en-US" sz="5400" dirty="0">
                <a:solidFill>
                  <a:schemeClr val="bg1"/>
                </a:solidFill>
                <a:effectLst>
                  <a:outerShdw blurRad="38100" dist="38100" dir="2700000" algn="tl">
                    <a:srgbClr val="000000">
                      <a:alpha val="43137"/>
                    </a:srgbClr>
                  </a:outerShdw>
                </a:effectLst>
              </a:rPr>
              <a:t>God meets their moments of simple and humble repentance with overwhelming displays of mercy, provision and guidance</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708400" y="5490871"/>
            <a:ext cx="8483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Swift and Violent Mercy</a:t>
            </a:r>
          </a:p>
        </p:txBody>
      </p:sp>
    </p:spTree>
    <p:extLst>
      <p:ext uri="{BB962C8B-B14F-4D97-AF65-F5344CB8AC3E}">
        <p14:creationId xmlns:p14="http://schemas.microsoft.com/office/powerpoint/2010/main" val="704102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000" b="1" baseline="30000" dirty="0">
                <a:solidFill>
                  <a:schemeClr val="bg1"/>
                </a:solidFill>
                <a:effectLst>
                  <a:outerShdw blurRad="38100" dist="38100" dir="2700000" algn="tl">
                    <a:srgbClr val="000000">
                      <a:alpha val="43137"/>
                    </a:srgbClr>
                  </a:outerShdw>
                </a:effectLst>
              </a:rPr>
              <a:t>13 </a:t>
            </a:r>
            <a:r>
              <a:rPr lang="en-US" sz="5000" dirty="0">
                <a:solidFill>
                  <a:schemeClr val="bg1"/>
                </a:solidFill>
                <a:effectLst>
                  <a:outerShdw blurRad="38100" dist="38100" dir="2700000" algn="tl">
                    <a:srgbClr val="000000">
                      <a:alpha val="43137"/>
                    </a:srgbClr>
                  </a:outerShdw>
                </a:effectLst>
              </a:rPr>
              <a:t>The </a:t>
            </a:r>
            <a:r>
              <a:rPr lang="en-US" sz="5000" cap="small" dirty="0">
                <a:solidFill>
                  <a:schemeClr val="bg1"/>
                </a:solidFill>
                <a:effectLst>
                  <a:outerShdw blurRad="38100" dist="38100" dir="2700000" algn="tl">
                    <a:srgbClr val="000000">
                      <a:alpha val="43137"/>
                    </a:srgbClr>
                  </a:outerShdw>
                </a:effectLst>
              </a:rPr>
              <a:t>Lord</a:t>
            </a:r>
            <a:r>
              <a:rPr lang="en-US" sz="5000" dirty="0">
                <a:solidFill>
                  <a:schemeClr val="bg1"/>
                </a:solidFill>
                <a:effectLst>
                  <a:outerShdw blurRad="38100" dist="38100" dir="2700000" algn="tl">
                    <a:srgbClr val="000000">
                      <a:alpha val="43137"/>
                    </a:srgbClr>
                  </a:outerShdw>
                </a:effectLst>
              </a:rPr>
              <a:t> will make you the head, not the tail. If you pay attention to the commands of the </a:t>
            </a:r>
            <a:r>
              <a:rPr lang="en-US" sz="5000" cap="small" dirty="0">
                <a:solidFill>
                  <a:schemeClr val="bg1"/>
                </a:solidFill>
                <a:effectLst>
                  <a:outerShdw blurRad="38100" dist="38100" dir="2700000" algn="tl">
                    <a:srgbClr val="000000">
                      <a:alpha val="43137"/>
                    </a:srgbClr>
                  </a:outerShdw>
                </a:effectLst>
              </a:rPr>
              <a:t>Lord</a:t>
            </a:r>
            <a:r>
              <a:rPr lang="en-US" sz="5000" dirty="0">
                <a:solidFill>
                  <a:schemeClr val="bg1"/>
                </a:solidFill>
                <a:effectLst>
                  <a:outerShdw blurRad="38100" dist="38100" dir="2700000" algn="tl">
                    <a:srgbClr val="000000">
                      <a:alpha val="43137"/>
                    </a:srgbClr>
                  </a:outerShdw>
                </a:effectLst>
              </a:rPr>
              <a:t> your God that I give you this day and carefully follow them, you will always be at the top, never at the bottom. </a:t>
            </a:r>
            <a:r>
              <a:rPr lang="en-US" sz="5000" b="1" baseline="30000" dirty="0">
                <a:solidFill>
                  <a:schemeClr val="bg1"/>
                </a:solidFill>
                <a:effectLst>
                  <a:outerShdw blurRad="38100" dist="38100" dir="2700000" algn="tl">
                    <a:srgbClr val="000000">
                      <a:alpha val="43137"/>
                    </a:srgbClr>
                  </a:outerShdw>
                </a:effectLst>
              </a:rPr>
              <a:t>14 </a:t>
            </a:r>
            <a:r>
              <a:rPr lang="en-US" sz="5000" dirty="0">
                <a:solidFill>
                  <a:schemeClr val="bg1"/>
                </a:solidFill>
                <a:effectLst>
                  <a:outerShdw blurRad="38100" dist="38100" dir="2700000" algn="tl">
                    <a:srgbClr val="000000">
                      <a:alpha val="43137"/>
                    </a:srgbClr>
                  </a:outerShdw>
                </a:effectLst>
              </a:rPr>
              <a:t>Do not turn aside from any of the commands I give you today, to the right or to the left, following other gods and serving them.</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42282204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914400" indent="-914400">
              <a:buClr>
                <a:schemeClr val="bg1"/>
              </a:buClr>
              <a:buFont typeface="+mj-lt"/>
              <a:buAutoNum type="arabicPeriod"/>
              <a:defRPr/>
            </a:pPr>
            <a:r>
              <a:rPr lang="en-US" sz="4800" dirty="0">
                <a:solidFill>
                  <a:schemeClr val="bg1"/>
                </a:solidFill>
                <a:effectLst>
                  <a:outerShdw blurRad="38100" dist="38100" dir="2700000" algn="tl">
                    <a:srgbClr val="000000">
                      <a:alpha val="43137"/>
                    </a:srgbClr>
                  </a:outerShdw>
                </a:effectLst>
              </a:rPr>
              <a:t>Christ has covered my shame (Rom 10:11)</a:t>
            </a:r>
          </a:p>
          <a:p>
            <a:pPr marL="1219146" lvl="1" indent="-914400">
              <a:buClr>
                <a:schemeClr val="bg1"/>
              </a:buClr>
              <a:defRPr/>
            </a:pPr>
            <a:r>
              <a:rPr lang="en-US" sz="4400" dirty="0">
                <a:solidFill>
                  <a:schemeClr val="bg1"/>
                </a:solidFill>
                <a:effectLst>
                  <a:outerShdw blurRad="38100" dist="38100" dir="2700000" algn="tl">
                    <a:srgbClr val="000000">
                      <a:alpha val="43137"/>
                    </a:srgbClr>
                  </a:outerShdw>
                </a:effectLst>
              </a:rPr>
              <a:t>No need to blame shift</a:t>
            </a:r>
          </a:p>
          <a:p>
            <a:pPr marL="914400" indent="-914400">
              <a:buClr>
                <a:schemeClr val="bg1"/>
              </a:buClr>
              <a:buFont typeface="+mj-lt"/>
              <a:buAutoNum type="arabicPeriod"/>
              <a:defRPr/>
            </a:pPr>
            <a:r>
              <a:rPr lang="en-US" sz="4800" dirty="0">
                <a:solidFill>
                  <a:schemeClr val="bg1"/>
                </a:solidFill>
                <a:effectLst>
                  <a:outerShdw blurRad="38100" dist="38100" dir="2700000" algn="tl">
                    <a:srgbClr val="000000">
                      <a:alpha val="43137"/>
                    </a:srgbClr>
                  </a:outerShdw>
                </a:effectLst>
              </a:rPr>
              <a:t>“[His] power is made perfect in weakness.” (2 Cor 12:9)</a:t>
            </a:r>
          </a:p>
          <a:p>
            <a:pPr marL="1219146" lvl="1" indent="-914400">
              <a:buClr>
                <a:schemeClr val="bg1"/>
              </a:buClr>
              <a:defRPr/>
            </a:pPr>
            <a:r>
              <a:rPr lang="en-US" sz="4400" dirty="0">
                <a:solidFill>
                  <a:schemeClr val="bg1"/>
                </a:solidFill>
                <a:effectLst>
                  <a:outerShdw blurRad="38100" dist="38100" dir="2700000" algn="tl">
                    <a:srgbClr val="000000">
                      <a:alpha val="43137"/>
                    </a:srgbClr>
                  </a:outerShdw>
                </a:effectLst>
              </a:rPr>
              <a:t>Not shocked or unmoored by failure</a:t>
            </a:r>
          </a:p>
          <a:p>
            <a:pPr marL="914400" indent="-914400">
              <a:buClr>
                <a:schemeClr val="bg1"/>
              </a:buClr>
              <a:buFont typeface="+mj-lt"/>
              <a:buAutoNum type="arabicPeriod"/>
              <a:defRPr/>
            </a:pPr>
            <a:r>
              <a:rPr lang="en-US" sz="4800" dirty="0">
                <a:solidFill>
                  <a:schemeClr val="bg1"/>
                </a:solidFill>
                <a:effectLst>
                  <a:outerShdw blurRad="38100" dist="38100" dir="2700000" algn="tl">
                    <a:srgbClr val="000000">
                      <a:alpha val="43137"/>
                    </a:srgbClr>
                  </a:outerShdw>
                </a:effectLst>
              </a:rPr>
              <a:t>God disciplines those he loves (Heb 12:6)</a:t>
            </a:r>
          </a:p>
          <a:p>
            <a:pPr marL="1219146" lvl="1" indent="-914400">
              <a:buClr>
                <a:schemeClr val="bg1"/>
              </a:buClr>
              <a:defRPr/>
            </a:pPr>
            <a:r>
              <a:rPr lang="en-US" sz="4400" dirty="0">
                <a:solidFill>
                  <a:schemeClr val="bg1"/>
                </a:solidFill>
                <a:effectLst>
                  <a:outerShdw blurRad="38100" dist="38100" dir="2700000" algn="tl">
                    <a:srgbClr val="000000">
                      <a:alpha val="43137"/>
                    </a:srgbClr>
                  </a:outerShdw>
                </a:effectLst>
              </a:rPr>
              <a:t>Expect to be taught</a:t>
            </a:r>
          </a:p>
          <a:p>
            <a:pPr marL="1219146" lvl="1" indent="-914400">
              <a:buClr>
                <a:schemeClr val="bg1"/>
              </a:buClr>
              <a:defRPr/>
            </a:pPr>
            <a:r>
              <a:rPr lang="en-US" sz="4400" dirty="0">
                <a:solidFill>
                  <a:schemeClr val="bg1"/>
                </a:solidFill>
                <a:effectLst>
                  <a:outerShdw blurRad="38100" dist="38100" dir="2700000" algn="tl">
                    <a:srgbClr val="000000">
                      <a:alpha val="43137"/>
                    </a:srgbClr>
                  </a:outerShdw>
                </a:effectLst>
              </a:rPr>
              <a:t>Accept feedback, accept consequences </a:t>
            </a:r>
          </a:p>
          <a:p>
            <a:pPr marL="1219146" lvl="1" indent="-914400">
              <a:buClr>
                <a:schemeClr val="bg1"/>
              </a:buClr>
              <a:defRPr/>
            </a:pPr>
            <a:endParaRPr lang="en-US" sz="4400" dirty="0">
              <a:solidFill>
                <a:schemeClr val="bg1"/>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6339840" y="5490871"/>
            <a:ext cx="585216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Under the Cross</a:t>
            </a:r>
          </a:p>
        </p:txBody>
      </p:sp>
      <p:sp>
        <p:nvSpPr>
          <p:cNvPr id="8" name="Rectangle: Rounded Corners 7">
            <a:extLst>
              <a:ext uri="{FF2B5EF4-FFF2-40B4-BE49-F238E27FC236}">
                <a16:creationId xmlns:a16="http://schemas.microsoft.com/office/drawing/2014/main" id="{996FCC34-3615-46DA-9770-C1D02E2B6F53}"/>
              </a:ext>
            </a:extLst>
          </p:cNvPr>
          <p:cNvSpPr/>
          <p:nvPr/>
        </p:nvSpPr>
        <p:spPr>
          <a:xfrm>
            <a:off x="1263251" y="2730085"/>
            <a:ext cx="9665498" cy="1397827"/>
          </a:xfrm>
          <a:prstGeom prst="roundRect">
            <a:avLst/>
          </a:prstGeom>
          <a:solidFill>
            <a:sysClr val="window" lastClr="FFFFFF">
              <a:lumMod val="85000"/>
            </a:sysClr>
          </a:solidFill>
          <a:ln w="25400" cap="flat" cmpd="sng" algn="ctr">
            <a:solidFill>
              <a:srgbClr val="C0C0C0">
                <a:lumMod val="50000"/>
              </a:srgbClr>
            </a:solidFill>
            <a:miter lim="800000"/>
          </a:ln>
          <a:effectLst/>
        </p:spPr>
        <p:txBody>
          <a:bodyPr rtlCol="0" anchor="ctr"/>
          <a:lstStyle/>
          <a:p>
            <a:pPr lvl="0" algn="ctr">
              <a:defRPr/>
            </a:pPr>
            <a:r>
              <a:rPr lang="en-US" sz="6600" kern="0" dirty="0">
                <a:solidFill>
                  <a:prstClr val="black"/>
                </a:solidFill>
                <a:latin typeface="Google Sans"/>
              </a:rPr>
              <a:t>Simple, mature, gracious</a:t>
            </a:r>
          </a:p>
        </p:txBody>
      </p:sp>
      <p:sp>
        <p:nvSpPr>
          <p:cNvPr id="9" name="Rectangle: Rounded Corners 8">
            <a:extLst>
              <a:ext uri="{FF2B5EF4-FFF2-40B4-BE49-F238E27FC236}">
                <a16:creationId xmlns:a16="http://schemas.microsoft.com/office/drawing/2014/main" id="{90E0D3FA-78F4-4404-A81E-4C9C35D164CA}"/>
              </a:ext>
            </a:extLst>
          </p:cNvPr>
          <p:cNvSpPr/>
          <p:nvPr/>
        </p:nvSpPr>
        <p:spPr>
          <a:xfrm>
            <a:off x="1263251" y="944880"/>
            <a:ext cx="9665498" cy="4206240"/>
          </a:xfrm>
          <a:prstGeom prst="roundRect">
            <a:avLst/>
          </a:prstGeom>
          <a:solidFill>
            <a:sysClr val="window" lastClr="FFFFFF">
              <a:lumMod val="85000"/>
            </a:sysClr>
          </a:solidFill>
          <a:ln w="25400" cap="flat" cmpd="sng" algn="ctr">
            <a:solidFill>
              <a:srgbClr val="C0C0C0">
                <a:lumMod val="50000"/>
              </a:srgbClr>
            </a:solidFill>
            <a:miter lim="800000"/>
          </a:ln>
          <a:effectLst/>
        </p:spPr>
        <p:txBody>
          <a:bodyPr rtlCol="0" anchor="ctr"/>
          <a:lstStyle/>
          <a:p>
            <a:pPr lvl="0" algn="ctr">
              <a:defRPr/>
            </a:pPr>
            <a:r>
              <a:rPr lang="en-US" sz="6600" kern="0" dirty="0">
                <a:solidFill>
                  <a:prstClr val="black"/>
                </a:solidFill>
                <a:latin typeface="Google Sans"/>
              </a:rPr>
              <a:t>What things seem to inhibit us having this type of response?</a:t>
            </a:r>
          </a:p>
        </p:txBody>
      </p:sp>
      <p:sp>
        <p:nvSpPr>
          <p:cNvPr id="10" name="Rectangle: Rounded Corners 9">
            <a:extLst>
              <a:ext uri="{FF2B5EF4-FFF2-40B4-BE49-F238E27FC236}">
                <a16:creationId xmlns:a16="http://schemas.microsoft.com/office/drawing/2014/main" id="{08976CBB-DDA3-41AB-A278-6F23E588A3C0}"/>
              </a:ext>
            </a:extLst>
          </p:cNvPr>
          <p:cNvSpPr/>
          <p:nvPr/>
        </p:nvSpPr>
        <p:spPr>
          <a:xfrm>
            <a:off x="1263251" y="960229"/>
            <a:ext cx="9665498" cy="4206240"/>
          </a:xfrm>
          <a:prstGeom prst="roundRect">
            <a:avLst/>
          </a:prstGeom>
          <a:solidFill>
            <a:sysClr val="window" lastClr="FFFFFF">
              <a:lumMod val="85000"/>
            </a:sysClr>
          </a:solidFill>
          <a:ln w="25400" cap="flat" cmpd="sng" algn="ctr">
            <a:solidFill>
              <a:srgbClr val="C0C0C0">
                <a:lumMod val="50000"/>
              </a:srgbClr>
            </a:solidFill>
            <a:miter lim="800000"/>
          </a:ln>
          <a:effectLst/>
        </p:spPr>
        <p:txBody>
          <a:bodyPr rtlCol="0" anchor="ctr"/>
          <a:lstStyle/>
          <a:p>
            <a:pPr lvl="0" algn="ctr">
              <a:defRPr/>
            </a:pPr>
            <a:r>
              <a:rPr lang="en-US" sz="6600" kern="0" dirty="0">
                <a:solidFill>
                  <a:prstClr val="black"/>
                </a:solidFill>
                <a:latin typeface="Google Sans"/>
              </a:rPr>
              <a:t>What habits and attitudes do you notice in people who excel at this?</a:t>
            </a:r>
          </a:p>
        </p:txBody>
      </p:sp>
    </p:spTree>
    <p:extLst>
      <p:ext uri="{BB962C8B-B14F-4D97-AF65-F5344CB8AC3E}">
        <p14:creationId xmlns:p14="http://schemas.microsoft.com/office/powerpoint/2010/main" val="20955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[Malachi 1] </a:t>
            </a:r>
            <a:r>
              <a:rPr lang="en-US" sz="5400" b="1" baseline="30000" dirty="0">
                <a:solidFill>
                  <a:schemeClr val="bg1"/>
                </a:solidFill>
                <a:effectLst>
                  <a:outerShdw blurRad="38100" dist="38100" dir="2700000" algn="tl">
                    <a:srgbClr val="000000">
                      <a:alpha val="43137"/>
                    </a:srgbClr>
                  </a:outerShdw>
                </a:effectLst>
              </a:rPr>
              <a:t>2 </a:t>
            </a:r>
            <a:r>
              <a:rPr lang="en-US" sz="5400" dirty="0">
                <a:solidFill>
                  <a:schemeClr val="bg1"/>
                </a:solidFill>
                <a:effectLst>
                  <a:outerShdw blurRad="38100" dist="38100" dir="2700000" algn="tl">
                    <a:srgbClr val="000000">
                      <a:alpha val="43137"/>
                    </a:srgbClr>
                  </a:outerShdw>
                </a:effectLst>
              </a:rPr>
              <a:t>“I have loved you,” says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a:t>
            </a:r>
          </a:p>
          <a:p>
            <a:pPr marL="0" indent="0">
              <a:buNone/>
            </a:pPr>
            <a:r>
              <a:rPr lang="en-US" sz="5400" dirty="0">
                <a:solidFill>
                  <a:schemeClr val="bg1"/>
                </a:solidFill>
                <a:effectLst>
                  <a:outerShdw blurRad="38100" dist="38100" dir="2700000" algn="tl">
                    <a:srgbClr val="000000">
                      <a:alpha val="43137"/>
                    </a:srgbClr>
                  </a:outerShdw>
                </a:effectLst>
              </a:rPr>
              <a:t>“But you ask, ‘How have you loved us?’</a:t>
            </a:r>
          </a:p>
          <a:p>
            <a:pPr marL="0" indent="0">
              <a:buNone/>
            </a:pP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2749340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4800" dirty="0">
                <a:solidFill>
                  <a:schemeClr val="bg1"/>
                </a:solidFill>
                <a:effectLst>
                  <a:outerShdw blurRad="38100" dist="38100" dir="2700000" algn="tl">
                    <a:srgbClr val="000000">
                      <a:alpha val="43137"/>
                    </a:srgbClr>
                  </a:outerShdw>
                </a:effectLst>
              </a:rPr>
              <a:t>“It is you priests who show contempt for my name.</a:t>
            </a:r>
          </a:p>
          <a:p>
            <a:pPr marL="0" indent="0">
              <a:buNone/>
            </a:pPr>
            <a:r>
              <a:rPr lang="en-US" sz="4800" dirty="0">
                <a:solidFill>
                  <a:schemeClr val="bg1"/>
                </a:solidFill>
                <a:effectLst>
                  <a:outerShdw blurRad="38100" dist="38100" dir="2700000" algn="tl">
                    <a:srgbClr val="000000">
                      <a:alpha val="43137"/>
                    </a:srgbClr>
                  </a:outerShdw>
                </a:effectLst>
              </a:rPr>
              <a:t>“But you ask, ‘How have we shown contempt for your name?’</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14768676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7 </a:t>
            </a:r>
            <a:r>
              <a:rPr lang="en-US" sz="5400" dirty="0">
                <a:solidFill>
                  <a:schemeClr val="bg1"/>
                </a:solidFill>
                <a:effectLst>
                  <a:outerShdw blurRad="38100" dist="38100" dir="2700000" algn="tl">
                    <a:srgbClr val="000000">
                      <a:alpha val="43137"/>
                    </a:srgbClr>
                  </a:outerShdw>
                </a:effectLst>
              </a:rPr>
              <a:t>“By offering defiled food on my altar.</a:t>
            </a:r>
          </a:p>
          <a:p>
            <a:pPr marL="0" indent="0">
              <a:buNone/>
            </a:pPr>
            <a:r>
              <a:rPr lang="en-US" sz="5400" dirty="0">
                <a:solidFill>
                  <a:schemeClr val="bg1"/>
                </a:solidFill>
                <a:effectLst>
                  <a:outerShdw blurRad="38100" dist="38100" dir="2700000" algn="tl">
                    <a:srgbClr val="000000">
                      <a:alpha val="43137"/>
                    </a:srgbClr>
                  </a:outerShdw>
                </a:effectLst>
              </a:rPr>
              <a:t>“But you ask, ‘How have we defiled you?’</a:t>
            </a:r>
          </a:p>
          <a:p>
            <a:pPr marL="0" indent="0">
              <a:buNone/>
            </a:pPr>
            <a:r>
              <a:rPr lang="en-US" sz="5400" dirty="0">
                <a:solidFill>
                  <a:schemeClr val="bg1"/>
                </a:solidFill>
                <a:effectLst>
                  <a:outerShdw blurRad="38100" dist="38100" dir="2700000" algn="tl">
                    <a:srgbClr val="000000">
                      <a:alpha val="43137"/>
                    </a:srgbClr>
                  </a:outerShdw>
                </a:effectLst>
              </a:rPr>
              <a:t>“By saying that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’s table is contemptible.</a:t>
            </a:r>
          </a:p>
          <a:p>
            <a:pPr marL="0" indent="0">
              <a:buNone/>
            </a:pP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4140639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12 </a:t>
            </a:r>
            <a:r>
              <a:rPr lang="en-US" sz="5400" dirty="0">
                <a:solidFill>
                  <a:schemeClr val="bg1"/>
                </a:solidFill>
                <a:effectLst>
                  <a:outerShdw blurRad="38100" dist="38100" dir="2700000" algn="tl">
                    <a:srgbClr val="000000">
                      <a:alpha val="43137"/>
                    </a:srgbClr>
                  </a:outerShdw>
                </a:effectLst>
              </a:rPr>
              <a:t>“But you profane it by saying, ‘The Lord’s table is defiled,’ and, ‘Its food is contemptible.’ </a:t>
            </a:r>
            <a:r>
              <a:rPr lang="en-US" sz="5400" b="1" baseline="30000" dirty="0">
                <a:solidFill>
                  <a:schemeClr val="bg1"/>
                </a:solidFill>
                <a:effectLst>
                  <a:outerShdw blurRad="38100" dist="38100" dir="2700000" algn="tl">
                    <a:srgbClr val="000000">
                      <a:alpha val="43137"/>
                    </a:srgbClr>
                  </a:outerShdw>
                </a:effectLst>
              </a:rPr>
              <a:t>13 </a:t>
            </a:r>
            <a:r>
              <a:rPr lang="en-US" sz="5400" dirty="0">
                <a:solidFill>
                  <a:schemeClr val="bg1"/>
                </a:solidFill>
                <a:effectLst>
                  <a:outerShdw blurRad="38100" dist="38100" dir="2700000" algn="tl">
                    <a:srgbClr val="000000">
                      <a:alpha val="43137"/>
                    </a:srgbClr>
                  </a:outerShdw>
                </a:effectLst>
              </a:rPr>
              <a:t>And you say, ‘What a burden!’ and you sniff at it contemptuously,” says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Almighty.</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10919928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4197"/>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[Malachi 2] </a:t>
            </a:r>
            <a:r>
              <a:rPr lang="en-US" sz="5400" b="1" baseline="30000" dirty="0">
                <a:solidFill>
                  <a:schemeClr val="bg1"/>
                </a:solidFill>
                <a:effectLst>
                  <a:outerShdw blurRad="38100" dist="38100" dir="2700000" algn="tl">
                    <a:srgbClr val="000000">
                      <a:alpha val="43137"/>
                    </a:srgbClr>
                  </a:outerShdw>
                </a:effectLst>
              </a:rPr>
              <a:t>17 </a:t>
            </a:r>
            <a:r>
              <a:rPr lang="en-US" sz="5400" dirty="0">
                <a:solidFill>
                  <a:schemeClr val="bg1"/>
                </a:solidFill>
                <a:effectLst>
                  <a:outerShdw blurRad="38100" dist="38100" dir="2700000" algn="tl">
                    <a:srgbClr val="000000">
                      <a:alpha val="43137"/>
                    </a:srgbClr>
                  </a:outerShdw>
                </a:effectLst>
              </a:rPr>
              <a:t> …“All who do evil are good in the eyes of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and he is pleased with them” or “Where is the God of justice?”</a:t>
            </a:r>
          </a:p>
          <a:p>
            <a:pPr marL="0" indent="0">
              <a:buNone/>
            </a:pP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16192172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fontScale="92500"/>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prstClr val="white"/>
                </a:solidFill>
                <a:effectLst>
                  <a:outerShdw blurRad="38100" dist="38100" dir="2700000" algn="tl">
                    <a:srgbClr val="000000">
                      <a:alpha val="43137"/>
                    </a:srgbClr>
                  </a:outerShdw>
                </a:effectLst>
              </a:rPr>
              <a:t>[Malachi 3] </a:t>
            </a:r>
            <a:r>
              <a:rPr lang="en-US" sz="5200" b="1" baseline="30000" dirty="0">
                <a:solidFill>
                  <a:schemeClr val="bg1"/>
                </a:solidFill>
                <a:effectLst>
                  <a:outerShdw blurRad="38100" dist="38100" dir="2700000" algn="tl">
                    <a:srgbClr val="000000">
                      <a:alpha val="43137"/>
                    </a:srgbClr>
                  </a:outerShdw>
                </a:effectLst>
              </a:rPr>
              <a:t>13 </a:t>
            </a:r>
            <a:r>
              <a:rPr lang="en-US" sz="5200" dirty="0">
                <a:solidFill>
                  <a:schemeClr val="bg1"/>
                </a:solidFill>
                <a:effectLst>
                  <a:outerShdw blurRad="38100" dist="38100" dir="2700000" algn="tl">
                    <a:srgbClr val="000000">
                      <a:alpha val="43137"/>
                    </a:srgbClr>
                  </a:outerShdw>
                </a:effectLst>
              </a:rPr>
              <a:t>“You have spoken arrogantly against me,” says the </a:t>
            </a:r>
            <a:r>
              <a:rPr lang="en-US" sz="5200" cap="small" dirty="0">
                <a:solidFill>
                  <a:schemeClr val="bg1"/>
                </a:solidFill>
                <a:effectLst>
                  <a:outerShdw blurRad="38100" dist="38100" dir="2700000" algn="tl">
                    <a:srgbClr val="000000">
                      <a:alpha val="43137"/>
                    </a:srgbClr>
                  </a:outerShdw>
                </a:effectLst>
              </a:rPr>
              <a:t>Lord</a:t>
            </a:r>
            <a:r>
              <a:rPr lang="en-US" sz="5200" dirty="0">
                <a:solidFill>
                  <a:schemeClr val="bg1"/>
                </a:solidFill>
                <a:effectLst>
                  <a:outerShdw blurRad="38100" dist="38100" dir="2700000" algn="tl">
                    <a:srgbClr val="000000">
                      <a:alpha val="43137"/>
                    </a:srgbClr>
                  </a:outerShdw>
                </a:effectLst>
              </a:rPr>
              <a:t>.</a:t>
            </a:r>
          </a:p>
          <a:p>
            <a:pPr marL="0" indent="0">
              <a:buNone/>
            </a:pPr>
            <a:r>
              <a:rPr lang="en-US" sz="5200" dirty="0">
                <a:solidFill>
                  <a:schemeClr val="bg1"/>
                </a:solidFill>
                <a:effectLst>
                  <a:outerShdw blurRad="38100" dist="38100" dir="2700000" algn="tl">
                    <a:srgbClr val="000000">
                      <a:alpha val="43137"/>
                    </a:srgbClr>
                  </a:outerShdw>
                </a:effectLst>
              </a:rPr>
              <a:t>“Yet you ask, ‘What have we said against you?’</a:t>
            </a:r>
          </a:p>
          <a:p>
            <a:pPr marL="0" indent="0">
              <a:buNone/>
            </a:pPr>
            <a:r>
              <a:rPr lang="en-US" sz="5200" b="1" baseline="30000" dirty="0">
                <a:solidFill>
                  <a:schemeClr val="bg1"/>
                </a:solidFill>
                <a:effectLst>
                  <a:outerShdw blurRad="38100" dist="38100" dir="2700000" algn="tl">
                    <a:srgbClr val="000000">
                      <a:alpha val="43137"/>
                    </a:srgbClr>
                  </a:outerShdw>
                </a:effectLst>
              </a:rPr>
              <a:t>14 </a:t>
            </a:r>
            <a:r>
              <a:rPr lang="en-US" sz="5200" dirty="0">
                <a:solidFill>
                  <a:schemeClr val="bg1"/>
                </a:solidFill>
                <a:effectLst>
                  <a:outerShdw blurRad="38100" dist="38100" dir="2700000" algn="tl">
                    <a:srgbClr val="000000">
                      <a:alpha val="43137"/>
                    </a:srgbClr>
                  </a:outerShdw>
                </a:effectLst>
              </a:rPr>
              <a:t>“You have said, ‘It is futile to serve God. What do we gain by carrying out his requirements and going about like mourners before the </a:t>
            </a:r>
            <a:r>
              <a:rPr lang="en-US" sz="5200" cap="small" dirty="0">
                <a:solidFill>
                  <a:schemeClr val="bg1"/>
                </a:solidFill>
                <a:effectLst>
                  <a:outerShdw blurRad="38100" dist="38100" dir="2700000" algn="tl">
                    <a:srgbClr val="000000">
                      <a:alpha val="43137"/>
                    </a:srgbClr>
                  </a:outerShdw>
                </a:effectLst>
              </a:rPr>
              <a:t>Lord</a:t>
            </a:r>
            <a:r>
              <a:rPr lang="en-US" sz="5200" dirty="0">
                <a:solidFill>
                  <a:schemeClr val="bg1"/>
                </a:solidFill>
                <a:effectLst>
                  <a:outerShdw blurRad="38100" dist="38100" dir="2700000" algn="tl">
                    <a:srgbClr val="000000">
                      <a:alpha val="43137"/>
                    </a:srgbClr>
                  </a:outerShdw>
                </a:effectLst>
              </a:rPr>
              <a:t> Almighty?</a:t>
            </a:r>
          </a:p>
          <a:p>
            <a:pPr marL="0" indent="0">
              <a:buNone/>
            </a:pP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11621006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prstClr val="white"/>
                </a:solidFill>
                <a:effectLst>
                  <a:outerShdw blurRad="38100" dist="38100" dir="2700000" algn="tl">
                    <a:srgbClr val="000000">
                      <a:alpha val="43137"/>
                    </a:srgbClr>
                  </a:outerShdw>
                </a:effectLst>
              </a:rPr>
              <a:t>[Zephaniah 1] “…</a:t>
            </a:r>
            <a:r>
              <a:rPr lang="en-US" sz="5200" b="1" baseline="30000" dirty="0">
                <a:solidFill>
                  <a:schemeClr val="bg1"/>
                </a:solidFill>
                <a:effectLst>
                  <a:outerShdw blurRad="38100" dist="38100" dir="2700000" algn="tl">
                    <a:srgbClr val="000000">
                      <a:alpha val="43137"/>
                    </a:srgbClr>
                  </a:outerShdw>
                </a:effectLst>
              </a:rPr>
              <a:t>12 </a:t>
            </a:r>
            <a:r>
              <a:rPr lang="en-US" sz="5200" dirty="0">
                <a:solidFill>
                  <a:schemeClr val="bg1"/>
                </a:solidFill>
                <a:effectLst>
                  <a:outerShdw blurRad="38100" dist="38100" dir="2700000" algn="tl">
                    <a:srgbClr val="000000">
                      <a:alpha val="43137"/>
                    </a:srgbClr>
                  </a:outerShdw>
                </a:effectLst>
              </a:rPr>
              <a:t>‘The Lord will do nothing, either good or bad.”</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10751422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prstClr val="white"/>
                </a:solidFill>
                <a:effectLst>
                  <a:outerShdw blurRad="38100" dist="38100" dir="2700000" algn="tl">
                    <a:srgbClr val="000000">
                      <a:alpha val="43137"/>
                    </a:srgbClr>
                  </a:outerShdw>
                </a:effectLst>
              </a:rPr>
              <a:t>[Micah 6] </a:t>
            </a:r>
            <a:r>
              <a:rPr lang="en-US" sz="5400" b="1" baseline="30000" dirty="0">
                <a:solidFill>
                  <a:schemeClr val="bg1"/>
                </a:solidFill>
                <a:effectLst>
                  <a:outerShdw blurRad="38100" dist="38100" dir="2700000" algn="tl">
                    <a:srgbClr val="000000">
                      <a:alpha val="43137"/>
                    </a:srgbClr>
                  </a:outerShdw>
                </a:effectLst>
              </a:rPr>
              <a:t>3 </a:t>
            </a:r>
            <a:r>
              <a:rPr lang="en-US" sz="5400" dirty="0">
                <a:solidFill>
                  <a:schemeClr val="bg1"/>
                </a:solidFill>
                <a:effectLst>
                  <a:outerShdw blurRad="38100" dist="38100" dir="2700000" algn="tl">
                    <a:srgbClr val="000000">
                      <a:alpha val="43137"/>
                    </a:srgbClr>
                  </a:outerShdw>
                </a:effectLst>
              </a:rPr>
              <a:t>“My people, what have I done to you? How have I burdened you? Answer me.”</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5054600" y="5490871"/>
            <a:ext cx="71374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Accusatory Posture</a:t>
            </a:r>
          </a:p>
        </p:txBody>
      </p:sp>
    </p:spTree>
    <p:extLst>
      <p:ext uri="{BB962C8B-B14F-4D97-AF65-F5344CB8AC3E}">
        <p14:creationId xmlns:p14="http://schemas.microsoft.com/office/powerpoint/2010/main" val="22417633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[Habakkuk 1] </a:t>
            </a:r>
            <a:r>
              <a:rPr lang="en-US" sz="5400" b="1" baseline="30000" dirty="0">
                <a:solidFill>
                  <a:schemeClr val="bg1"/>
                </a:solidFill>
                <a:effectLst>
                  <a:outerShdw blurRad="38100" dist="38100" dir="2700000" algn="tl">
                    <a:srgbClr val="000000">
                      <a:alpha val="43137"/>
                    </a:srgbClr>
                  </a:outerShdw>
                </a:effectLst>
              </a:rPr>
              <a:t>2 </a:t>
            </a:r>
            <a:r>
              <a:rPr lang="en-US" sz="5400" dirty="0">
                <a:solidFill>
                  <a:schemeClr val="bg1"/>
                </a:solidFill>
                <a:effectLst>
                  <a:outerShdw blurRad="38100" dist="38100" dir="2700000" algn="tl">
                    <a:srgbClr val="000000">
                      <a:alpha val="43137"/>
                    </a:srgbClr>
                  </a:outerShdw>
                </a:effectLst>
              </a:rPr>
              <a:t>How long,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must I call for help,</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but you do not listen?</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Or cry out to you, “Violence!”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but you do not save?</a:t>
            </a:r>
            <a:br>
              <a:rPr lang="en-US" sz="5400" dirty="0">
                <a:solidFill>
                  <a:schemeClr val="bg1"/>
                </a:solidFill>
                <a:effectLst>
                  <a:outerShdw blurRad="38100" dist="38100" dir="2700000" algn="tl">
                    <a:srgbClr val="000000">
                      <a:alpha val="43137"/>
                    </a:srgbClr>
                  </a:outerShdw>
                </a:effectLst>
              </a:rPr>
            </a:br>
            <a:r>
              <a:rPr lang="en-US" sz="5400" b="1" baseline="30000" dirty="0">
                <a:solidFill>
                  <a:schemeClr val="bg1"/>
                </a:solidFill>
                <a:effectLst>
                  <a:outerShdw blurRad="38100" dist="38100" dir="2700000" algn="tl">
                    <a:srgbClr val="000000">
                      <a:alpha val="43137"/>
                    </a:srgbClr>
                  </a:outerShdw>
                </a:effectLst>
              </a:rPr>
              <a:t>3 </a:t>
            </a:r>
            <a:r>
              <a:rPr lang="en-US" sz="5400" dirty="0">
                <a:solidFill>
                  <a:schemeClr val="bg1"/>
                </a:solidFill>
                <a:effectLst>
                  <a:outerShdw blurRad="38100" dist="38100" dir="2700000" algn="tl">
                    <a:srgbClr val="000000">
                      <a:alpha val="43137"/>
                    </a:srgbClr>
                  </a:outerShdw>
                </a:effectLst>
              </a:rPr>
              <a:t>Why do you make me look at injustice?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Why do you tolerate wrongdoing?</a:t>
            </a:r>
            <a:br>
              <a:rPr lang="en-US" sz="5400" dirty="0">
                <a:solidFill>
                  <a:schemeClr val="bg1"/>
                </a:solidFill>
              </a:rPr>
            </a:br>
            <a:r>
              <a:rPr lang="en-US" sz="5400" dirty="0">
                <a:solidFill>
                  <a:schemeClr val="bg1"/>
                </a:solidFill>
              </a:rPr>
              <a:t>   </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391762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10274"/>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15 </a:t>
            </a:r>
            <a:r>
              <a:rPr lang="en-US" sz="5400" dirty="0">
                <a:solidFill>
                  <a:schemeClr val="bg1"/>
                </a:solidFill>
                <a:effectLst>
                  <a:outerShdw blurRad="38100" dist="38100" dir="2700000" algn="tl">
                    <a:srgbClr val="000000">
                      <a:alpha val="43137"/>
                    </a:srgbClr>
                  </a:outerShdw>
                </a:effectLst>
              </a:rPr>
              <a:t>However, if you do not obey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your God and do not carefully follow all his commands and decrees I am giving you today, all these curses will come on you and overtake you:</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2652024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12 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are you not from everlasting?</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My God, my Holy One, you will never die.</a:t>
            </a:r>
            <a:br>
              <a:rPr lang="en-US" sz="5400" dirty="0">
                <a:solidFill>
                  <a:schemeClr val="bg1"/>
                </a:solidFill>
                <a:effectLst>
                  <a:outerShdw blurRad="38100" dist="38100" dir="2700000" algn="tl">
                    <a:srgbClr val="000000">
                      <a:alpha val="43137"/>
                    </a:srgbClr>
                  </a:outerShdw>
                </a:effectLst>
              </a:rPr>
            </a:br>
            <a:br>
              <a:rPr lang="en-US" sz="5400" dirty="0">
                <a:solidFill>
                  <a:schemeClr val="bg1"/>
                </a:solidFill>
              </a:rPr>
            </a:br>
            <a:r>
              <a:rPr lang="en-US" sz="5400" dirty="0">
                <a:solidFill>
                  <a:schemeClr val="bg1"/>
                </a:solidFill>
              </a:rPr>
              <a:t>   </a:t>
            </a:r>
          </a:p>
        </p:txBody>
      </p:sp>
      <p:sp>
        <p:nvSpPr>
          <p:cNvPr id="8" name="Title 1">
            <a:extLst>
              <a:ext uri="{FF2B5EF4-FFF2-40B4-BE49-F238E27FC236}">
                <a16:creationId xmlns:a16="http://schemas.microsoft.com/office/drawing/2014/main" id="{ABCA9B12-BACC-46B3-A30F-87D012FB24C3}"/>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37640021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13 </a:t>
            </a:r>
            <a:r>
              <a:rPr lang="en-US" sz="5400" dirty="0">
                <a:solidFill>
                  <a:schemeClr val="bg1"/>
                </a:solidFill>
                <a:effectLst>
                  <a:outerShdw blurRad="38100" dist="38100" dir="2700000" algn="tl">
                    <a:srgbClr val="000000">
                      <a:alpha val="43137"/>
                    </a:srgbClr>
                  </a:outerShdw>
                </a:effectLst>
              </a:rPr>
              <a:t>Your eyes are too pure to look on evil;</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you cannot tolerate wrongdoing.</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Why then do you tolerate the treacherous?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Why are you silent while the wicked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swallow up those more righteous than themselves?</a:t>
            </a:r>
            <a:br>
              <a:rPr lang="en-US" sz="5400" dirty="0">
                <a:solidFill>
                  <a:schemeClr val="bg1"/>
                </a:solidFill>
              </a:rPr>
            </a:br>
            <a:r>
              <a:rPr lang="en-US" sz="5400" dirty="0">
                <a:solidFill>
                  <a:schemeClr val="bg1"/>
                </a:solidFill>
              </a:rPr>
              <a:t>   </a:t>
            </a:r>
          </a:p>
        </p:txBody>
      </p:sp>
      <p:sp>
        <p:nvSpPr>
          <p:cNvPr id="8" name="Title 1">
            <a:extLst>
              <a:ext uri="{FF2B5EF4-FFF2-40B4-BE49-F238E27FC236}">
                <a16:creationId xmlns:a16="http://schemas.microsoft.com/office/drawing/2014/main" id="{991DE158-A270-4F6C-959F-1EA23F157F9E}"/>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18744196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[Habakkuk 2] “I will stand at my watch</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station myself on the ramparts;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I will look to see what he will say to me,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what answer I am to give to this complaint.”</a:t>
            </a:r>
            <a:br>
              <a:rPr lang="en-US" sz="5400" dirty="0">
                <a:solidFill>
                  <a:schemeClr val="bg1"/>
                </a:solidFill>
              </a:rPr>
            </a:br>
            <a:r>
              <a:rPr lang="en-US" sz="5400" dirty="0">
                <a:solidFill>
                  <a:schemeClr val="bg1"/>
                </a:solidFill>
              </a:rPr>
              <a:t>   </a:t>
            </a:r>
          </a:p>
        </p:txBody>
      </p:sp>
      <p:sp>
        <p:nvSpPr>
          <p:cNvPr id="8" name="Title 1">
            <a:extLst>
              <a:ext uri="{FF2B5EF4-FFF2-40B4-BE49-F238E27FC236}">
                <a16:creationId xmlns:a16="http://schemas.microsoft.com/office/drawing/2014/main" id="{1B5583B2-82B3-4213-861A-DBEA9CA09F68}"/>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18048435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73960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fontAlgn="base">
              <a:buNone/>
            </a:pPr>
            <a:r>
              <a:rPr lang="en-US" sz="4400" dirty="0">
                <a:latin typeface="Google Sans"/>
              </a:rPr>
              <a:t>“On the one hand, Habakkuk is challenging God. He's asking questions. He's struggling without.</a:t>
            </a:r>
          </a:p>
          <a:p>
            <a:pPr marL="0" lvl="0" indent="0">
              <a:buClr>
                <a:srgbClr val="009999"/>
              </a:buClr>
              <a:buNone/>
              <a:defRPr/>
            </a:pPr>
            <a:endParaRPr kumimoji="0" lang="en-US" sz="4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0C50ACEB-D4B9-47E2-B4BA-61AC428D44F4}"/>
              </a:ext>
            </a:extLst>
          </p:cNvPr>
          <p:cNvSpPr txBox="1">
            <a:spLocks/>
          </p:cNvSpPr>
          <p:nvPr/>
        </p:nvSpPr>
        <p:spPr>
          <a:xfrm>
            <a:off x="8467725" y="4743009"/>
            <a:ext cx="3821427"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lgn="ctr">
              <a:buClr>
                <a:srgbClr val="009999"/>
              </a:buClr>
              <a:buNone/>
              <a:defRPr/>
            </a:pPr>
            <a:r>
              <a:rPr lang="en-US" dirty="0">
                <a:latin typeface="Google Sans"/>
              </a:rPr>
              <a:t>Tim Keller</a:t>
            </a:r>
          </a:p>
          <a:p>
            <a:pPr marL="0" lvl="0" indent="0" algn="ctr">
              <a:buClr>
                <a:srgbClr val="009999"/>
              </a:buClr>
              <a:buNone/>
              <a:defRPr/>
            </a:pPr>
            <a:r>
              <a:rPr kumimoji="0" lang="en-US" sz="2200" b="0" i="0" u="none" strike="noStrike" kern="1200" cap="none" spc="0" normalizeH="0" baseline="0" noProof="0" dirty="0">
                <a:ln>
                  <a:noFill/>
                </a:ln>
                <a:effectLst/>
                <a:uLnTx/>
                <a:uFillTx/>
                <a:latin typeface="Google Sans"/>
              </a:rPr>
              <a:t>“Why does God </a:t>
            </a:r>
          </a:p>
          <a:p>
            <a:pPr marL="0" lvl="0" indent="0" algn="ctr">
              <a:buClr>
                <a:srgbClr val="009999"/>
              </a:buClr>
              <a:buNone/>
              <a:defRPr/>
            </a:pPr>
            <a:r>
              <a:rPr kumimoji="0" lang="en-US" sz="2200" b="0" i="0" u="none" strike="noStrike" kern="1200" cap="none" spc="0" normalizeH="0" baseline="0" noProof="0" dirty="0">
                <a:ln>
                  <a:noFill/>
                </a:ln>
                <a:effectLst/>
                <a:uLnTx/>
                <a:uFillTx/>
                <a:latin typeface="Google Sans"/>
              </a:rPr>
              <a:t>do nothing?”</a:t>
            </a:r>
          </a:p>
          <a:p>
            <a:pPr marL="0" lvl="0" indent="0" algn="ctr">
              <a:buClr>
                <a:srgbClr val="009999"/>
              </a:buClr>
              <a:buNone/>
              <a:defRPr/>
            </a:pPr>
            <a:r>
              <a:rPr lang="en-US" sz="2400" dirty="0">
                <a:latin typeface="Google Sans"/>
              </a:rPr>
              <a:t>May 3</a:t>
            </a:r>
            <a:r>
              <a:rPr lang="en-US" sz="2400" baseline="30000" dirty="0">
                <a:latin typeface="Google Sans"/>
              </a:rPr>
              <a:t>rd</a:t>
            </a:r>
            <a:r>
              <a:rPr lang="en-US" sz="2400" dirty="0">
                <a:latin typeface="Google Sans"/>
              </a:rPr>
              <a:t>, 2009</a:t>
            </a:r>
            <a:endParaRPr kumimoji="0" lang="en-US" sz="2400" b="0" i="0" u="none" strike="noStrike" kern="1200" cap="none" spc="0" normalizeH="0" baseline="0" noProof="0" dirty="0">
              <a:ln>
                <a:noFill/>
              </a:ln>
              <a:effectLst/>
              <a:uLnTx/>
              <a:uFillTx/>
              <a:latin typeface="Google Sans"/>
            </a:endParaRPr>
          </a:p>
        </p:txBody>
      </p:sp>
    </p:spTree>
    <p:extLst>
      <p:ext uri="{BB962C8B-B14F-4D97-AF65-F5344CB8AC3E}">
        <p14:creationId xmlns:p14="http://schemas.microsoft.com/office/powerpoint/2010/main" val="1199052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73960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fontAlgn="base">
              <a:buNone/>
            </a:pPr>
            <a:r>
              <a:rPr lang="en-US" sz="4400" dirty="0">
                <a:latin typeface="Google Sans"/>
              </a:rPr>
              <a:t>But on the other hand, he never even hints at the thought, it never even enters into his mind, that it's an option to walk away from God, to stop obeying God, to stop praying to God, to stop following God. It's not even an option.</a:t>
            </a:r>
          </a:p>
          <a:p>
            <a:pPr marL="0" lvl="0" indent="0">
              <a:buClr>
                <a:srgbClr val="009999"/>
              </a:buClr>
              <a:buNone/>
              <a:defRPr/>
            </a:pPr>
            <a:endParaRPr kumimoji="0" lang="en-US" sz="4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0C50ACEB-D4B9-47E2-B4BA-61AC428D44F4}"/>
              </a:ext>
            </a:extLst>
          </p:cNvPr>
          <p:cNvSpPr txBox="1">
            <a:spLocks/>
          </p:cNvSpPr>
          <p:nvPr/>
        </p:nvSpPr>
        <p:spPr>
          <a:xfrm>
            <a:off x="8467725" y="4743009"/>
            <a:ext cx="3821427"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lgn="ctr">
              <a:buClr>
                <a:srgbClr val="009999"/>
              </a:buClr>
              <a:buNone/>
              <a:defRPr/>
            </a:pPr>
            <a:r>
              <a:rPr lang="en-US" dirty="0">
                <a:latin typeface="Google Sans"/>
              </a:rPr>
              <a:t>Tim Keller</a:t>
            </a:r>
          </a:p>
          <a:p>
            <a:pPr marL="0" lvl="0" indent="0" algn="ctr">
              <a:buClr>
                <a:srgbClr val="009999"/>
              </a:buClr>
              <a:buNone/>
              <a:defRPr/>
            </a:pPr>
            <a:r>
              <a:rPr kumimoji="0" lang="en-US" sz="2200" b="0" i="0" u="none" strike="noStrike" kern="1200" cap="none" spc="0" normalizeH="0" baseline="0" noProof="0" dirty="0">
                <a:ln>
                  <a:noFill/>
                </a:ln>
                <a:effectLst/>
                <a:uLnTx/>
                <a:uFillTx/>
                <a:latin typeface="Google Sans"/>
              </a:rPr>
              <a:t>“Why does God </a:t>
            </a:r>
          </a:p>
          <a:p>
            <a:pPr marL="0" lvl="0" indent="0" algn="ctr">
              <a:buClr>
                <a:srgbClr val="009999"/>
              </a:buClr>
              <a:buNone/>
              <a:defRPr/>
            </a:pPr>
            <a:r>
              <a:rPr kumimoji="0" lang="en-US" sz="2200" b="0" i="0" u="none" strike="noStrike" kern="1200" cap="none" spc="0" normalizeH="0" baseline="0" noProof="0" dirty="0">
                <a:ln>
                  <a:noFill/>
                </a:ln>
                <a:effectLst/>
                <a:uLnTx/>
                <a:uFillTx/>
                <a:latin typeface="Google Sans"/>
              </a:rPr>
              <a:t>do nothing?”</a:t>
            </a:r>
          </a:p>
          <a:p>
            <a:pPr marL="0" lvl="0" indent="0" algn="ctr">
              <a:buClr>
                <a:srgbClr val="009999"/>
              </a:buClr>
              <a:buNone/>
              <a:defRPr/>
            </a:pPr>
            <a:r>
              <a:rPr lang="en-US" sz="2400" dirty="0">
                <a:latin typeface="Google Sans"/>
              </a:rPr>
              <a:t>May 3</a:t>
            </a:r>
            <a:r>
              <a:rPr lang="en-US" sz="2400" baseline="30000" dirty="0">
                <a:latin typeface="Google Sans"/>
              </a:rPr>
              <a:t>rd</a:t>
            </a:r>
            <a:r>
              <a:rPr lang="en-US" sz="2400" dirty="0">
                <a:latin typeface="Google Sans"/>
              </a:rPr>
              <a:t>, 2009</a:t>
            </a:r>
            <a:endParaRPr kumimoji="0" lang="en-US" sz="2400" b="0" i="0" u="none" strike="noStrike" kern="1200" cap="none" spc="0" normalizeH="0" baseline="0" noProof="0" dirty="0">
              <a:ln>
                <a:noFill/>
              </a:ln>
              <a:effectLst/>
              <a:uLnTx/>
              <a:uFillTx/>
              <a:latin typeface="Google Sans"/>
            </a:endParaRPr>
          </a:p>
        </p:txBody>
      </p:sp>
    </p:spTree>
    <p:extLst>
      <p:ext uri="{BB962C8B-B14F-4D97-AF65-F5344CB8AC3E}">
        <p14:creationId xmlns:p14="http://schemas.microsoft.com/office/powerpoint/2010/main" val="331797473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869D-065B-49D7-A9D7-EFA8DAF8B012}"/>
              </a:ext>
            </a:extLst>
          </p:cNvPr>
          <p:cNvSpPr>
            <a:spLocks noGrp="1"/>
          </p:cNvSpPr>
          <p:nvPr>
            <p:ph type="title"/>
          </p:nvPr>
        </p:nvSpPr>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96BD64D-F72E-4594-A9B9-8892FDF3DE8C}"/>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BDC5EE3A-4775-4032-B9B2-55E31E3CFF27}"/>
              </a:ext>
            </a:extLst>
          </p:cNvPr>
          <p:cNvPicPr>
            <a:picLocks noChangeAspect="1"/>
          </p:cNvPicPr>
          <p:nvPr/>
        </p:nvPicPr>
        <p:blipFill rotWithShape="1">
          <a:blip r:embed="rId3"/>
          <a:srcRect r="85151"/>
          <a:stretch/>
        </p:blipFill>
        <p:spPr>
          <a:xfrm>
            <a:off x="-1" y="0"/>
            <a:ext cx="9445658" cy="6858000"/>
          </a:xfrm>
          <a:prstGeom prst="rect">
            <a:avLst/>
          </a:prstGeom>
        </p:spPr>
      </p:pic>
      <p:pic>
        <p:nvPicPr>
          <p:cNvPr id="6" name="Picture 5">
            <a:extLst>
              <a:ext uri="{FF2B5EF4-FFF2-40B4-BE49-F238E27FC236}">
                <a16:creationId xmlns:a16="http://schemas.microsoft.com/office/drawing/2014/main" id="{4C48167B-5D90-49E9-AE97-EFBD5C564B1E}"/>
              </a:ext>
            </a:extLst>
          </p:cNvPr>
          <p:cNvPicPr>
            <a:picLocks noChangeAspect="1"/>
          </p:cNvPicPr>
          <p:nvPr/>
        </p:nvPicPr>
        <p:blipFill rotWithShape="1">
          <a:blip r:embed="rId3"/>
          <a:srcRect r="85151"/>
          <a:stretch/>
        </p:blipFill>
        <p:spPr>
          <a:xfrm>
            <a:off x="759609" y="4733925"/>
            <a:ext cx="11529543" cy="2124075"/>
          </a:xfrm>
          <a:prstGeom prst="rect">
            <a:avLst/>
          </a:prstGeom>
        </p:spPr>
      </p:pic>
      <p:sp>
        <p:nvSpPr>
          <p:cNvPr id="8" name="Content Placeholder 2">
            <a:extLst>
              <a:ext uri="{FF2B5EF4-FFF2-40B4-BE49-F238E27FC236}">
                <a16:creationId xmlns:a16="http://schemas.microsoft.com/office/drawing/2014/main" id="{EEE765D7-4C44-4243-B6DA-4595D4CC169C}"/>
              </a:ext>
            </a:extLst>
          </p:cNvPr>
          <p:cNvSpPr txBox="1">
            <a:spLocks/>
          </p:cNvSpPr>
          <p:nvPr/>
        </p:nvSpPr>
        <p:spPr>
          <a:xfrm>
            <a:off x="160422" y="164592"/>
            <a:ext cx="7784429" cy="6693408"/>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marR="0" lvl="0" indent="0" algn="l" defTabSz="1218987" rtl="0" eaLnBrk="1" fontAlgn="auto" latinLnBrk="0" hangingPunct="1">
              <a:lnSpc>
                <a:spcPct val="90000"/>
              </a:lnSpc>
              <a:spcBef>
                <a:spcPts val="1600"/>
              </a:spcBef>
              <a:spcAft>
                <a:spcPts val="0"/>
              </a:spcAft>
              <a:buClr>
                <a:srgbClr val="009999"/>
              </a:buClr>
              <a:buSzPct val="100000"/>
              <a:buFont typeface="Arial" pitchFamily="34" charset="0"/>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BD6A5CD-D0F6-4710-9CAC-5F3A1BC0BB8E}"/>
              </a:ext>
            </a:extLst>
          </p:cNvPr>
          <p:cNvSpPr txBox="1">
            <a:spLocks/>
          </p:cNvSpPr>
          <p:nvPr/>
        </p:nvSpPr>
        <p:spPr>
          <a:xfrm>
            <a:off x="312822" y="316992"/>
            <a:ext cx="7396078"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fontAlgn="base">
              <a:buNone/>
            </a:pPr>
            <a:r>
              <a:rPr lang="en-US" sz="4400" dirty="0"/>
              <a:t>Yes, on the one hand, he's saying, God, I think you're contradicting yourself. And  that's bold. But notice how he is dealing with it. He's not blogging about it. He's not writing about it. He's not even talking about. He's praying. He's saying, “my holy one. You know, even if I don’t.” </a:t>
            </a:r>
          </a:p>
          <a:p>
            <a:pPr marL="0" lvl="0" indent="0">
              <a:buClr>
                <a:srgbClr val="009999"/>
              </a:buClr>
              <a:buNone/>
              <a:defRPr/>
            </a:pPr>
            <a:endParaRPr kumimoji="0" lang="en-US" sz="4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0C50ACEB-D4B9-47E2-B4BA-61AC428D44F4}"/>
              </a:ext>
            </a:extLst>
          </p:cNvPr>
          <p:cNvSpPr txBox="1">
            <a:spLocks/>
          </p:cNvSpPr>
          <p:nvPr/>
        </p:nvSpPr>
        <p:spPr>
          <a:xfrm>
            <a:off x="8467725" y="4743009"/>
            <a:ext cx="3821427" cy="6376416"/>
          </a:xfrm>
          <a:prstGeom prst="rect">
            <a:avLst/>
          </a:prstGeom>
        </p:spPr>
        <p:txBody>
          <a:bodyPr vert="horz" lIns="121899" tIns="60949" rIns="121899" bIns="60949" rtlCol="0">
            <a:no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lvl="0" indent="0" algn="ctr">
              <a:buClr>
                <a:srgbClr val="009999"/>
              </a:buClr>
              <a:buNone/>
              <a:defRPr/>
            </a:pPr>
            <a:r>
              <a:rPr lang="en-US" dirty="0">
                <a:latin typeface="Google Sans"/>
              </a:rPr>
              <a:t>Tim Keller</a:t>
            </a:r>
          </a:p>
          <a:p>
            <a:pPr marL="0" lvl="0" indent="0" algn="ctr">
              <a:buClr>
                <a:srgbClr val="009999"/>
              </a:buClr>
              <a:buNone/>
              <a:defRPr/>
            </a:pPr>
            <a:r>
              <a:rPr kumimoji="0" lang="en-US" sz="2200" b="0" i="0" u="none" strike="noStrike" kern="1200" cap="none" spc="0" normalizeH="0" baseline="0" noProof="0" dirty="0">
                <a:ln>
                  <a:noFill/>
                </a:ln>
                <a:effectLst/>
                <a:uLnTx/>
                <a:uFillTx/>
                <a:latin typeface="Google Sans"/>
              </a:rPr>
              <a:t>“Why does God </a:t>
            </a:r>
          </a:p>
          <a:p>
            <a:pPr marL="0" lvl="0" indent="0" algn="ctr">
              <a:buClr>
                <a:srgbClr val="009999"/>
              </a:buClr>
              <a:buNone/>
              <a:defRPr/>
            </a:pPr>
            <a:r>
              <a:rPr kumimoji="0" lang="en-US" sz="2200" b="0" i="0" u="none" strike="noStrike" kern="1200" cap="none" spc="0" normalizeH="0" baseline="0" noProof="0" dirty="0">
                <a:ln>
                  <a:noFill/>
                </a:ln>
                <a:effectLst/>
                <a:uLnTx/>
                <a:uFillTx/>
                <a:latin typeface="Google Sans"/>
              </a:rPr>
              <a:t>do nothing?”</a:t>
            </a:r>
          </a:p>
          <a:p>
            <a:pPr marL="0" lvl="0" indent="0" algn="ctr">
              <a:buClr>
                <a:srgbClr val="009999"/>
              </a:buClr>
              <a:buNone/>
              <a:defRPr/>
            </a:pPr>
            <a:r>
              <a:rPr lang="en-US" sz="2400" dirty="0">
                <a:latin typeface="Google Sans"/>
              </a:rPr>
              <a:t>May 3</a:t>
            </a:r>
            <a:r>
              <a:rPr lang="en-US" sz="2400" baseline="30000" dirty="0">
                <a:latin typeface="Google Sans"/>
              </a:rPr>
              <a:t>rd</a:t>
            </a:r>
            <a:r>
              <a:rPr lang="en-US" sz="2400" dirty="0">
                <a:latin typeface="Google Sans"/>
              </a:rPr>
              <a:t>, 2009</a:t>
            </a:r>
            <a:endParaRPr kumimoji="0" lang="en-US" sz="2400" b="0" i="0" u="none" strike="noStrike" kern="1200" cap="none" spc="0" normalizeH="0" baseline="0" noProof="0" dirty="0">
              <a:ln>
                <a:noFill/>
              </a:ln>
              <a:effectLst/>
              <a:uLnTx/>
              <a:uFillTx/>
              <a:latin typeface="Google Sans"/>
            </a:endParaRPr>
          </a:p>
        </p:txBody>
      </p:sp>
    </p:spTree>
    <p:extLst>
      <p:ext uri="{BB962C8B-B14F-4D97-AF65-F5344CB8AC3E}">
        <p14:creationId xmlns:p14="http://schemas.microsoft.com/office/powerpoint/2010/main" val="6370238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914400" indent="-914400">
              <a:buClr>
                <a:schemeClr val="bg1"/>
              </a:buClr>
              <a:buFont typeface="+mj-lt"/>
              <a:buAutoNum type="arabicPeriod"/>
            </a:pPr>
            <a:endParaRPr lang="en-US" sz="5000" dirty="0">
              <a:solidFill>
                <a:schemeClr val="bg1"/>
              </a:solidFill>
              <a:effectLst>
                <a:outerShdw blurRad="38100" dist="38100" dir="2700000" algn="tl">
                  <a:srgbClr val="000000">
                    <a:alpha val="43137"/>
                  </a:srgbClr>
                </a:outerShdw>
              </a:effectLst>
            </a:endParaRPr>
          </a:p>
          <a:p>
            <a:pPr marL="914400" indent="-914400">
              <a:buClr>
                <a:schemeClr val="bg1"/>
              </a:buClr>
              <a:buFont typeface="+mj-lt"/>
              <a:buAutoNum type="arabicPeriod"/>
            </a:pPr>
            <a:r>
              <a:rPr lang="en-US" sz="5000" dirty="0">
                <a:solidFill>
                  <a:schemeClr val="bg1"/>
                </a:solidFill>
                <a:effectLst>
                  <a:outerShdw blurRad="38100" dist="38100" dir="2700000" algn="tl">
                    <a:srgbClr val="000000">
                      <a:alpha val="43137"/>
                    </a:srgbClr>
                  </a:outerShdw>
                </a:effectLst>
              </a:rPr>
              <a:t>Authentic sharing</a:t>
            </a:r>
          </a:p>
          <a:p>
            <a:pPr marL="914400" indent="-914400">
              <a:buClr>
                <a:schemeClr val="bg1"/>
              </a:buClr>
              <a:buFont typeface="+mj-lt"/>
              <a:buAutoNum type="arabicPeriod"/>
            </a:pPr>
            <a:r>
              <a:rPr lang="en-US" sz="5000" dirty="0">
                <a:solidFill>
                  <a:schemeClr val="bg1"/>
                </a:solidFill>
                <a:effectLst>
                  <a:outerShdw blurRad="38100" dist="38100" dir="2700000" algn="tl">
                    <a:srgbClr val="000000">
                      <a:alpha val="43137"/>
                    </a:srgbClr>
                  </a:outerShdw>
                </a:effectLst>
              </a:rPr>
              <a:t>Expects a thoughtful response</a:t>
            </a:r>
          </a:p>
          <a:p>
            <a:pPr marL="914400" indent="-914400">
              <a:buClr>
                <a:schemeClr val="bg1"/>
              </a:buClr>
              <a:buFont typeface="+mj-lt"/>
              <a:buAutoNum type="arabicPeriod"/>
            </a:pPr>
            <a:r>
              <a:rPr lang="en-US" sz="5000" dirty="0">
                <a:solidFill>
                  <a:schemeClr val="bg1"/>
                </a:solidFill>
                <a:effectLst>
                  <a:outerShdw blurRad="38100" dist="38100" dir="2700000" algn="tl">
                    <a:srgbClr val="000000">
                      <a:alpha val="43137"/>
                    </a:srgbClr>
                  </a:outerShdw>
                </a:effectLst>
              </a:rPr>
              <a:t>Reminds himself who he is dealing with </a:t>
            </a:r>
          </a:p>
          <a:p>
            <a:pPr marL="0" indent="0">
              <a:buNone/>
            </a:pPr>
            <a:br>
              <a:rPr lang="en-US" sz="5400" dirty="0">
                <a:solidFill>
                  <a:schemeClr val="bg1"/>
                </a:solidFill>
              </a:rPr>
            </a:br>
            <a:r>
              <a:rPr lang="en-US" sz="5400" dirty="0">
                <a:solidFill>
                  <a:schemeClr val="bg1"/>
                </a:solidFill>
              </a:rPr>
              <a:t>   </a:t>
            </a:r>
          </a:p>
        </p:txBody>
      </p:sp>
      <p:sp>
        <p:nvSpPr>
          <p:cNvPr id="8" name="Title 1">
            <a:extLst>
              <a:ext uri="{FF2B5EF4-FFF2-40B4-BE49-F238E27FC236}">
                <a16:creationId xmlns:a16="http://schemas.microsoft.com/office/drawing/2014/main" id="{C4887AAB-F704-4C67-835E-E001E84FF8CC}"/>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18727530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000" dirty="0">
                <a:solidFill>
                  <a:schemeClr val="bg1"/>
                </a:solidFill>
                <a:effectLst>
                  <a:outerShdw blurRad="38100" dist="38100" dir="2700000" algn="tl">
                    <a:srgbClr val="000000">
                      <a:alpha val="43137"/>
                    </a:srgbClr>
                  </a:outerShdw>
                </a:effectLst>
              </a:rPr>
              <a:t>[Habakkuk 3] A prayer of Habakkuk the prophet. On </a:t>
            </a:r>
            <a:r>
              <a:rPr lang="en-US" sz="5000" i="1" dirty="0" err="1">
                <a:solidFill>
                  <a:schemeClr val="bg1"/>
                </a:solidFill>
                <a:effectLst>
                  <a:outerShdw blurRad="38100" dist="38100" dir="2700000" algn="tl">
                    <a:srgbClr val="000000">
                      <a:alpha val="43137"/>
                    </a:srgbClr>
                  </a:outerShdw>
                </a:effectLst>
              </a:rPr>
              <a:t>shigionoth</a:t>
            </a:r>
            <a:r>
              <a:rPr lang="en-US" sz="5000" dirty="0">
                <a:solidFill>
                  <a:schemeClr val="bg1"/>
                </a:solidFill>
                <a:effectLst>
                  <a:outerShdw blurRad="38100" dist="38100" dir="2700000" algn="tl">
                    <a:srgbClr val="000000">
                      <a:alpha val="43137"/>
                    </a:srgbClr>
                  </a:outerShdw>
                </a:effectLst>
              </a:rPr>
              <a:t>.</a:t>
            </a:r>
          </a:p>
          <a:p>
            <a:pPr marL="0" indent="0">
              <a:buNone/>
            </a:pPr>
            <a:br>
              <a:rPr lang="en-US" sz="5400" dirty="0">
                <a:solidFill>
                  <a:schemeClr val="bg1"/>
                </a:solidFill>
              </a:rPr>
            </a:br>
            <a:r>
              <a:rPr lang="en-US" sz="5400" dirty="0">
                <a:solidFill>
                  <a:schemeClr val="bg1"/>
                </a:solidFill>
              </a:rPr>
              <a:t>   </a:t>
            </a:r>
          </a:p>
        </p:txBody>
      </p:sp>
      <p:sp>
        <p:nvSpPr>
          <p:cNvPr id="8" name="Title 1">
            <a:extLst>
              <a:ext uri="{FF2B5EF4-FFF2-40B4-BE49-F238E27FC236}">
                <a16:creationId xmlns:a16="http://schemas.microsoft.com/office/drawing/2014/main" id="{ABAC734A-EB77-4530-80CE-34053AD62041}"/>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1092045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000" dirty="0">
                <a:solidFill>
                  <a:schemeClr val="bg1"/>
                </a:solidFill>
                <a:effectLst>
                  <a:outerShdw blurRad="38100" dist="38100" dir="2700000" algn="tl">
                    <a:srgbClr val="000000">
                      <a:alpha val="43137"/>
                    </a:srgbClr>
                  </a:outerShdw>
                </a:effectLst>
              </a:rPr>
              <a:t>[Habakkuk 3] A prayer of Habakkuk the prophet. On </a:t>
            </a:r>
            <a:r>
              <a:rPr lang="en-US" sz="5000" i="1" dirty="0" err="1">
                <a:solidFill>
                  <a:schemeClr val="bg1"/>
                </a:solidFill>
                <a:effectLst>
                  <a:outerShdw blurRad="38100" dist="38100" dir="2700000" algn="tl">
                    <a:srgbClr val="000000">
                      <a:alpha val="43137"/>
                    </a:srgbClr>
                  </a:outerShdw>
                </a:effectLst>
              </a:rPr>
              <a:t>shigionoth</a:t>
            </a:r>
            <a:r>
              <a:rPr lang="en-US" sz="5000" dirty="0">
                <a:solidFill>
                  <a:schemeClr val="bg1"/>
                </a:solidFill>
                <a:effectLst>
                  <a:outerShdw blurRad="38100" dist="38100" dir="2700000" algn="tl">
                    <a:srgbClr val="000000">
                      <a:alpha val="43137"/>
                    </a:srgbClr>
                  </a:outerShdw>
                </a:effectLst>
              </a:rPr>
              <a:t>.</a:t>
            </a:r>
          </a:p>
          <a:p>
            <a:pPr marL="0" indent="0">
              <a:buNone/>
            </a:pPr>
            <a:r>
              <a:rPr lang="en-US" sz="5000" b="1" baseline="30000" dirty="0">
                <a:solidFill>
                  <a:schemeClr val="bg1"/>
                </a:solidFill>
                <a:effectLst>
                  <a:outerShdw blurRad="38100" dist="38100" dir="2700000" algn="tl">
                    <a:srgbClr val="000000">
                      <a:alpha val="43137"/>
                    </a:srgbClr>
                  </a:outerShdw>
                </a:effectLst>
              </a:rPr>
              <a:t>2 </a:t>
            </a:r>
            <a:r>
              <a:rPr lang="en-US" sz="5000" cap="small" dirty="0">
                <a:solidFill>
                  <a:schemeClr val="bg1"/>
                </a:solidFill>
                <a:effectLst>
                  <a:outerShdw blurRad="38100" dist="38100" dir="2700000" algn="tl">
                    <a:srgbClr val="000000">
                      <a:alpha val="43137"/>
                    </a:srgbClr>
                  </a:outerShdw>
                </a:effectLst>
              </a:rPr>
              <a:t>Lord</a:t>
            </a:r>
            <a:r>
              <a:rPr lang="en-US" sz="5000" dirty="0">
                <a:solidFill>
                  <a:schemeClr val="bg1"/>
                </a:solidFill>
                <a:effectLst>
                  <a:outerShdw blurRad="38100" dist="38100" dir="2700000" algn="tl">
                    <a:srgbClr val="000000">
                      <a:alpha val="43137"/>
                    </a:srgbClr>
                  </a:outerShdw>
                </a:effectLst>
              </a:rPr>
              <a:t>, I have heard of your fame;</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    I stand in awe of your deeds, </a:t>
            </a:r>
            <a:r>
              <a:rPr lang="en-US" sz="5000" cap="small" dirty="0">
                <a:solidFill>
                  <a:schemeClr val="bg1"/>
                </a:solidFill>
                <a:effectLst>
                  <a:outerShdw blurRad="38100" dist="38100" dir="2700000" algn="tl">
                    <a:srgbClr val="000000">
                      <a:alpha val="43137"/>
                    </a:srgbClr>
                  </a:outerShdw>
                </a:effectLst>
              </a:rPr>
              <a:t>Lord</a:t>
            </a:r>
            <a:r>
              <a:rPr lang="en-US" sz="5000" dirty="0">
                <a:solidFill>
                  <a:schemeClr val="bg1"/>
                </a:solidFill>
                <a:effectLst>
                  <a:outerShdw blurRad="38100" dist="38100" dir="2700000" algn="tl">
                    <a:srgbClr val="000000">
                      <a:alpha val="43137"/>
                    </a:srgbClr>
                  </a:outerShdw>
                </a:effectLst>
              </a:rPr>
              <a:t>.</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Repeat them in our day,</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    in our time make them known;</a:t>
            </a:r>
            <a:br>
              <a:rPr lang="en-US" sz="5000" dirty="0">
                <a:solidFill>
                  <a:schemeClr val="bg1"/>
                </a:solidFill>
                <a:effectLst>
                  <a:outerShdw blurRad="38100" dist="38100" dir="2700000" algn="tl">
                    <a:srgbClr val="000000">
                      <a:alpha val="43137"/>
                    </a:srgbClr>
                  </a:outerShdw>
                </a:effectLst>
              </a:rPr>
            </a:br>
            <a:r>
              <a:rPr lang="en-US" sz="5000" dirty="0">
                <a:solidFill>
                  <a:schemeClr val="bg1"/>
                </a:solidFill>
                <a:effectLst>
                  <a:outerShdw blurRad="38100" dist="38100" dir="2700000" algn="tl">
                    <a:srgbClr val="000000">
                      <a:alpha val="43137"/>
                    </a:srgbClr>
                  </a:outerShdw>
                </a:effectLst>
              </a:rPr>
              <a:t>    in wrath remember mercy.</a:t>
            </a:r>
          </a:p>
          <a:p>
            <a:pPr marL="0" indent="0">
              <a:buNone/>
            </a:pPr>
            <a:br>
              <a:rPr lang="en-US" sz="5400" dirty="0">
                <a:solidFill>
                  <a:schemeClr val="bg1"/>
                </a:solidFill>
              </a:rPr>
            </a:br>
            <a:r>
              <a:rPr lang="en-US" sz="5400" dirty="0">
                <a:solidFill>
                  <a:schemeClr val="bg1"/>
                </a:solidFill>
              </a:rPr>
              <a:t>   </a:t>
            </a:r>
          </a:p>
        </p:txBody>
      </p:sp>
      <p:sp>
        <p:nvSpPr>
          <p:cNvPr id="8" name="Title 1">
            <a:extLst>
              <a:ext uri="{FF2B5EF4-FFF2-40B4-BE49-F238E27FC236}">
                <a16:creationId xmlns:a16="http://schemas.microsoft.com/office/drawing/2014/main" id="{ABAC734A-EB77-4530-80CE-34053AD62041}"/>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36842584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His glory covered the heavens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his praise filled the earth.</a:t>
            </a:r>
            <a:br>
              <a:rPr lang="en-US" sz="5400" dirty="0">
                <a:solidFill>
                  <a:schemeClr val="bg1"/>
                </a:solidFill>
                <a:effectLst>
                  <a:outerShdw blurRad="38100" dist="38100" dir="2700000" algn="tl">
                    <a:srgbClr val="000000">
                      <a:alpha val="43137"/>
                    </a:srgbClr>
                  </a:outerShdw>
                </a:effectLst>
              </a:rPr>
            </a:br>
            <a:r>
              <a:rPr lang="en-US" sz="5400" b="1" baseline="30000" dirty="0">
                <a:solidFill>
                  <a:schemeClr val="bg1"/>
                </a:solidFill>
                <a:effectLst>
                  <a:outerShdw blurRad="38100" dist="38100" dir="2700000" algn="tl">
                    <a:srgbClr val="000000">
                      <a:alpha val="43137"/>
                    </a:srgbClr>
                  </a:outerShdw>
                </a:effectLst>
              </a:rPr>
              <a:t>4 </a:t>
            </a:r>
            <a:r>
              <a:rPr lang="en-US" sz="5400" dirty="0">
                <a:solidFill>
                  <a:schemeClr val="bg1"/>
                </a:solidFill>
                <a:effectLst>
                  <a:outerShdw blurRad="38100" dist="38100" dir="2700000" algn="tl">
                    <a:srgbClr val="000000">
                      <a:alpha val="43137"/>
                    </a:srgbClr>
                  </a:outerShdw>
                </a:effectLst>
              </a:rPr>
              <a:t>His splendor was like the sunrise;</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rays flashed from his hand,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where his power was hidden.</a:t>
            </a:r>
            <a:br>
              <a:rPr lang="en-US" sz="5400" dirty="0">
                <a:solidFill>
                  <a:schemeClr val="bg1"/>
                </a:solidFill>
              </a:rPr>
            </a:br>
            <a:r>
              <a:rPr lang="en-US" sz="5400" dirty="0">
                <a:solidFill>
                  <a:schemeClr val="bg1"/>
                </a:solidFill>
              </a:rPr>
              <a:t>   </a:t>
            </a:r>
          </a:p>
        </p:txBody>
      </p:sp>
      <p:sp>
        <p:nvSpPr>
          <p:cNvPr id="8" name="Title 1">
            <a:extLst>
              <a:ext uri="{FF2B5EF4-FFF2-40B4-BE49-F238E27FC236}">
                <a16:creationId xmlns:a16="http://schemas.microsoft.com/office/drawing/2014/main" id="{ABAC734A-EB77-4530-80CE-34053AD62041}"/>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685956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20 </a:t>
            </a:r>
            <a:r>
              <a:rPr lang="en-US" sz="5400" dirty="0">
                <a:solidFill>
                  <a:schemeClr val="bg1"/>
                </a:solidFill>
                <a:effectLst>
                  <a:outerShdw blurRad="38100" dist="38100" dir="2700000" algn="tl">
                    <a:srgbClr val="000000">
                      <a:alpha val="43137"/>
                    </a:srgbClr>
                  </a:outerShdw>
                </a:effectLst>
              </a:rPr>
              <a:t>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will send on you curses, confusion and rebuke in everything you put your hand to, until you are destroyed and come to sudden ruin because of the evil you have done in forsaking him.</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120945683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8 </a:t>
            </a:r>
            <a:r>
              <a:rPr lang="en-US" sz="5400" dirty="0">
                <a:solidFill>
                  <a:schemeClr val="bg1"/>
                </a:solidFill>
                <a:effectLst>
                  <a:outerShdw blurRad="38100" dist="38100" dir="2700000" algn="tl">
                    <a:srgbClr val="000000">
                      <a:alpha val="43137"/>
                    </a:srgbClr>
                  </a:outerShdw>
                </a:effectLst>
              </a:rPr>
              <a:t>Were you angry with the rivers,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Was your wrath against the streams?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Did you rage against the sea</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when you rode your horses</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your chariots to victory?</a:t>
            </a:r>
          </a:p>
        </p:txBody>
      </p:sp>
      <p:sp>
        <p:nvSpPr>
          <p:cNvPr id="8" name="Title 1">
            <a:extLst>
              <a:ext uri="{FF2B5EF4-FFF2-40B4-BE49-F238E27FC236}">
                <a16:creationId xmlns:a16="http://schemas.microsoft.com/office/drawing/2014/main" id="{ABAC734A-EB77-4530-80CE-34053AD62041}"/>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8589354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dirty="0">
                <a:solidFill>
                  <a:schemeClr val="bg1"/>
                </a:solidFill>
                <a:effectLst>
                  <a:outerShdw blurRad="38100" dist="38100" dir="2700000" algn="tl">
                    <a:srgbClr val="000000">
                      <a:alpha val="43137"/>
                    </a:srgbClr>
                  </a:outerShdw>
                </a:effectLst>
              </a:rPr>
              <a:t>You split the earth with rivers;</a:t>
            </a:r>
            <a:br>
              <a:rPr lang="en-US" sz="5400" dirty="0">
                <a:solidFill>
                  <a:schemeClr val="bg1"/>
                </a:solidFill>
                <a:effectLst>
                  <a:outerShdw blurRad="38100" dist="38100" dir="2700000" algn="tl">
                    <a:srgbClr val="000000">
                      <a:alpha val="43137"/>
                    </a:srgbClr>
                  </a:outerShdw>
                </a:effectLst>
              </a:rPr>
            </a:br>
            <a:r>
              <a:rPr lang="en-US" sz="5400" b="1" baseline="30000" dirty="0">
                <a:solidFill>
                  <a:schemeClr val="bg1"/>
                </a:solidFill>
                <a:effectLst>
                  <a:outerShdw blurRad="38100" dist="38100" dir="2700000" algn="tl">
                    <a:srgbClr val="000000">
                      <a:alpha val="43137"/>
                    </a:srgbClr>
                  </a:outerShdw>
                </a:effectLst>
              </a:rPr>
              <a:t>10 </a:t>
            </a:r>
            <a:r>
              <a:rPr lang="en-US" sz="5400" dirty="0">
                <a:solidFill>
                  <a:schemeClr val="bg1"/>
                </a:solidFill>
                <a:effectLst>
                  <a:outerShdw blurRad="38100" dist="38100" dir="2700000" algn="tl">
                    <a:srgbClr val="000000">
                      <a:alpha val="43137"/>
                    </a:srgbClr>
                  </a:outerShdw>
                </a:effectLst>
              </a:rPr>
              <a:t>    the mountains saw you and writhed.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Torrents of water swept by;</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the deep roared</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and lifted its waves on high.</a:t>
            </a:r>
          </a:p>
        </p:txBody>
      </p:sp>
      <p:sp>
        <p:nvSpPr>
          <p:cNvPr id="8" name="Title 1">
            <a:extLst>
              <a:ext uri="{FF2B5EF4-FFF2-40B4-BE49-F238E27FC236}">
                <a16:creationId xmlns:a16="http://schemas.microsoft.com/office/drawing/2014/main" id="{ABAC734A-EB77-4530-80CE-34053AD62041}"/>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19392887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4800" dirty="0">
                <a:solidFill>
                  <a:schemeClr val="bg1"/>
                </a:solidFill>
                <a:effectLst>
                  <a:outerShdw blurRad="38100" dist="38100" dir="2700000" algn="tl">
                    <a:srgbClr val="000000">
                      <a:alpha val="43137"/>
                    </a:srgbClr>
                  </a:outerShdw>
                </a:effectLst>
              </a:rPr>
              <a:t>Yet I will wait patiently for the day of calamity</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    to come on the nation invading us.</a:t>
            </a:r>
            <a:br>
              <a:rPr lang="en-US" sz="4800" dirty="0">
                <a:solidFill>
                  <a:schemeClr val="bg1"/>
                </a:solidFill>
                <a:effectLst>
                  <a:outerShdw blurRad="38100" dist="38100" dir="2700000" algn="tl">
                    <a:srgbClr val="000000">
                      <a:alpha val="43137"/>
                    </a:srgbClr>
                  </a:outerShdw>
                </a:effectLst>
              </a:rPr>
            </a:br>
            <a:r>
              <a:rPr lang="en-US" sz="4800" b="1" baseline="30000" dirty="0">
                <a:solidFill>
                  <a:schemeClr val="bg1"/>
                </a:solidFill>
                <a:effectLst>
                  <a:outerShdw blurRad="38100" dist="38100" dir="2700000" algn="tl">
                    <a:srgbClr val="000000">
                      <a:alpha val="43137"/>
                    </a:srgbClr>
                  </a:outerShdw>
                </a:effectLst>
              </a:rPr>
              <a:t>17 </a:t>
            </a:r>
            <a:r>
              <a:rPr lang="en-US" sz="4800" dirty="0">
                <a:solidFill>
                  <a:schemeClr val="bg1"/>
                </a:solidFill>
                <a:effectLst>
                  <a:outerShdw blurRad="38100" dist="38100" dir="2700000" algn="tl">
                    <a:srgbClr val="000000">
                      <a:alpha val="43137"/>
                    </a:srgbClr>
                  </a:outerShdw>
                </a:effectLst>
              </a:rPr>
              <a:t>Though the fig tree does not bud</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    and there are no grapes on the vines,</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though the olive crop fails</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    and the fields produce no food,</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though there are no sheep in the pen</a:t>
            </a:r>
            <a:br>
              <a:rPr lang="en-US" sz="4800" dirty="0">
                <a:solidFill>
                  <a:schemeClr val="bg1"/>
                </a:solidFill>
                <a:effectLst>
                  <a:outerShdw blurRad="38100" dist="38100" dir="2700000" algn="tl">
                    <a:srgbClr val="000000">
                      <a:alpha val="43137"/>
                    </a:srgbClr>
                  </a:outerShdw>
                </a:effectLst>
              </a:rPr>
            </a:br>
            <a:r>
              <a:rPr lang="en-US" sz="4800" dirty="0">
                <a:solidFill>
                  <a:schemeClr val="bg1"/>
                </a:solidFill>
                <a:effectLst>
                  <a:outerShdw blurRad="38100" dist="38100" dir="2700000" algn="tl">
                    <a:srgbClr val="000000">
                      <a:alpha val="43137"/>
                    </a:srgbClr>
                  </a:outerShdw>
                </a:effectLst>
              </a:rPr>
              <a:t>    and no cattle in the stalls,</a:t>
            </a:r>
          </a:p>
        </p:txBody>
      </p:sp>
      <p:sp>
        <p:nvSpPr>
          <p:cNvPr id="8" name="Title 1">
            <a:extLst>
              <a:ext uri="{FF2B5EF4-FFF2-40B4-BE49-F238E27FC236}">
                <a16:creationId xmlns:a16="http://schemas.microsoft.com/office/drawing/2014/main" id="{ABAC734A-EB77-4530-80CE-34053AD62041}"/>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Tree>
    <p:extLst>
      <p:ext uri="{BB962C8B-B14F-4D97-AF65-F5344CB8AC3E}">
        <p14:creationId xmlns:p14="http://schemas.microsoft.com/office/powerpoint/2010/main" val="26153134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18 </a:t>
            </a:r>
            <a:r>
              <a:rPr lang="en-US" sz="5400" dirty="0">
                <a:solidFill>
                  <a:schemeClr val="bg1"/>
                </a:solidFill>
                <a:effectLst>
                  <a:outerShdw blurRad="38100" dist="38100" dir="2700000" algn="tl">
                    <a:srgbClr val="000000">
                      <a:alpha val="43137"/>
                    </a:srgbClr>
                  </a:outerShdw>
                </a:effectLst>
              </a:rPr>
              <a:t>yet I will rejoice in the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I will be joyful in God my Savior.</a:t>
            </a:r>
          </a:p>
          <a:p>
            <a:pPr marL="0" indent="0">
              <a:buNone/>
            </a:pPr>
            <a:r>
              <a:rPr lang="en-US" sz="5400" b="1" baseline="30000" dirty="0">
                <a:solidFill>
                  <a:schemeClr val="bg1"/>
                </a:solidFill>
                <a:effectLst>
                  <a:outerShdw blurRad="38100" dist="38100" dir="2700000" algn="tl">
                    <a:srgbClr val="000000">
                      <a:alpha val="43137"/>
                    </a:srgbClr>
                  </a:outerShdw>
                </a:effectLst>
              </a:rPr>
              <a:t>19 </a:t>
            </a:r>
            <a:r>
              <a:rPr lang="en-US" sz="5400" dirty="0">
                <a:solidFill>
                  <a:schemeClr val="bg1"/>
                </a:solidFill>
                <a:effectLst>
                  <a:outerShdw blurRad="38100" dist="38100" dir="2700000" algn="tl">
                    <a:srgbClr val="000000">
                      <a:alpha val="43137"/>
                    </a:srgbClr>
                  </a:outerShdw>
                </a:effectLst>
              </a:rPr>
              <a:t>The Sovereign </a:t>
            </a:r>
            <a:r>
              <a:rPr lang="en-US" sz="5400" cap="small" dirty="0">
                <a:solidFill>
                  <a:schemeClr val="bg1"/>
                </a:solidFill>
                <a:effectLst>
                  <a:outerShdw blurRad="38100" dist="38100" dir="2700000" algn="tl">
                    <a:srgbClr val="000000">
                      <a:alpha val="43137"/>
                    </a:srgbClr>
                  </a:outerShdw>
                </a:effectLst>
              </a:rPr>
              <a:t>Lord</a:t>
            </a:r>
            <a:r>
              <a:rPr lang="en-US" sz="5400" dirty="0">
                <a:solidFill>
                  <a:schemeClr val="bg1"/>
                </a:solidFill>
                <a:effectLst>
                  <a:outerShdw blurRad="38100" dist="38100" dir="2700000" algn="tl">
                    <a:srgbClr val="000000">
                      <a:alpha val="43137"/>
                    </a:srgbClr>
                  </a:outerShdw>
                </a:effectLst>
              </a:rPr>
              <a:t> is my strength;</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he makes my feet like the feet of a deer,</a:t>
            </a:r>
            <a:br>
              <a:rPr lang="en-US" sz="5400" dirty="0">
                <a:solidFill>
                  <a:schemeClr val="bg1"/>
                </a:solidFill>
                <a:effectLst>
                  <a:outerShdw blurRad="38100" dist="38100" dir="2700000" algn="tl">
                    <a:srgbClr val="000000">
                      <a:alpha val="43137"/>
                    </a:srgbClr>
                  </a:outerShdw>
                </a:effectLst>
              </a:rPr>
            </a:br>
            <a:r>
              <a:rPr lang="en-US" sz="5400" dirty="0">
                <a:solidFill>
                  <a:schemeClr val="bg1"/>
                </a:solidFill>
                <a:effectLst>
                  <a:outerShdw blurRad="38100" dist="38100" dir="2700000" algn="tl">
                    <a:srgbClr val="000000">
                      <a:alpha val="43137"/>
                    </a:srgbClr>
                  </a:outerShdw>
                </a:effectLst>
              </a:rPr>
              <a:t>    he enables me to tread on the heights.”</a:t>
            </a:r>
          </a:p>
        </p:txBody>
      </p:sp>
      <p:sp>
        <p:nvSpPr>
          <p:cNvPr id="8" name="Title 1">
            <a:extLst>
              <a:ext uri="{FF2B5EF4-FFF2-40B4-BE49-F238E27FC236}">
                <a16:creationId xmlns:a16="http://schemas.microsoft.com/office/drawing/2014/main" id="{ABAC734A-EB77-4530-80CE-34053AD62041}"/>
              </a:ext>
            </a:extLst>
          </p:cNvPr>
          <p:cNvSpPr txBox="1">
            <a:spLocks/>
          </p:cNvSpPr>
          <p:nvPr/>
        </p:nvSpPr>
        <p:spPr>
          <a:xfrm>
            <a:off x="6680200" y="5490871"/>
            <a:ext cx="55118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A better model</a:t>
            </a:r>
          </a:p>
        </p:txBody>
      </p:sp>
      <p:sp>
        <p:nvSpPr>
          <p:cNvPr id="7" name="Rectangle: Rounded Corners 6">
            <a:extLst>
              <a:ext uri="{FF2B5EF4-FFF2-40B4-BE49-F238E27FC236}">
                <a16:creationId xmlns:a16="http://schemas.microsoft.com/office/drawing/2014/main" id="{4207A110-2D94-47D4-A7E8-4AC38A07580F}"/>
              </a:ext>
            </a:extLst>
          </p:cNvPr>
          <p:cNvSpPr/>
          <p:nvPr/>
        </p:nvSpPr>
        <p:spPr>
          <a:xfrm>
            <a:off x="1263251" y="1051559"/>
            <a:ext cx="9665498" cy="4684077"/>
          </a:xfrm>
          <a:prstGeom prst="roundRect">
            <a:avLst/>
          </a:prstGeom>
          <a:solidFill>
            <a:sysClr val="window" lastClr="FFFFFF">
              <a:lumMod val="85000"/>
            </a:sysClr>
          </a:solidFill>
          <a:ln w="25400" cap="flat" cmpd="sng" algn="ctr">
            <a:solidFill>
              <a:srgbClr val="C0C0C0">
                <a:lumMod val="50000"/>
              </a:srgbClr>
            </a:solidFill>
            <a:miter lim="800000"/>
          </a:ln>
          <a:effectLst/>
        </p:spPr>
        <p:txBody>
          <a:bodyPr rtlCol="0" anchor="ctr"/>
          <a:lstStyle/>
          <a:p>
            <a:pPr lvl="0" algn="ctr">
              <a:defRPr/>
            </a:pPr>
            <a:r>
              <a:rPr lang="en-US" sz="6600" kern="0" dirty="0">
                <a:solidFill>
                  <a:prstClr val="black"/>
                </a:solidFill>
                <a:latin typeface="Google Sans"/>
              </a:rPr>
              <a:t>Times of failure, suffering &amp; discipline bring out difficult emotions and questions towards God</a:t>
            </a:r>
          </a:p>
        </p:txBody>
      </p:sp>
      <p:sp>
        <p:nvSpPr>
          <p:cNvPr id="9" name="Rectangle: Rounded Corners 8">
            <a:extLst>
              <a:ext uri="{FF2B5EF4-FFF2-40B4-BE49-F238E27FC236}">
                <a16:creationId xmlns:a16="http://schemas.microsoft.com/office/drawing/2014/main" id="{135E5AC5-A63B-4C28-A1B3-013B541E108A}"/>
              </a:ext>
            </a:extLst>
          </p:cNvPr>
          <p:cNvSpPr/>
          <p:nvPr/>
        </p:nvSpPr>
        <p:spPr>
          <a:xfrm>
            <a:off x="1263251" y="1051559"/>
            <a:ext cx="9665498" cy="4684077"/>
          </a:xfrm>
          <a:prstGeom prst="roundRect">
            <a:avLst/>
          </a:prstGeom>
          <a:solidFill>
            <a:sysClr val="window" lastClr="FFFFFF">
              <a:lumMod val="85000"/>
            </a:sysClr>
          </a:solidFill>
          <a:ln w="25400" cap="flat" cmpd="sng" algn="ctr">
            <a:solidFill>
              <a:srgbClr val="C0C0C0">
                <a:lumMod val="50000"/>
              </a:srgbClr>
            </a:solidFill>
            <a:miter lim="800000"/>
          </a:ln>
          <a:effectLst/>
        </p:spPr>
        <p:txBody>
          <a:bodyPr rtlCol="0" anchor="ctr"/>
          <a:lstStyle/>
          <a:p>
            <a:pPr lvl="0" algn="ctr">
              <a:defRPr/>
            </a:pPr>
            <a:r>
              <a:rPr lang="en-US" sz="6600" kern="0" dirty="0">
                <a:solidFill>
                  <a:prstClr val="black"/>
                </a:solidFill>
                <a:latin typeface="Google Sans"/>
              </a:rPr>
              <a:t>Heed the warning against embittered, unfiltered and unrighteous thinking towards God</a:t>
            </a:r>
          </a:p>
        </p:txBody>
      </p:sp>
      <p:sp>
        <p:nvSpPr>
          <p:cNvPr id="10" name="Rectangle: Rounded Corners 9">
            <a:extLst>
              <a:ext uri="{FF2B5EF4-FFF2-40B4-BE49-F238E27FC236}">
                <a16:creationId xmlns:a16="http://schemas.microsoft.com/office/drawing/2014/main" id="{F816FAFB-EF5B-4074-AA01-CAFADA54672F}"/>
              </a:ext>
            </a:extLst>
          </p:cNvPr>
          <p:cNvSpPr/>
          <p:nvPr/>
        </p:nvSpPr>
        <p:spPr>
          <a:xfrm>
            <a:off x="1263251" y="685800"/>
            <a:ext cx="9665498" cy="5333999"/>
          </a:xfrm>
          <a:prstGeom prst="roundRect">
            <a:avLst/>
          </a:prstGeom>
          <a:solidFill>
            <a:sysClr val="window" lastClr="FFFFFF">
              <a:lumMod val="85000"/>
            </a:sysClr>
          </a:solidFill>
          <a:ln w="25400" cap="flat" cmpd="sng" algn="ctr">
            <a:solidFill>
              <a:srgbClr val="C0C0C0">
                <a:lumMod val="50000"/>
              </a:srgbClr>
            </a:solidFill>
            <a:miter lim="800000"/>
          </a:ln>
          <a:effectLst/>
        </p:spPr>
        <p:txBody>
          <a:bodyPr rtlCol="0" anchor="ctr"/>
          <a:lstStyle/>
          <a:p>
            <a:pPr marL="857250" lvl="0" indent="-857250">
              <a:buFont typeface="Arial" panose="020B0604020202020204" pitchFamily="34" charset="0"/>
              <a:buChar char="•"/>
              <a:defRPr/>
            </a:pPr>
            <a:r>
              <a:rPr lang="en-US" sz="6000" kern="0" dirty="0">
                <a:solidFill>
                  <a:prstClr val="black"/>
                </a:solidFill>
                <a:latin typeface="Google Sans"/>
              </a:rPr>
              <a:t>Acknowledge fault</a:t>
            </a:r>
          </a:p>
          <a:p>
            <a:pPr marL="857250" lvl="0" indent="-857250">
              <a:buFont typeface="Arial" panose="020B0604020202020204" pitchFamily="34" charset="0"/>
              <a:buChar char="•"/>
              <a:defRPr/>
            </a:pPr>
            <a:r>
              <a:rPr lang="en-US" sz="6000" kern="0" dirty="0">
                <a:solidFill>
                  <a:prstClr val="black"/>
                </a:solidFill>
                <a:latin typeface="Google Sans"/>
              </a:rPr>
              <a:t>Ask for awareness</a:t>
            </a:r>
          </a:p>
          <a:p>
            <a:pPr marL="857250" lvl="0" indent="-857250">
              <a:buFont typeface="Arial" panose="020B0604020202020204" pitchFamily="34" charset="0"/>
              <a:buChar char="•"/>
              <a:defRPr/>
            </a:pPr>
            <a:r>
              <a:rPr lang="en-US" sz="6000" kern="0" dirty="0">
                <a:solidFill>
                  <a:prstClr val="black"/>
                </a:solidFill>
                <a:latin typeface="Google Sans"/>
              </a:rPr>
              <a:t>Develop better grooves</a:t>
            </a:r>
          </a:p>
          <a:p>
            <a:pPr marL="857250" lvl="0" indent="-857250">
              <a:buFont typeface="Arial" panose="020B0604020202020204" pitchFamily="34" charset="0"/>
              <a:buChar char="•"/>
              <a:defRPr/>
            </a:pPr>
            <a:r>
              <a:rPr lang="en-US" sz="6000" kern="0" dirty="0">
                <a:solidFill>
                  <a:prstClr val="black"/>
                </a:solidFill>
                <a:latin typeface="Google Sans"/>
              </a:rPr>
              <a:t>Read with more awe</a:t>
            </a:r>
          </a:p>
          <a:p>
            <a:pPr marL="857250" lvl="0" indent="-857250">
              <a:buFont typeface="Arial" panose="020B0604020202020204" pitchFamily="34" charset="0"/>
              <a:buChar char="•"/>
              <a:defRPr/>
            </a:pPr>
            <a:r>
              <a:rPr lang="en-US" sz="6000" kern="0" dirty="0">
                <a:solidFill>
                  <a:prstClr val="black"/>
                </a:solidFill>
                <a:latin typeface="Google Sans"/>
              </a:rPr>
              <a:t>Ask for accountability</a:t>
            </a:r>
          </a:p>
        </p:txBody>
      </p:sp>
    </p:spTree>
    <p:extLst>
      <p:ext uri="{BB962C8B-B14F-4D97-AF65-F5344CB8AC3E}">
        <p14:creationId xmlns:p14="http://schemas.microsoft.com/office/powerpoint/2010/main" val="93983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0047-F108-4F9C-A84B-AE4BD8DE0CE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442DBFE-8F03-47AB-9440-6436E4E040CE}"/>
              </a:ext>
            </a:extLst>
          </p:cNvPr>
          <p:cNvSpPr>
            <a:spLocks noGrp="1"/>
          </p:cNvSpPr>
          <p:nvPr>
            <p:ph type="subTitle" idx="1"/>
          </p:nvPr>
        </p:nvSpPr>
        <p:spPr/>
        <p:txBody>
          <a:bodyPr/>
          <a:lstStyle/>
          <a:p>
            <a:endParaRPr lang="en-US"/>
          </a:p>
        </p:txBody>
      </p:sp>
      <p:sp>
        <p:nvSpPr>
          <p:cNvPr id="5" name="Content Placeholder 2">
            <a:extLst>
              <a:ext uri="{FF2B5EF4-FFF2-40B4-BE49-F238E27FC236}">
                <a16:creationId xmlns:a16="http://schemas.microsoft.com/office/drawing/2014/main" id="{001EBB66-D09B-4B7F-8D17-DD4FEC01B4BE}"/>
              </a:ext>
            </a:extLst>
          </p:cNvPr>
          <p:cNvSpPr txBox="1">
            <a:spLocks/>
          </p:cNvSpPr>
          <p:nvPr/>
        </p:nvSpPr>
        <p:spPr>
          <a:xfrm>
            <a:off x="0" y="0"/>
            <a:ext cx="12192000" cy="6858000"/>
          </a:xfrm>
          <a:prstGeom prst="rect">
            <a:avLst/>
          </a:prstGeom>
          <a:solidFill>
            <a:srgbClr val="595959">
              <a:alpha val="70000"/>
            </a:srgbClr>
          </a:solidFill>
        </p:spPr>
        <p:txBody>
          <a:bodyPr vert="horz" lIns="121899" tIns="60949" rIns="121899" bIns="60949" rtlCol="0" anchor="t">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0" indent="0">
              <a:buNone/>
            </a:pPr>
            <a:r>
              <a:rPr lang="en-US" sz="5400" b="1" baseline="30000" dirty="0">
                <a:solidFill>
                  <a:schemeClr val="bg1"/>
                </a:solidFill>
                <a:effectLst>
                  <a:outerShdw blurRad="38100" dist="38100" dir="2700000" algn="tl">
                    <a:srgbClr val="000000">
                      <a:alpha val="43137"/>
                    </a:srgbClr>
                  </a:outerShdw>
                </a:effectLst>
              </a:rPr>
              <a:t>32 </a:t>
            </a:r>
            <a:r>
              <a:rPr lang="en-US" sz="5400" dirty="0">
                <a:solidFill>
                  <a:schemeClr val="bg1"/>
                </a:solidFill>
                <a:effectLst>
                  <a:outerShdw blurRad="38100" dist="38100" dir="2700000" algn="tl">
                    <a:srgbClr val="000000">
                      <a:alpha val="43137"/>
                    </a:srgbClr>
                  </a:outerShdw>
                </a:effectLst>
              </a:rPr>
              <a:t>Your sons and daughters will be given to another nation, and you will wear out your eyes watching for them day after day, powerless to lift a hand. </a:t>
            </a:r>
            <a:r>
              <a:rPr lang="en-US" sz="5400" b="1" baseline="30000" dirty="0">
                <a:solidFill>
                  <a:schemeClr val="bg1"/>
                </a:solidFill>
                <a:effectLst>
                  <a:outerShdw blurRad="38100" dist="38100" dir="2700000" algn="tl">
                    <a:srgbClr val="000000">
                      <a:alpha val="43137"/>
                    </a:srgbClr>
                  </a:outerShdw>
                </a:effectLst>
              </a:rPr>
              <a:t>33 </a:t>
            </a:r>
            <a:r>
              <a:rPr lang="en-US" sz="5400" dirty="0">
                <a:solidFill>
                  <a:schemeClr val="bg1"/>
                </a:solidFill>
                <a:effectLst>
                  <a:outerShdw blurRad="38100" dist="38100" dir="2700000" algn="tl">
                    <a:srgbClr val="000000">
                      <a:alpha val="43137"/>
                    </a:srgbClr>
                  </a:outerShdw>
                </a:effectLst>
              </a:rPr>
              <a:t>A people that you do not know will eat what your land and labor produce, and you will have nothing but cruel oppression all your days.</a:t>
            </a:r>
          </a:p>
        </p:txBody>
      </p:sp>
      <p:sp>
        <p:nvSpPr>
          <p:cNvPr id="7" name="Title 1">
            <a:extLst>
              <a:ext uri="{FF2B5EF4-FFF2-40B4-BE49-F238E27FC236}">
                <a16:creationId xmlns:a16="http://schemas.microsoft.com/office/drawing/2014/main" id="{41A387F9-1679-4D2F-9FE6-98AC7A2AC80B}"/>
              </a:ext>
            </a:extLst>
          </p:cNvPr>
          <p:cNvSpPr txBox="1">
            <a:spLocks/>
          </p:cNvSpPr>
          <p:nvPr/>
        </p:nvSpPr>
        <p:spPr>
          <a:xfrm>
            <a:off x="3581400" y="5490871"/>
            <a:ext cx="8610602" cy="1397827"/>
          </a:xfrm>
          <a:prstGeom prst="rect">
            <a:avLst/>
          </a:prstGeom>
        </p:spPr>
        <p:txBody>
          <a:bodyPr vert="horz" lIns="121899" tIns="60949" rIns="121899" bIns="60949" rtlCol="0" anchor="b">
            <a:norm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1218987" rtl="0" eaLnBrk="1" fontAlgn="auto" latinLnBrk="0" hangingPunct="1">
              <a:lnSpc>
                <a:spcPct val="90000"/>
              </a:lnSpc>
              <a:spcBef>
                <a:spcPct val="0"/>
              </a:spcBef>
              <a:spcAft>
                <a:spcPts val="0"/>
              </a:spcAft>
              <a:buClrTx/>
              <a:buSzTx/>
              <a:buFontTx/>
              <a:buNone/>
              <a:tabLst/>
              <a:defRPr/>
            </a:pPr>
            <a:r>
              <a:rPr kumimoji="0" lang="en-US" sz="66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Google Sans"/>
                <a:ea typeface="+mj-ea"/>
                <a:cs typeface="+mj-cs"/>
              </a:rPr>
              <a:t>Deuteronomic Covenant</a:t>
            </a:r>
          </a:p>
        </p:txBody>
      </p:sp>
    </p:spTree>
    <p:extLst>
      <p:ext uri="{BB962C8B-B14F-4D97-AF65-F5344CB8AC3E}">
        <p14:creationId xmlns:p14="http://schemas.microsoft.com/office/powerpoint/2010/main" val="2167344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yperlink xmlns="644bf1f9-d386-436f-857f-3ef1b47b078b">
      <Url xsi:nil="true"/>
      <Description xsi:nil="true"/>
    </Hyperlink>
    <lcf76f155ced4ddcb4097134ff3c332f xmlns="644bf1f9-d386-436f-857f-3ef1b47b078b">
      <Terms xmlns="http://schemas.microsoft.com/office/infopath/2007/PartnerControls"/>
    </lcf76f155ced4ddcb4097134ff3c332f>
    <TaxCatchAll xmlns="4c1a29cb-868c-45fd-a865-6ef2050bb368" xsi:nil="true"/>
    <_Flow_SignoffStatus xmlns="644bf1f9-d386-436f-857f-3ef1b47b078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F909D1C230DA64DA855CDA4B4A1AA84" ma:contentTypeVersion="21" ma:contentTypeDescription="Create a new document." ma:contentTypeScope="" ma:versionID="5d5c30f8e86415aa5db3925ff437ccbc">
  <xsd:schema xmlns:xsd="http://www.w3.org/2001/XMLSchema" xmlns:xs="http://www.w3.org/2001/XMLSchema" xmlns:p="http://schemas.microsoft.com/office/2006/metadata/properties" xmlns:ns2="4c1a29cb-868c-45fd-a865-6ef2050bb368" xmlns:ns3="644bf1f9-d386-436f-857f-3ef1b47b078b" targetNamespace="http://schemas.microsoft.com/office/2006/metadata/properties" ma:root="true" ma:fieldsID="0f4ff298930de529ddd799bf8817564d" ns2:_="" ns3:_="">
    <xsd:import namespace="4c1a29cb-868c-45fd-a865-6ef2050bb368"/>
    <xsd:import namespace="644bf1f9-d386-436f-857f-3ef1b47b078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Hyperlink" minOccurs="0"/>
                <xsd:element ref="ns3:_Flow_SignoffStatu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1a29cb-868c-45fd-a865-6ef2050bb36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a0228018-fd16-459c-83a4-7293c3eb4768}" ma:internalName="TaxCatchAll" ma:showField="CatchAllData" ma:web="4c1a29cb-868c-45fd-a865-6ef2050bb36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44bf1f9-d386-436f-857f-3ef1b47b078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Hyperlink" ma:index="20"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_Flow_SignoffStatus" ma:index="21" nillable="true" ma:displayName="Sign-off status" ma:internalName="Sign_x002d_off_x0020_status">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08a4104-9f8c-423a-ac38-4c90e3324b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BillingMetadata" ma:index="28"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AEFD6A-4955-4E56-A05D-B81AB9B32A3A}">
  <ds:schemaRefs>
    <ds:schemaRef ds:uri="http://schemas.microsoft.com/office/infopath/2007/PartnerControls"/>
    <ds:schemaRef ds:uri="http://purl.org/dc/elements/1.1/"/>
    <ds:schemaRef ds:uri="http://www.w3.org/XML/1998/namespace"/>
    <ds:schemaRef ds:uri="http://purl.org/dc/dcmitype/"/>
    <ds:schemaRef ds:uri="http://schemas.microsoft.com/office/2006/metadata/properties"/>
    <ds:schemaRef ds:uri="644bf1f9-d386-436f-857f-3ef1b47b078b"/>
    <ds:schemaRef ds:uri="http://schemas.microsoft.com/office/2006/documentManagement/types"/>
    <ds:schemaRef ds:uri="http://schemas.openxmlformats.org/package/2006/metadata/core-properties"/>
    <ds:schemaRef ds:uri="http://purl.org/dc/terms/"/>
    <ds:schemaRef ds:uri="4c1a29cb-868c-45fd-a865-6ef2050bb368"/>
  </ds:schemaRefs>
</ds:datastoreItem>
</file>

<file path=customXml/itemProps2.xml><?xml version="1.0" encoding="utf-8"?>
<ds:datastoreItem xmlns:ds="http://schemas.openxmlformats.org/officeDocument/2006/customXml" ds:itemID="{F96ACB4B-D143-4049-A4ED-CA11CD0F7FA9}">
  <ds:schemaRefs>
    <ds:schemaRef ds:uri="http://schemas.microsoft.com/sharepoint/v3/contenttype/forms"/>
  </ds:schemaRefs>
</ds:datastoreItem>
</file>

<file path=customXml/itemProps3.xml><?xml version="1.0" encoding="utf-8"?>
<ds:datastoreItem xmlns:ds="http://schemas.openxmlformats.org/officeDocument/2006/customXml" ds:itemID="{A2C7F2F1-AE8D-4A6D-820F-06B5926E56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1a29cb-868c-45fd-a865-6ef2050bb368"/>
    <ds:schemaRef ds:uri="644bf1f9-d386-436f-857f-3ef1b47b07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3143</TotalTime>
  <Words>3562</Words>
  <Application>Microsoft Office PowerPoint</Application>
  <PresentationFormat>Widescreen</PresentationFormat>
  <Paragraphs>283</Paragraphs>
  <Slides>83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83</vt:i4>
      </vt:variant>
    </vt:vector>
  </HeadingPairs>
  <TitlesOfParts>
    <vt:vector size="88" baseType="lpstr">
      <vt:lpstr>Arial</vt:lpstr>
      <vt:lpstr>Calibri</vt:lpstr>
      <vt:lpstr>Calibri Light</vt:lpstr>
      <vt:lpstr>Google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CoulterS</dc:creator>
  <cp:lastModifiedBy>Haley</cp:lastModifiedBy>
  <cp:revision>36</cp:revision>
  <dcterms:created xsi:type="dcterms:W3CDTF">2025-07-07T19:10:41Z</dcterms:created>
  <dcterms:modified xsi:type="dcterms:W3CDTF">2025-07-17T16:26:33Z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0x0101004F909D1C230DA64DA855CDA4B4A1AA84</vt:lpwstr>
  </property>
  <property fmtid="{D5CDD505-2E9C-101B-9397-08002B2CF9AE}" pid="3" name="MediaServiceImageTags">
    <vt:lpwstr/>
  </property>
</Properties>
</file>