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75292" autoAdjust="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D0396-965A-CF15-BB84-5C47B608EA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226E03-74EE-B3EB-BC72-2724B9732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931F4-D164-F851-2C7E-AC5F9A584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ED654-E879-FC77-A43A-A51A62580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3792F6-123E-320D-BEFD-F6761346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78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5353C-4ABF-82E0-0A99-4076C551B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C51BA0-7B39-154B-3F5B-4E0745416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E56EA-D76E-D7F4-3E80-FB273BC3A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6BA96-5AAE-FB08-B491-C30C68C6E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9628F-9488-357E-4C39-91DD726B5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8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D25B02-3337-B2BF-422A-FD2E71C2F8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15F7A-D9DF-8B41-7B9A-3B91BC7F9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21DF2-9B4F-CA57-4C65-AE445EEF7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BFA8CD-DCAE-6515-D968-8D73D2191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F506C6-1E5C-3AE1-64C8-A9681712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4BBDE-EA63-9C3C-D378-7051243D4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774CB-05AB-A050-9D3D-1844724225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1C9BE-80AC-459C-864E-D372B6EC7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D207E2-8F8B-8624-222F-CA7234E9D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5F3FC-B4FF-7B35-3D3B-74BA91904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7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7CC78-44FD-743A-7D6B-07CF97CE4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EC9E2-E28D-3DD1-D219-E1444714E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FD3CD-50A6-F3DB-4638-8977C69A6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63B94-B365-FCCF-AA95-8B769AC66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C48D0-F0F8-8174-2FEB-2F9124950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91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6DE05-7E96-E9DC-D82F-895D816EB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1058-FFC4-B67A-228B-768C6BA7C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3B5E54-1F68-E711-934F-C78290F9C3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E611B-6114-2B8B-A8AD-D7351ABDE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D33B2-1381-C238-6E03-8D2CBA7F9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530A3A-16C4-6323-3E7F-B487C2D4C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71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78E37-D589-5AE7-EAF0-6A53E8426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EBD8B3-D7B7-34F6-CBF5-B523F71AC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8470CC-CB38-ECCE-0256-B6141A1D03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F4D31E-C863-0636-5B19-AC6E66812B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A427E6-D4F2-8948-E684-F70D613A63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BC51B5-39E6-4537-71C6-C7D7954EB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8B204D-26A9-F181-2DC6-8F5D8E756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A18EE5-4EE6-E6C2-1D4D-1D80CA5DC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86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DDA0C-0270-FC61-0CCE-95682C79E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8EB8DB-2775-769A-E34E-960B737E9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C6B688-D264-FAF1-6FD2-D6A94F495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95CE44-79DD-5E76-75E8-7CB215B05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6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028683-3730-5A08-8ACC-014351A9D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75D0E9-F314-1045-27D5-3B18D86B1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14E34-9822-3BF6-6E66-224C6693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08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597566-AC2C-92A0-07B6-1E60D2A2B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6C8A63-0A0C-3348-EC7F-8FDB55FD8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5BBA33-0A3D-C541-60B2-E06A97F84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6A68D-623F-2B20-CF15-303A6291C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41D66-BF03-9E1B-6162-3F85F78B4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2372C8-6B32-8795-3B14-6794B879D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1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81F59-FDE6-7840-30C1-2A4327886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07FAF3-B31C-089E-69BC-5964D7C4E0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420C83-DCDF-BE88-9A7A-10DD0D12E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6B78F-47C8-E5FC-E8EA-F5F8101EC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EFFB68-57C4-4D2E-47E7-E1DA01E7E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27D37-39BD-9224-3FB5-FA5AA1DD5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82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7CD1F3-C002-131E-3F0D-BCB1269D7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B7CC26-1E1C-5C8D-416F-7703B8131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47D18-161D-5ED0-86A8-0034CFD6F6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4B111-67BB-7E48-8ABE-4F9BFF834028}" type="datetimeFigureOut">
              <a:rPr lang="en-US" smtClean="0"/>
              <a:t>7/13/2025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848D6-6577-D426-370E-5F7CAB0E2D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51291C-7BB4-9768-9088-9084E7D27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240585-E854-EA4E-9F92-9C6B2BD6D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619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20F75-AE52-4ACE-2B76-5F45DA39F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44" y="164662"/>
            <a:ext cx="9270125" cy="1191172"/>
          </a:xfrm>
        </p:spPr>
        <p:txBody>
          <a:bodyPr>
            <a:normAutofit/>
          </a:bodyPr>
          <a:lstStyle/>
          <a:p>
            <a:r>
              <a:rPr lang="en-US" sz="5500" dirty="0"/>
              <a:t>The Need For Theological Triage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1CDF5-BC5E-066D-BC49-EC4D021F7D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5A5ADE9-70EB-7E34-C1D7-5ABEF85E5D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1" y="2238372"/>
            <a:ext cx="8534400" cy="4793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2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30D3F9-FAA3-7F19-0F8E-25472374F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207" y="189187"/>
            <a:ext cx="11687503" cy="3478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baseline="30000" dirty="0"/>
              <a:t> </a:t>
            </a:r>
            <a:r>
              <a:rPr lang="en-US" sz="3000" dirty="0"/>
              <a:t>I am astonished that you are so quickly deserting him who called you in the grace of Christ and are turning to a different gospel. </a:t>
            </a:r>
          </a:p>
          <a:p>
            <a:pPr marL="0" indent="0">
              <a:buNone/>
            </a:pPr>
            <a:r>
              <a:rPr lang="en-US" sz="2600" b="1" dirty="0"/>
              <a:t>Galatians 1:6</a:t>
            </a:r>
          </a:p>
          <a:p>
            <a:pPr marL="0" indent="0">
              <a:buNone/>
            </a:pPr>
            <a:endParaRPr lang="en-US" sz="3000" dirty="0"/>
          </a:p>
          <a:p>
            <a:pPr marL="0" indent="0">
              <a:buNone/>
            </a:pPr>
            <a:r>
              <a:rPr lang="en-US" sz="3000" dirty="0"/>
              <a:t>As for the one who is weak in faith, welcome him, but not to quarrel over opinions. </a:t>
            </a:r>
          </a:p>
          <a:p>
            <a:pPr marL="0" indent="0">
              <a:buNone/>
            </a:pPr>
            <a:r>
              <a:rPr lang="en-US" sz="2600" b="1" dirty="0"/>
              <a:t>Romans 14:1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45AF27-E5E3-1BCD-23B4-8A92BAACB83E}"/>
              </a:ext>
            </a:extLst>
          </p:cNvPr>
          <p:cNvSpPr txBox="1"/>
          <p:nvPr/>
        </p:nvSpPr>
        <p:spPr>
          <a:xfrm>
            <a:off x="210207" y="4567533"/>
            <a:ext cx="7472855" cy="19697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3200" dirty="0"/>
              <a:t>Take my yoke upon you, and learn from me, for I am gentle and lowly in heart, and you will find rest for your souls. </a:t>
            </a:r>
          </a:p>
          <a:p>
            <a:pPr marL="0" indent="0">
              <a:buNone/>
            </a:pPr>
            <a:r>
              <a:rPr lang="en-US" sz="2600" b="1" dirty="0"/>
              <a:t>Matthew 1:29</a:t>
            </a:r>
          </a:p>
        </p:txBody>
      </p:sp>
    </p:spTree>
    <p:extLst>
      <p:ext uri="{BB962C8B-B14F-4D97-AF65-F5344CB8AC3E}">
        <p14:creationId xmlns:p14="http://schemas.microsoft.com/office/powerpoint/2010/main" val="160797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D082-029C-BFFC-4E05-FCABBC55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069" y="241738"/>
            <a:ext cx="10775731" cy="578070"/>
          </a:xfrm>
        </p:spPr>
        <p:txBody>
          <a:bodyPr>
            <a:normAutofit fontScale="90000"/>
          </a:bodyPr>
          <a:lstStyle/>
          <a:p>
            <a:r>
              <a:rPr lang="en-US" dirty="0"/>
              <a:t>Theological Separatism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2552C-4CC9-B310-38FE-F351E4FAC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421" y="2827280"/>
            <a:ext cx="11845158" cy="4614043"/>
          </a:xfrm>
        </p:spPr>
        <p:txBody>
          <a:bodyPr/>
          <a:lstStyle/>
          <a:p>
            <a:pPr marL="0" indent="0">
              <a:buNone/>
            </a:pPr>
            <a:r>
              <a:rPr lang="en-US" sz="3200" baseline="30000" dirty="0"/>
              <a:t>38 </a:t>
            </a:r>
            <a:r>
              <a:rPr lang="en-US" sz="3200" dirty="0"/>
              <a:t>John said to him, “Teacher, we saw someone casting out demons </a:t>
            </a:r>
            <a:r>
              <a:rPr lang="en-US" sz="3200" u="sng" dirty="0"/>
              <a:t>in your name</a:t>
            </a:r>
            <a:r>
              <a:rPr lang="en-US" sz="3200" dirty="0"/>
              <a:t>, and we tried to stop him, because </a:t>
            </a:r>
            <a:r>
              <a:rPr lang="en-US" sz="3200" u="sng" dirty="0"/>
              <a:t>he was not following us</a:t>
            </a:r>
            <a:r>
              <a:rPr lang="en-US" sz="3200" dirty="0"/>
              <a:t>.” </a:t>
            </a:r>
            <a:r>
              <a:rPr lang="en-US" sz="3200" baseline="30000" dirty="0"/>
              <a:t>39 </a:t>
            </a:r>
            <a:r>
              <a:rPr lang="en-US" sz="3200" dirty="0"/>
              <a:t>But Jesus said, “Do not stop him, for no one who does a mighty work in my name will be able soon afterward to speak evil of me. </a:t>
            </a:r>
            <a:r>
              <a:rPr lang="en-US" sz="3200" baseline="30000" dirty="0"/>
              <a:t>40 </a:t>
            </a:r>
            <a:r>
              <a:rPr lang="en-US" sz="3200" dirty="0"/>
              <a:t>For the one who is not against us is for us. </a:t>
            </a:r>
            <a:r>
              <a:rPr lang="en-US" sz="3200" baseline="30000" dirty="0"/>
              <a:t>41 </a:t>
            </a:r>
            <a:r>
              <a:rPr lang="en-US" sz="3200" dirty="0"/>
              <a:t>For truly, I say to you, whoever gives you a cup of water to drink because you belong to Christ will by no means lose his reward.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460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AE5A1-0413-1B55-5FA8-1DC5CA2BA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4F9D2-6F32-1D18-1C26-37D7F3D7A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8069" y="241738"/>
            <a:ext cx="10775731" cy="578070"/>
          </a:xfrm>
        </p:spPr>
        <p:txBody>
          <a:bodyPr>
            <a:normAutofit fontScale="90000"/>
          </a:bodyPr>
          <a:lstStyle/>
          <a:p>
            <a:r>
              <a:rPr lang="en-US" dirty="0"/>
              <a:t>Theological Minimalism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818F4D-48F7-8A97-44C6-2C8233C216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910" y="1476703"/>
            <a:ext cx="11866179" cy="51395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 Luther who would have compromised with regard to the Lord’s Supper never would have said at the Diet of Worms, ‘Here I stand, I cannot do otherwise, God help me, Amen.’ Indifferentism about doctrine makes no heroes of the faith.”</a:t>
            </a:r>
          </a:p>
        </p:txBody>
      </p:sp>
    </p:spTree>
    <p:extLst>
      <p:ext uri="{BB962C8B-B14F-4D97-AF65-F5344CB8AC3E}">
        <p14:creationId xmlns:p14="http://schemas.microsoft.com/office/powerpoint/2010/main" val="403636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E76A1-E40A-FE99-300D-8E0063A1A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952" y="223344"/>
            <a:ext cx="11782096" cy="6411311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/>
              <a:t>1. First-rank doctrines are </a:t>
            </a:r>
            <a:r>
              <a:rPr lang="en-US" sz="3200" i="1" dirty="0"/>
              <a:t>essential</a:t>
            </a:r>
            <a:r>
              <a:rPr lang="en-US" sz="3200" dirty="0"/>
              <a:t> to the gospel itself. </a:t>
            </a:r>
          </a:p>
          <a:p>
            <a:pPr marL="0" lvl="0" indent="0">
              <a:buNone/>
            </a:pPr>
            <a:r>
              <a:rPr lang="en-US" sz="3200" dirty="0"/>
              <a:t>2. Second-rank doctrines are </a:t>
            </a:r>
            <a:r>
              <a:rPr lang="en-US" sz="3200" i="1" dirty="0"/>
              <a:t>urgent </a:t>
            </a:r>
            <a:r>
              <a:rPr lang="en-US" sz="3200" dirty="0"/>
              <a:t>for the health and practice of the church</a:t>
            </a:r>
          </a:p>
          <a:p>
            <a:pPr marL="0" lvl="0" indent="0">
              <a:buNone/>
            </a:pPr>
            <a:r>
              <a:rPr lang="en-US" sz="3200" dirty="0"/>
              <a:t>3. Third-rank doctrines are </a:t>
            </a:r>
            <a:r>
              <a:rPr lang="en-US" sz="3200" i="1" dirty="0"/>
              <a:t>important</a:t>
            </a:r>
            <a:r>
              <a:rPr lang="en-US" sz="3200" dirty="0"/>
              <a:t> to Christian theology, but not enough to justify separation or division among Christians.</a:t>
            </a:r>
          </a:p>
          <a:p>
            <a:pPr marL="0" lvl="0" indent="0">
              <a:buNone/>
            </a:pPr>
            <a:r>
              <a:rPr lang="en-US" sz="3200" dirty="0"/>
              <a:t>4. Fourth-rank doctrines are </a:t>
            </a:r>
            <a:r>
              <a:rPr lang="en-US" sz="3200" i="1" dirty="0"/>
              <a:t>unimportant</a:t>
            </a:r>
            <a:r>
              <a:rPr lang="en-US" sz="3200" dirty="0"/>
              <a:t> to our gospel witness and ministry collaboration.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76B189-0B74-1FA1-3E43-3638D2410EE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0869" b="23832"/>
          <a:stretch>
            <a:fillRect/>
          </a:stretch>
        </p:blipFill>
        <p:spPr>
          <a:xfrm>
            <a:off x="10100441" y="3885423"/>
            <a:ext cx="2091559" cy="2972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090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Need For Theological Triage</vt:lpstr>
      <vt:lpstr>PowerPoint Presentation</vt:lpstr>
      <vt:lpstr>Theological Separatism</vt:lpstr>
      <vt:lpstr>Theological Minimalism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2025-07-13T18:53:24Z</dcterms:created>
  <dcterms:modified xsi:type="dcterms:W3CDTF">2025-07-13T18:53:29Z</dcterms:modified>
</cp:coreProperties>
</file>