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sldIdLst>
    <p:sldId id="26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0D35F011-1AC4-4009-9061-77A939E3CC12}">
          <p14:sldIdLst>
            <p14:sldId id="266"/>
            <p14:sldId id="257"/>
            <p14:sldId id="258"/>
            <p14:sldId id="259"/>
            <p14:sldId id="260"/>
            <p14:sldId id="261"/>
            <p14:sldId id="262"/>
            <p14:sldId id="2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1954" autoAdjust="0"/>
    <p:restoredTop sz="94696"/>
  </p:normalViewPr>
  <p:slideViewPr>
    <p:cSldViewPr snapToGrid="0">
      <p:cViewPr varScale="1">
        <p:scale>
          <a:sx n="55" d="100"/>
          <a:sy n="55" d="100"/>
        </p:scale>
        <p:origin x="84" y="5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8AB87-448C-94CA-BE59-793CC9AFE5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451EA1-33AD-50F8-F0CE-03E4772EAB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D64CC75-0A42-60CC-4D8D-98DE9AD73538}"/>
              </a:ext>
            </a:extLst>
          </p:cNvPr>
          <p:cNvSpPr>
            <a:spLocks noGrp="1"/>
          </p:cNvSpPr>
          <p:nvPr>
            <p:ph type="dt" sz="half" idx="10"/>
          </p:nvPr>
        </p:nvSpPr>
        <p:spPr/>
        <p:txBody>
          <a:bodyPr/>
          <a:lstStyle/>
          <a:p>
            <a:fld id="{2A0A74A2-1941-0640-AC1D-343930CA1C8A}" type="datetimeFigureOut">
              <a:rPr lang="en-US" smtClean="0"/>
              <a:t>7/14/2025</a:t>
            </a:fld>
            <a:endParaRPr lang="en-US"/>
          </a:p>
        </p:txBody>
      </p:sp>
      <p:sp>
        <p:nvSpPr>
          <p:cNvPr id="5" name="Footer Placeholder 4">
            <a:extLst>
              <a:ext uri="{FF2B5EF4-FFF2-40B4-BE49-F238E27FC236}">
                <a16:creationId xmlns:a16="http://schemas.microsoft.com/office/drawing/2014/main" id="{DD12247C-CC80-708A-557A-E2E2D4362A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48C3F5-E17E-B375-0BA4-DC8ACA966E39}"/>
              </a:ext>
            </a:extLst>
          </p:cNvPr>
          <p:cNvSpPr>
            <a:spLocks noGrp="1"/>
          </p:cNvSpPr>
          <p:nvPr>
            <p:ph type="sldNum" sz="quarter" idx="12"/>
          </p:nvPr>
        </p:nvSpPr>
        <p:spPr/>
        <p:txBody>
          <a:bodyPr/>
          <a:lstStyle/>
          <a:p>
            <a:fld id="{8B26C5B5-A2B4-2C46-891A-BF03F624473F}" type="slidenum">
              <a:rPr lang="en-US" smtClean="0"/>
              <a:t>‹#›</a:t>
            </a:fld>
            <a:endParaRPr lang="en-US"/>
          </a:p>
        </p:txBody>
      </p:sp>
    </p:spTree>
    <p:extLst>
      <p:ext uri="{BB962C8B-B14F-4D97-AF65-F5344CB8AC3E}">
        <p14:creationId xmlns:p14="http://schemas.microsoft.com/office/powerpoint/2010/main" val="2120274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E1E6F-7649-6434-B6F9-DD435D8ED33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2BDE051-3DD5-4F59-DF07-E8788B7934F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B83AA7-C4D4-AA5D-F0D3-5A7F949124D9}"/>
              </a:ext>
            </a:extLst>
          </p:cNvPr>
          <p:cNvSpPr>
            <a:spLocks noGrp="1"/>
          </p:cNvSpPr>
          <p:nvPr>
            <p:ph type="dt" sz="half" idx="10"/>
          </p:nvPr>
        </p:nvSpPr>
        <p:spPr/>
        <p:txBody>
          <a:bodyPr/>
          <a:lstStyle/>
          <a:p>
            <a:fld id="{2A0A74A2-1941-0640-AC1D-343930CA1C8A}" type="datetimeFigureOut">
              <a:rPr lang="en-US" smtClean="0"/>
              <a:t>7/14/2025</a:t>
            </a:fld>
            <a:endParaRPr lang="en-US"/>
          </a:p>
        </p:txBody>
      </p:sp>
      <p:sp>
        <p:nvSpPr>
          <p:cNvPr id="5" name="Footer Placeholder 4">
            <a:extLst>
              <a:ext uri="{FF2B5EF4-FFF2-40B4-BE49-F238E27FC236}">
                <a16:creationId xmlns:a16="http://schemas.microsoft.com/office/drawing/2014/main" id="{6551D205-CE97-249C-DC24-5D9924901B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F38A73-00EA-3782-BFCE-0CA6035ED4BB}"/>
              </a:ext>
            </a:extLst>
          </p:cNvPr>
          <p:cNvSpPr>
            <a:spLocks noGrp="1"/>
          </p:cNvSpPr>
          <p:nvPr>
            <p:ph type="sldNum" sz="quarter" idx="12"/>
          </p:nvPr>
        </p:nvSpPr>
        <p:spPr/>
        <p:txBody>
          <a:bodyPr/>
          <a:lstStyle/>
          <a:p>
            <a:fld id="{8B26C5B5-A2B4-2C46-891A-BF03F624473F}" type="slidenum">
              <a:rPr lang="en-US" smtClean="0"/>
              <a:t>‹#›</a:t>
            </a:fld>
            <a:endParaRPr lang="en-US"/>
          </a:p>
        </p:txBody>
      </p:sp>
    </p:spTree>
    <p:extLst>
      <p:ext uri="{BB962C8B-B14F-4D97-AF65-F5344CB8AC3E}">
        <p14:creationId xmlns:p14="http://schemas.microsoft.com/office/powerpoint/2010/main" val="2229951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B8D233-DFEB-7F48-C8BF-6413642E31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FC618C7-55A9-0857-A1CC-7C3D0507D72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CEE179-FBB8-568F-75D9-82D4D801678F}"/>
              </a:ext>
            </a:extLst>
          </p:cNvPr>
          <p:cNvSpPr>
            <a:spLocks noGrp="1"/>
          </p:cNvSpPr>
          <p:nvPr>
            <p:ph type="dt" sz="half" idx="10"/>
          </p:nvPr>
        </p:nvSpPr>
        <p:spPr/>
        <p:txBody>
          <a:bodyPr/>
          <a:lstStyle/>
          <a:p>
            <a:fld id="{2A0A74A2-1941-0640-AC1D-343930CA1C8A}" type="datetimeFigureOut">
              <a:rPr lang="en-US" smtClean="0"/>
              <a:t>7/14/2025</a:t>
            </a:fld>
            <a:endParaRPr lang="en-US"/>
          </a:p>
        </p:txBody>
      </p:sp>
      <p:sp>
        <p:nvSpPr>
          <p:cNvPr id="5" name="Footer Placeholder 4">
            <a:extLst>
              <a:ext uri="{FF2B5EF4-FFF2-40B4-BE49-F238E27FC236}">
                <a16:creationId xmlns:a16="http://schemas.microsoft.com/office/drawing/2014/main" id="{43CE5542-B92B-A9AC-D08B-38638FBCC4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5EF1FF-16FB-8EC3-0AC9-A9DAD9347CCA}"/>
              </a:ext>
            </a:extLst>
          </p:cNvPr>
          <p:cNvSpPr>
            <a:spLocks noGrp="1"/>
          </p:cNvSpPr>
          <p:nvPr>
            <p:ph type="sldNum" sz="quarter" idx="12"/>
          </p:nvPr>
        </p:nvSpPr>
        <p:spPr/>
        <p:txBody>
          <a:bodyPr/>
          <a:lstStyle/>
          <a:p>
            <a:fld id="{8B26C5B5-A2B4-2C46-891A-BF03F624473F}" type="slidenum">
              <a:rPr lang="en-US" smtClean="0"/>
              <a:t>‹#›</a:t>
            </a:fld>
            <a:endParaRPr lang="en-US"/>
          </a:p>
        </p:txBody>
      </p:sp>
    </p:spTree>
    <p:extLst>
      <p:ext uri="{BB962C8B-B14F-4D97-AF65-F5344CB8AC3E}">
        <p14:creationId xmlns:p14="http://schemas.microsoft.com/office/powerpoint/2010/main" val="4070195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91688-1BEA-B0C9-6B8F-A753A6B26A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B50F73-4CF6-6014-2B89-B772467A20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637B48-9D4A-C1B4-912C-766A77FED259}"/>
              </a:ext>
            </a:extLst>
          </p:cNvPr>
          <p:cNvSpPr>
            <a:spLocks noGrp="1"/>
          </p:cNvSpPr>
          <p:nvPr>
            <p:ph type="dt" sz="half" idx="10"/>
          </p:nvPr>
        </p:nvSpPr>
        <p:spPr/>
        <p:txBody>
          <a:bodyPr/>
          <a:lstStyle/>
          <a:p>
            <a:fld id="{2A0A74A2-1941-0640-AC1D-343930CA1C8A}" type="datetimeFigureOut">
              <a:rPr lang="en-US" smtClean="0"/>
              <a:t>7/14/2025</a:t>
            </a:fld>
            <a:endParaRPr lang="en-US"/>
          </a:p>
        </p:txBody>
      </p:sp>
      <p:sp>
        <p:nvSpPr>
          <p:cNvPr id="5" name="Footer Placeholder 4">
            <a:extLst>
              <a:ext uri="{FF2B5EF4-FFF2-40B4-BE49-F238E27FC236}">
                <a16:creationId xmlns:a16="http://schemas.microsoft.com/office/drawing/2014/main" id="{6A5BC8FB-47C2-0523-29DD-DEA3D45EAB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099C82-EE5D-6FD7-A615-E524BC41E21D}"/>
              </a:ext>
            </a:extLst>
          </p:cNvPr>
          <p:cNvSpPr>
            <a:spLocks noGrp="1"/>
          </p:cNvSpPr>
          <p:nvPr>
            <p:ph type="sldNum" sz="quarter" idx="12"/>
          </p:nvPr>
        </p:nvSpPr>
        <p:spPr/>
        <p:txBody>
          <a:bodyPr/>
          <a:lstStyle/>
          <a:p>
            <a:fld id="{8B26C5B5-A2B4-2C46-891A-BF03F624473F}" type="slidenum">
              <a:rPr lang="en-US" smtClean="0"/>
              <a:t>‹#›</a:t>
            </a:fld>
            <a:endParaRPr lang="en-US"/>
          </a:p>
        </p:txBody>
      </p:sp>
    </p:spTree>
    <p:extLst>
      <p:ext uri="{BB962C8B-B14F-4D97-AF65-F5344CB8AC3E}">
        <p14:creationId xmlns:p14="http://schemas.microsoft.com/office/powerpoint/2010/main" val="2418997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7DC40-CE71-8C90-0C3B-CE484535C3D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2F4455C-B043-82A4-7F57-FDC3555203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23850E-A13F-1CF2-ECBD-34538F6F37BC}"/>
              </a:ext>
            </a:extLst>
          </p:cNvPr>
          <p:cNvSpPr>
            <a:spLocks noGrp="1"/>
          </p:cNvSpPr>
          <p:nvPr>
            <p:ph type="dt" sz="half" idx="10"/>
          </p:nvPr>
        </p:nvSpPr>
        <p:spPr/>
        <p:txBody>
          <a:bodyPr/>
          <a:lstStyle/>
          <a:p>
            <a:fld id="{2A0A74A2-1941-0640-AC1D-343930CA1C8A}" type="datetimeFigureOut">
              <a:rPr lang="en-US" smtClean="0"/>
              <a:t>7/14/2025</a:t>
            </a:fld>
            <a:endParaRPr lang="en-US"/>
          </a:p>
        </p:txBody>
      </p:sp>
      <p:sp>
        <p:nvSpPr>
          <p:cNvPr id="5" name="Footer Placeholder 4">
            <a:extLst>
              <a:ext uri="{FF2B5EF4-FFF2-40B4-BE49-F238E27FC236}">
                <a16:creationId xmlns:a16="http://schemas.microsoft.com/office/drawing/2014/main" id="{07686DC6-7D6D-C979-D9BD-31A4F9C1CD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1CE078-F998-19D5-27F4-12A86E921718}"/>
              </a:ext>
            </a:extLst>
          </p:cNvPr>
          <p:cNvSpPr>
            <a:spLocks noGrp="1"/>
          </p:cNvSpPr>
          <p:nvPr>
            <p:ph type="sldNum" sz="quarter" idx="12"/>
          </p:nvPr>
        </p:nvSpPr>
        <p:spPr/>
        <p:txBody>
          <a:bodyPr/>
          <a:lstStyle/>
          <a:p>
            <a:fld id="{8B26C5B5-A2B4-2C46-891A-BF03F624473F}" type="slidenum">
              <a:rPr lang="en-US" smtClean="0"/>
              <a:t>‹#›</a:t>
            </a:fld>
            <a:endParaRPr lang="en-US"/>
          </a:p>
        </p:txBody>
      </p:sp>
    </p:spTree>
    <p:extLst>
      <p:ext uri="{BB962C8B-B14F-4D97-AF65-F5344CB8AC3E}">
        <p14:creationId xmlns:p14="http://schemas.microsoft.com/office/powerpoint/2010/main" val="3635469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1A488-22CB-8CBE-5A9E-975D9E4CB7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E24BB1-8B01-3FD1-55C1-1D52A034F18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48A31E4-D416-1AEF-2781-E3A86546E8D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BE5E13B-3F9A-8062-AB01-89C4C1496557}"/>
              </a:ext>
            </a:extLst>
          </p:cNvPr>
          <p:cNvSpPr>
            <a:spLocks noGrp="1"/>
          </p:cNvSpPr>
          <p:nvPr>
            <p:ph type="dt" sz="half" idx="10"/>
          </p:nvPr>
        </p:nvSpPr>
        <p:spPr/>
        <p:txBody>
          <a:bodyPr/>
          <a:lstStyle/>
          <a:p>
            <a:fld id="{2A0A74A2-1941-0640-AC1D-343930CA1C8A}" type="datetimeFigureOut">
              <a:rPr lang="en-US" smtClean="0"/>
              <a:t>7/14/2025</a:t>
            </a:fld>
            <a:endParaRPr lang="en-US"/>
          </a:p>
        </p:txBody>
      </p:sp>
      <p:sp>
        <p:nvSpPr>
          <p:cNvPr id="6" name="Footer Placeholder 5">
            <a:extLst>
              <a:ext uri="{FF2B5EF4-FFF2-40B4-BE49-F238E27FC236}">
                <a16:creationId xmlns:a16="http://schemas.microsoft.com/office/drawing/2014/main" id="{718CB9F8-F7B5-426C-5971-837FF5A4B9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A63837-90AD-D695-E419-30533FAB9ED4}"/>
              </a:ext>
            </a:extLst>
          </p:cNvPr>
          <p:cNvSpPr>
            <a:spLocks noGrp="1"/>
          </p:cNvSpPr>
          <p:nvPr>
            <p:ph type="sldNum" sz="quarter" idx="12"/>
          </p:nvPr>
        </p:nvSpPr>
        <p:spPr/>
        <p:txBody>
          <a:bodyPr/>
          <a:lstStyle/>
          <a:p>
            <a:fld id="{8B26C5B5-A2B4-2C46-891A-BF03F624473F}" type="slidenum">
              <a:rPr lang="en-US" smtClean="0"/>
              <a:t>‹#›</a:t>
            </a:fld>
            <a:endParaRPr lang="en-US"/>
          </a:p>
        </p:txBody>
      </p:sp>
    </p:spTree>
    <p:extLst>
      <p:ext uri="{BB962C8B-B14F-4D97-AF65-F5344CB8AC3E}">
        <p14:creationId xmlns:p14="http://schemas.microsoft.com/office/powerpoint/2010/main" val="3287905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DD171-CD58-8361-2A80-4249EE77D88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293A098-7B41-3E3F-41D3-F61B265A19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05DCE66-3556-B44D-9611-5FB8D9E573F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D563C02-28D0-0520-7E38-E752500B7C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A751BE-E258-03E3-8DE6-90630CF3A2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BB71301-82C2-83A9-9A0E-0CA3427BA3B7}"/>
              </a:ext>
            </a:extLst>
          </p:cNvPr>
          <p:cNvSpPr>
            <a:spLocks noGrp="1"/>
          </p:cNvSpPr>
          <p:nvPr>
            <p:ph type="dt" sz="half" idx="10"/>
          </p:nvPr>
        </p:nvSpPr>
        <p:spPr/>
        <p:txBody>
          <a:bodyPr/>
          <a:lstStyle/>
          <a:p>
            <a:fld id="{2A0A74A2-1941-0640-AC1D-343930CA1C8A}" type="datetimeFigureOut">
              <a:rPr lang="en-US" smtClean="0"/>
              <a:t>7/14/2025</a:t>
            </a:fld>
            <a:endParaRPr lang="en-US"/>
          </a:p>
        </p:txBody>
      </p:sp>
      <p:sp>
        <p:nvSpPr>
          <p:cNvPr id="8" name="Footer Placeholder 7">
            <a:extLst>
              <a:ext uri="{FF2B5EF4-FFF2-40B4-BE49-F238E27FC236}">
                <a16:creationId xmlns:a16="http://schemas.microsoft.com/office/drawing/2014/main" id="{244A53D7-9278-169E-E987-373C6F42A2F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1F5D090-CD6E-97A6-BA63-39D2E9821E73}"/>
              </a:ext>
            </a:extLst>
          </p:cNvPr>
          <p:cNvSpPr>
            <a:spLocks noGrp="1"/>
          </p:cNvSpPr>
          <p:nvPr>
            <p:ph type="sldNum" sz="quarter" idx="12"/>
          </p:nvPr>
        </p:nvSpPr>
        <p:spPr/>
        <p:txBody>
          <a:bodyPr/>
          <a:lstStyle/>
          <a:p>
            <a:fld id="{8B26C5B5-A2B4-2C46-891A-BF03F624473F}" type="slidenum">
              <a:rPr lang="en-US" smtClean="0"/>
              <a:t>‹#›</a:t>
            </a:fld>
            <a:endParaRPr lang="en-US"/>
          </a:p>
        </p:txBody>
      </p:sp>
    </p:spTree>
    <p:extLst>
      <p:ext uri="{BB962C8B-B14F-4D97-AF65-F5344CB8AC3E}">
        <p14:creationId xmlns:p14="http://schemas.microsoft.com/office/powerpoint/2010/main" val="2190438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ACF27-4910-B8FA-8F6B-36F548A718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1016757-119E-018C-9346-7C4832AE22E7}"/>
              </a:ext>
            </a:extLst>
          </p:cNvPr>
          <p:cNvSpPr>
            <a:spLocks noGrp="1"/>
          </p:cNvSpPr>
          <p:nvPr>
            <p:ph type="dt" sz="half" idx="10"/>
          </p:nvPr>
        </p:nvSpPr>
        <p:spPr/>
        <p:txBody>
          <a:bodyPr/>
          <a:lstStyle/>
          <a:p>
            <a:fld id="{2A0A74A2-1941-0640-AC1D-343930CA1C8A}" type="datetimeFigureOut">
              <a:rPr lang="en-US" smtClean="0"/>
              <a:t>7/14/2025</a:t>
            </a:fld>
            <a:endParaRPr lang="en-US"/>
          </a:p>
        </p:txBody>
      </p:sp>
      <p:sp>
        <p:nvSpPr>
          <p:cNvPr id="4" name="Footer Placeholder 3">
            <a:extLst>
              <a:ext uri="{FF2B5EF4-FFF2-40B4-BE49-F238E27FC236}">
                <a16:creationId xmlns:a16="http://schemas.microsoft.com/office/drawing/2014/main" id="{A747FC88-E7C8-106E-5D3F-2C93FD54246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EEAD3C8-0DAE-83B9-2DDC-5606113633C4}"/>
              </a:ext>
            </a:extLst>
          </p:cNvPr>
          <p:cNvSpPr>
            <a:spLocks noGrp="1"/>
          </p:cNvSpPr>
          <p:nvPr>
            <p:ph type="sldNum" sz="quarter" idx="12"/>
          </p:nvPr>
        </p:nvSpPr>
        <p:spPr/>
        <p:txBody>
          <a:bodyPr/>
          <a:lstStyle/>
          <a:p>
            <a:fld id="{8B26C5B5-A2B4-2C46-891A-BF03F624473F}" type="slidenum">
              <a:rPr lang="en-US" smtClean="0"/>
              <a:t>‹#›</a:t>
            </a:fld>
            <a:endParaRPr lang="en-US"/>
          </a:p>
        </p:txBody>
      </p:sp>
    </p:spTree>
    <p:extLst>
      <p:ext uri="{BB962C8B-B14F-4D97-AF65-F5344CB8AC3E}">
        <p14:creationId xmlns:p14="http://schemas.microsoft.com/office/powerpoint/2010/main" val="573581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75E3D3-1900-7DA7-B88D-AC9AA5355D1F}"/>
              </a:ext>
            </a:extLst>
          </p:cNvPr>
          <p:cNvSpPr>
            <a:spLocks noGrp="1"/>
          </p:cNvSpPr>
          <p:nvPr>
            <p:ph type="dt" sz="half" idx="10"/>
          </p:nvPr>
        </p:nvSpPr>
        <p:spPr/>
        <p:txBody>
          <a:bodyPr/>
          <a:lstStyle/>
          <a:p>
            <a:fld id="{2A0A74A2-1941-0640-AC1D-343930CA1C8A}" type="datetimeFigureOut">
              <a:rPr lang="en-US" smtClean="0"/>
              <a:t>7/14/2025</a:t>
            </a:fld>
            <a:endParaRPr lang="en-US"/>
          </a:p>
        </p:txBody>
      </p:sp>
      <p:sp>
        <p:nvSpPr>
          <p:cNvPr id="3" name="Footer Placeholder 2">
            <a:extLst>
              <a:ext uri="{FF2B5EF4-FFF2-40B4-BE49-F238E27FC236}">
                <a16:creationId xmlns:a16="http://schemas.microsoft.com/office/drawing/2014/main" id="{EB0DFD68-8D3B-AA59-2BB7-3833543C655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2FD6C29-154F-8DD2-AACD-0C83458DEF89}"/>
              </a:ext>
            </a:extLst>
          </p:cNvPr>
          <p:cNvSpPr>
            <a:spLocks noGrp="1"/>
          </p:cNvSpPr>
          <p:nvPr>
            <p:ph type="sldNum" sz="quarter" idx="12"/>
          </p:nvPr>
        </p:nvSpPr>
        <p:spPr/>
        <p:txBody>
          <a:bodyPr/>
          <a:lstStyle/>
          <a:p>
            <a:fld id="{8B26C5B5-A2B4-2C46-891A-BF03F624473F}" type="slidenum">
              <a:rPr lang="en-US" smtClean="0"/>
              <a:t>‹#›</a:t>
            </a:fld>
            <a:endParaRPr lang="en-US"/>
          </a:p>
        </p:txBody>
      </p:sp>
    </p:spTree>
    <p:extLst>
      <p:ext uri="{BB962C8B-B14F-4D97-AF65-F5344CB8AC3E}">
        <p14:creationId xmlns:p14="http://schemas.microsoft.com/office/powerpoint/2010/main" val="497355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0C4A1-5895-35A0-48E5-8DDB996675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CEB2BB-B4B9-D142-E69F-C49E494109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D5916C-066D-BFF3-5643-524C35963F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B67E41-03C9-2215-BD2B-0864BBD40702}"/>
              </a:ext>
            </a:extLst>
          </p:cNvPr>
          <p:cNvSpPr>
            <a:spLocks noGrp="1"/>
          </p:cNvSpPr>
          <p:nvPr>
            <p:ph type="dt" sz="half" idx="10"/>
          </p:nvPr>
        </p:nvSpPr>
        <p:spPr/>
        <p:txBody>
          <a:bodyPr/>
          <a:lstStyle/>
          <a:p>
            <a:fld id="{2A0A74A2-1941-0640-AC1D-343930CA1C8A}" type="datetimeFigureOut">
              <a:rPr lang="en-US" smtClean="0"/>
              <a:t>7/14/2025</a:t>
            </a:fld>
            <a:endParaRPr lang="en-US"/>
          </a:p>
        </p:txBody>
      </p:sp>
      <p:sp>
        <p:nvSpPr>
          <p:cNvPr id="6" name="Footer Placeholder 5">
            <a:extLst>
              <a:ext uri="{FF2B5EF4-FFF2-40B4-BE49-F238E27FC236}">
                <a16:creationId xmlns:a16="http://schemas.microsoft.com/office/drawing/2014/main" id="{89CDF362-81A6-ADFA-12DF-ACBD1C8B4C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0927B5-E865-A671-4F00-62481473BC43}"/>
              </a:ext>
            </a:extLst>
          </p:cNvPr>
          <p:cNvSpPr>
            <a:spLocks noGrp="1"/>
          </p:cNvSpPr>
          <p:nvPr>
            <p:ph type="sldNum" sz="quarter" idx="12"/>
          </p:nvPr>
        </p:nvSpPr>
        <p:spPr/>
        <p:txBody>
          <a:bodyPr/>
          <a:lstStyle/>
          <a:p>
            <a:fld id="{8B26C5B5-A2B4-2C46-891A-BF03F624473F}" type="slidenum">
              <a:rPr lang="en-US" smtClean="0"/>
              <a:t>‹#›</a:t>
            </a:fld>
            <a:endParaRPr lang="en-US"/>
          </a:p>
        </p:txBody>
      </p:sp>
    </p:spTree>
    <p:extLst>
      <p:ext uri="{BB962C8B-B14F-4D97-AF65-F5344CB8AC3E}">
        <p14:creationId xmlns:p14="http://schemas.microsoft.com/office/powerpoint/2010/main" val="1559909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9F737-E4A6-2E3C-CDB0-F3A9358ED0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86FD2A5-824C-9462-8E5A-ACC1BC1037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1488D98-DDED-ACE8-F75B-1B7A74F077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FCCBA6-29A5-1304-D858-966F8F30C838}"/>
              </a:ext>
            </a:extLst>
          </p:cNvPr>
          <p:cNvSpPr>
            <a:spLocks noGrp="1"/>
          </p:cNvSpPr>
          <p:nvPr>
            <p:ph type="dt" sz="half" idx="10"/>
          </p:nvPr>
        </p:nvSpPr>
        <p:spPr/>
        <p:txBody>
          <a:bodyPr/>
          <a:lstStyle/>
          <a:p>
            <a:fld id="{2A0A74A2-1941-0640-AC1D-343930CA1C8A}" type="datetimeFigureOut">
              <a:rPr lang="en-US" smtClean="0"/>
              <a:t>7/14/2025</a:t>
            </a:fld>
            <a:endParaRPr lang="en-US"/>
          </a:p>
        </p:txBody>
      </p:sp>
      <p:sp>
        <p:nvSpPr>
          <p:cNvPr id="6" name="Footer Placeholder 5">
            <a:extLst>
              <a:ext uri="{FF2B5EF4-FFF2-40B4-BE49-F238E27FC236}">
                <a16:creationId xmlns:a16="http://schemas.microsoft.com/office/drawing/2014/main" id="{C44EAD25-DBDA-A44D-A3CD-91A3B09F58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67B699-47A1-91FB-84DD-A3D12B4B31E7}"/>
              </a:ext>
            </a:extLst>
          </p:cNvPr>
          <p:cNvSpPr>
            <a:spLocks noGrp="1"/>
          </p:cNvSpPr>
          <p:nvPr>
            <p:ph type="sldNum" sz="quarter" idx="12"/>
          </p:nvPr>
        </p:nvSpPr>
        <p:spPr/>
        <p:txBody>
          <a:bodyPr/>
          <a:lstStyle/>
          <a:p>
            <a:fld id="{8B26C5B5-A2B4-2C46-891A-BF03F624473F}" type="slidenum">
              <a:rPr lang="en-US" smtClean="0"/>
              <a:t>‹#›</a:t>
            </a:fld>
            <a:endParaRPr lang="en-US"/>
          </a:p>
        </p:txBody>
      </p:sp>
    </p:spTree>
    <p:extLst>
      <p:ext uri="{BB962C8B-B14F-4D97-AF65-F5344CB8AC3E}">
        <p14:creationId xmlns:p14="http://schemas.microsoft.com/office/powerpoint/2010/main" val="3028064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4224CD-1C58-9439-3542-136F34C2A6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396743C-D898-FFA2-F719-CD72E255EB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FB0F38-1652-F4F3-3653-0643BFBF63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0A74A2-1941-0640-AC1D-343930CA1C8A}" type="datetimeFigureOut">
              <a:rPr lang="en-US" smtClean="0"/>
              <a:t>7/14/2025</a:t>
            </a:fld>
            <a:endParaRPr lang="en-US"/>
          </a:p>
        </p:txBody>
      </p:sp>
      <p:sp>
        <p:nvSpPr>
          <p:cNvPr id="5" name="Footer Placeholder 4">
            <a:extLst>
              <a:ext uri="{FF2B5EF4-FFF2-40B4-BE49-F238E27FC236}">
                <a16:creationId xmlns:a16="http://schemas.microsoft.com/office/drawing/2014/main" id="{DCA6DF1A-B442-A13C-84DA-7C466F69CC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BD1E64C-4F6F-0930-9521-FDE361831A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26C5B5-A2B4-2C46-891A-BF03F624473F}" type="slidenum">
              <a:rPr lang="en-US" smtClean="0"/>
              <a:t>‹#›</a:t>
            </a:fld>
            <a:endParaRPr lang="en-US"/>
          </a:p>
        </p:txBody>
      </p:sp>
    </p:spTree>
    <p:extLst>
      <p:ext uri="{BB962C8B-B14F-4D97-AF65-F5344CB8AC3E}">
        <p14:creationId xmlns:p14="http://schemas.microsoft.com/office/powerpoint/2010/main" val="2282855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4F38-16F6-4FF9-801E-2797820DD12B}"/>
              </a:ext>
            </a:extLst>
          </p:cNvPr>
          <p:cNvSpPr>
            <a:spLocks noGrp="1"/>
          </p:cNvSpPr>
          <p:nvPr>
            <p:ph type="title"/>
          </p:nvPr>
        </p:nvSpPr>
        <p:spPr>
          <a:xfrm>
            <a:off x="838200" y="365125"/>
            <a:ext cx="10515600" cy="3986956"/>
          </a:xfrm>
        </p:spPr>
        <p:txBody>
          <a:bodyPr>
            <a:normAutofit/>
          </a:bodyPr>
          <a:lstStyle/>
          <a:p>
            <a:r>
              <a:rPr lang="en-US" sz="5400" dirty="0"/>
              <a:t>5 Ways </a:t>
            </a:r>
            <a:br>
              <a:rPr lang="en-US" sz="5400" dirty="0"/>
            </a:br>
            <a:r>
              <a:rPr lang="en-US" sz="5400" b="1" dirty="0"/>
              <a:t>Beauty</a:t>
            </a:r>
            <a:r>
              <a:rPr lang="en-US" sz="5400" dirty="0"/>
              <a:t> </a:t>
            </a:r>
            <a:br>
              <a:rPr lang="en-US" sz="5400" dirty="0"/>
            </a:br>
            <a:r>
              <a:rPr lang="en-US" sz="5400" dirty="0"/>
              <a:t>Points to God</a:t>
            </a:r>
          </a:p>
        </p:txBody>
      </p:sp>
    </p:spTree>
    <p:extLst>
      <p:ext uri="{BB962C8B-B14F-4D97-AF65-F5344CB8AC3E}">
        <p14:creationId xmlns:p14="http://schemas.microsoft.com/office/powerpoint/2010/main" val="135224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C02DD0-6056-AA9F-9663-8C4AFA23CC3F}"/>
              </a:ext>
            </a:extLst>
          </p:cNvPr>
          <p:cNvSpPr>
            <a:spLocks noGrp="1"/>
          </p:cNvSpPr>
          <p:nvPr>
            <p:ph idx="1"/>
          </p:nvPr>
        </p:nvSpPr>
        <p:spPr>
          <a:xfrm>
            <a:off x="92467" y="143838"/>
            <a:ext cx="11979668" cy="6033125"/>
          </a:xfrm>
        </p:spPr>
        <p:txBody>
          <a:bodyPr/>
          <a:lstStyle/>
          <a:p>
            <a:pPr marL="0" indent="0">
              <a:buNone/>
            </a:pPr>
            <a:r>
              <a:rPr lang="en-US" sz="4000" dirty="0"/>
              <a:t>“But go to Him when your need is desperate, when all other help is vain, and what do you find? A door slammed in your face, and a sound of bolting and double bolting on the inside. After that, silence. You may as well turn away. The longer you wait, the more emphatic the silence will become. There are no lights in the windows.”</a:t>
            </a:r>
          </a:p>
          <a:p>
            <a:pPr marL="0" indent="0">
              <a:buNone/>
            </a:pPr>
            <a:endParaRPr lang="en-US" dirty="0"/>
          </a:p>
          <a:p>
            <a:pPr marL="0" indent="0">
              <a:buNone/>
            </a:pPr>
            <a:r>
              <a:rPr lang="en-US" sz="3200" b="1" dirty="0"/>
              <a:t>CS Lewis</a:t>
            </a:r>
          </a:p>
        </p:txBody>
      </p:sp>
    </p:spTree>
    <p:extLst>
      <p:ext uri="{BB962C8B-B14F-4D97-AF65-F5344CB8AC3E}">
        <p14:creationId xmlns:p14="http://schemas.microsoft.com/office/powerpoint/2010/main" val="387968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4D663C-9D7E-E12C-CAB4-A56C1BE2AB94}"/>
              </a:ext>
            </a:extLst>
          </p:cNvPr>
          <p:cNvSpPr>
            <a:spLocks noGrp="1"/>
          </p:cNvSpPr>
          <p:nvPr>
            <p:ph idx="1"/>
          </p:nvPr>
        </p:nvSpPr>
        <p:spPr>
          <a:xfrm>
            <a:off x="143838" y="113016"/>
            <a:ext cx="11887200" cy="6400800"/>
          </a:xfrm>
        </p:spPr>
        <p:txBody>
          <a:bodyPr/>
          <a:lstStyle/>
          <a:p>
            <a:pPr marL="0" indent="0">
              <a:buNone/>
            </a:pPr>
            <a:r>
              <a:rPr lang="en-US" sz="4000" dirty="0"/>
              <a:t>“Men despise religion; they hate it and fear it is true. To remedy this, we must begin by showing that religion is not contrary to reason; that it is venerable, to inspire respect for it; then we must make it lovable, to make good men hope it is true; finally, we must prove it is true.”</a:t>
            </a:r>
          </a:p>
          <a:p>
            <a:pPr marL="0" indent="0">
              <a:buNone/>
            </a:pPr>
            <a:endParaRPr lang="en-US" dirty="0"/>
          </a:p>
          <a:p>
            <a:pPr marL="0" indent="0">
              <a:buNone/>
            </a:pPr>
            <a:r>
              <a:rPr lang="en-US" sz="3200" b="1" dirty="0"/>
              <a:t>Blaise Pascal</a:t>
            </a:r>
          </a:p>
        </p:txBody>
      </p:sp>
    </p:spTree>
    <p:extLst>
      <p:ext uri="{BB962C8B-B14F-4D97-AF65-F5344CB8AC3E}">
        <p14:creationId xmlns:p14="http://schemas.microsoft.com/office/powerpoint/2010/main" val="1768009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4D663C-9D7E-E12C-CAB4-A56C1BE2AB94}"/>
              </a:ext>
            </a:extLst>
          </p:cNvPr>
          <p:cNvSpPr>
            <a:spLocks noGrp="1"/>
          </p:cNvSpPr>
          <p:nvPr>
            <p:ph idx="1"/>
          </p:nvPr>
        </p:nvSpPr>
        <p:spPr>
          <a:xfrm>
            <a:off x="143838" y="113016"/>
            <a:ext cx="12048162" cy="6744984"/>
          </a:xfrm>
        </p:spPr>
        <p:txBody>
          <a:bodyPr>
            <a:normAutofit/>
          </a:bodyPr>
          <a:lstStyle/>
          <a:p>
            <a:pPr marL="0" indent="0">
              <a:buNone/>
            </a:pPr>
            <a:r>
              <a:rPr lang="en-US" sz="5200" dirty="0"/>
              <a:t>1) Justice</a:t>
            </a:r>
          </a:p>
          <a:p>
            <a:pPr marL="0" indent="0">
              <a:buNone/>
            </a:pPr>
            <a:endParaRPr lang="en-US" sz="4000" dirty="0"/>
          </a:p>
          <a:p>
            <a:pPr marL="0" indent="0">
              <a:buNone/>
            </a:pPr>
            <a:endParaRPr lang="en-US" sz="4000" dirty="0"/>
          </a:p>
          <a:p>
            <a:pPr marL="0" indent="0">
              <a:buNone/>
            </a:pPr>
            <a:endParaRPr lang="en-US" sz="3600" dirty="0"/>
          </a:p>
          <a:p>
            <a:pPr marL="0" indent="0">
              <a:buNone/>
            </a:pPr>
            <a:endParaRPr lang="en-US" sz="3600" dirty="0"/>
          </a:p>
          <a:p>
            <a:pPr marL="0" indent="0">
              <a:buNone/>
            </a:pPr>
            <a:r>
              <a:rPr lang="en-US" sz="4000" dirty="0"/>
              <a:t>“An obsession with righteousness (leading inevitably to self-righteousness) is the normal human condition.” </a:t>
            </a:r>
            <a:endParaRPr lang="en-US" sz="3600" dirty="0"/>
          </a:p>
          <a:p>
            <a:pPr marL="0" indent="0">
              <a:buNone/>
            </a:pPr>
            <a:endParaRPr lang="en-US" sz="3200" b="1" dirty="0"/>
          </a:p>
          <a:p>
            <a:pPr marL="0" indent="0">
              <a:buNone/>
            </a:pPr>
            <a:r>
              <a:rPr lang="en-US" sz="3200" b="1" dirty="0"/>
              <a:t>Jonathan Haidt</a:t>
            </a:r>
          </a:p>
          <a:p>
            <a:pPr marL="0" indent="0">
              <a:buNone/>
            </a:pPr>
            <a:endParaRPr lang="en-US" sz="3200" b="1" dirty="0"/>
          </a:p>
        </p:txBody>
      </p:sp>
    </p:spTree>
    <p:extLst>
      <p:ext uri="{BB962C8B-B14F-4D97-AF65-F5344CB8AC3E}">
        <p14:creationId xmlns:p14="http://schemas.microsoft.com/office/powerpoint/2010/main" val="2904505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4D663C-9D7E-E12C-CAB4-A56C1BE2AB94}"/>
              </a:ext>
            </a:extLst>
          </p:cNvPr>
          <p:cNvSpPr>
            <a:spLocks noGrp="1"/>
          </p:cNvSpPr>
          <p:nvPr>
            <p:ph idx="1"/>
          </p:nvPr>
        </p:nvSpPr>
        <p:spPr>
          <a:xfrm>
            <a:off x="143838" y="113016"/>
            <a:ext cx="4900773" cy="6744984"/>
          </a:xfrm>
        </p:spPr>
        <p:txBody>
          <a:bodyPr>
            <a:normAutofit/>
          </a:bodyPr>
          <a:lstStyle/>
          <a:p>
            <a:pPr marL="0" indent="0">
              <a:buNone/>
            </a:pPr>
            <a:r>
              <a:rPr lang="en-US" sz="5200" dirty="0"/>
              <a:t>2) Love</a:t>
            </a:r>
          </a:p>
          <a:p>
            <a:pPr marL="0" indent="0">
              <a:buNone/>
            </a:pPr>
            <a:endParaRPr lang="en-US" sz="4000" dirty="0"/>
          </a:p>
          <a:p>
            <a:pPr marL="0" indent="0">
              <a:buNone/>
            </a:pPr>
            <a:endParaRPr lang="en-US" sz="4000" dirty="0"/>
          </a:p>
          <a:p>
            <a:pPr marL="0" indent="0">
              <a:buNone/>
            </a:pPr>
            <a:endParaRPr lang="en-US" sz="4000" dirty="0"/>
          </a:p>
          <a:p>
            <a:pPr marL="0" indent="0">
              <a:buNone/>
            </a:pPr>
            <a:r>
              <a:rPr lang="en-US" sz="4000" b="1" u="sng" dirty="0"/>
              <a:t>Love in Naturalism</a:t>
            </a:r>
          </a:p>
          <a:p>
            <a:r>
              <a:rPr lang="en-US" sz="3600" dirty="0"/>
              <a:t>Accidental</a:t>
            </a:r>
          </a:p>
          <a:p>
            <a:r>
              <a:rPr lang="en-US" sz="3600" dirty="0"/>
              <a:t>Biological</a:t>
            </a:r>
          </a:p>
          <a:p>
            <a:r>
              <a:rPr lang="en-US" sz="3600" dirty="0"/>
              <a:t>Functional</a:t>
            </a:r>
          </a:p>
          <a:p>
            <a:pPr marL="0" indent="0">
              <a:buNone/>
            </a:pPr>
            <a:endParaRPr lang="en-US" sz="4000" u="sng" dirty="0"/>
          </a:p>
          <a:p>
            <a:pPr marL="0" indent="0">
              <a:buNone/>
            </a:pPr>
            <a:endParaRPr lang="en-US" sz="3200" b="1" dirty="0"/>
          </a:p>
        </p:txBody>
      </p:sp>
      <p:sp>
        <p:nvSpPr>
          <p:cNvPr id="7" name="TextBox 6">
            <a:extLst>
              <a:ext uri="{FF2B5EF4-FFF2-40B4-BE49-F238E27FC236}">
                <a16:creationId xmlns:a16="http://schemas.microsoft.com/office/drawing/2014/main" id="{A4A63F99-25CE-82E4-6E05-1E9203CF81C2}"/>
              </a:ext>
            </a:extLst>
          </p:cNvPr>
          <p:cNvSpPr txBox="1"/>
          <p:nvPr/>
        </p:nvSpPr>
        <p:spPr>
          <a:xfrm>
            <a:off x="5948737" y="3143891"/>
            <a:ext cx="5963719" cy="2369880"/>
          </a:xfrm>
          <a:prstGeom prst="rect">
            <a:avLst/>
          </a:prstGeom>
          <a:noFill/>
        </p:spPr>
        <p:txBody>
          <a:bodyPr wrap="square">
            <a:spAutoFit/>
          </a:bodyPr>
          <a:lstStyle/>
          <a:p>
            <a:pPr marL="0" indent="0">
              <a:buNone/>
            </a:pPr>
            <a:r>
              <a:rPr lang="en-US" sz="4000" b="1" u="sng" dirty="0"/>
              <a:t>Love in Theism</a:t>
            </a:r>
          </a:p>
          <a:p>
            <a:pPr marL="285750" indent="-285750">
              <a:buFont typeface="Arial" panose="020B0604020202020204" pitchFamily="34" charset="0"/>
              <a:buChar char="•"/>
            </a:pPr>
            <a:r>
              <a:rPr lang="en-US" sz="3600" dirty="0"/>
              <a:t>Essential</a:t>
            </a:r>
          </a:p>
          <a:p>
            <a:pPr marL="285750" indent="-285750">
              <a:buFont typeface="Arial" panose="020B0604020202020204" pitchFamily="34" charset="0"/>
              <a:buChar char="•"/>
            </a:pPr>
            <a:r>
              <a:rPr lang="en-US" sz="3600" dirty="0"/>
              <a:t>Spiritual</a:t>
            </a:r>
          </a:p>
          <a:p>
            <a:pPr marL="285750" indent="-285750">
              <a:buFont typeface="Arial" panose="020B0604020202020204" pitchFamily="34" charset="0"/>
              <a:buChar char="•"/>
            </a:pPr>
            <a:r>
              <a:rPr lang="en-US" sz="3600" dirty="0"/>
              <a:t>Purposeful</a:t>
            </a:r>
          </a:p>
        </p:txBody>
      </p:sp>
    </p:spTree>
    <p:extLst>
      <p:ext uri="{BB962C8B-B14F-4D97-AF65-F5344CB8AC3E}">
        <p14:creationId xmlns:p14="http://schemas.microsoft.com/office/powerpoint/2010/main" val="2379959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4D663C-9D7E-E12C-CAB4-A56C1BE2AB94}"/>
              </a:ext>
            </a:extLst>
          </p:cNvPr>
          <p:cNvSpPr>
            <a:spLocks noGrp="1"/>
          </p:cNvSpPr>
          <p:nvPr>
            <p:ph idx="1"/>
          </p:nvPr>
        </p:nvSpPr>
        <p:spPr>
          <a:xfrm>
            <a:off x="143838" y="113016"/>
            <a:ext cx="12048162" cy="6744984"/>
          </a:xfrm>
        </p:spPr>
        <p:txBody>
          <a:bodyPr>
            <a:normAutofit/>
          </a:bodyPr>
          <a:lstStyle/>
          <a:p>
            <a:pPr marL="0" indent="0">
              <a:buNone/>
            </a:pPr>
            <a:r>
              <a:rPr lang="en-US" sz="5200" dirty="0"/>
              <a:t>3) Math</a:t>
            </a:r>
          </a:p>
          <a:p>
            <a:pPr marL="0" indent="0">
              <a:buNone/>
            </a:pPr>
            <a:endParaRPr lang="en-US" sz="4000" dirty="0"/>
          </a:p>
          <a:p>
            <a:pPr marL="0" indent="0">
              <a:buNone/>
            </a:pPr>
            <a:endParaRPr lang="en-US" sz="4000" dirty="0"/>
          </a:p>
          <a:p>
            <a:pPr marL="0" indent="0">
              <a:buNone/>
            </a:pPr>
            <a:endParaRPr lang="en-US" sz="3600" dirty="0"/>
          </a:p>
          <a:p>
            <a:pPr marL="0" indent="0">
              <a:buNone/>
            </a:pPr>
            <a:r>
              <a:rPr lang="en-US" sz="4000" dirty="0"/>
              <a:t>“The enormous usefulness of mathematics in the natural sciences is something bordering on the mysterious…. There is no rational explanation for it.”</a:t>
            </a:r>
          </a:p>
          <a:p>
            <a:pPr marL="0" indent="0">
              <a:buNone/>
            </a:pPr>
            <a:endParaRPr lang="en-US" sz="3600" dirty="0"/>
          </a:p>
          <a:p>
            <a:pPr marL="0" indent="0">
              <a:buNone/>
            </a:pPr>
            <a:r>
              <a:rPr lang="en-US" sz="3200" b="1" dirty="0"/>
              <a:t>Eugene Wigner</a:t>
            </a:r>
          </a:p>
        </p:txBody>
      </p:sp>
    </p:spTree>
    <p:extLst>
      <p:ext uri="{BB962C8B-B14F-4D97-AF65-F5344CB8AC3E}">
        <p14:creationId xmlns:p14="http://schemas.microsoft.com/office/powerpoint/2010/main" val="1574297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4D663C-9D7E-E12C-CAB4-A56C1BE2AB94}"/>
              </a:ext>
            </a:extLst>
          </p:cNvPr>
          <p:cNvSpPr>
            <a:spLocks noGrp="1"/>
          </p:cNvSpPr>
          <p:nvPr>
            <p:ph idx="1"/>
          </p:nvPr>
        </p:nvSpPr>
        <p:spPr>
          <a:xfrm>
            <a:off x="143838" y="113016"/>
            <a:ext cx="12048162" cy="6744984"/>
          </a:xfrm>
        </p:spPr>
        <p:txBody>
          <a:bodyPr>
            <a:normAutofit/>
          </a:bodyPr>
          <a:lstStyle/>
          <a:p>
            <a:pPr marL="0" indent="0">
              <a:buNone/>
            </a:pPr>
            <a:r>
              <a:rPr lang="en-US" sz="5200" dirty="0"/>
              <a:t>4) Music</a:t>
            </a:r>
          </a:p>
          <a:p>
            <a:pPr marL="0" indent="0">
              <a:buNone/>
            </a:pPr>
            <a:endParaRPr lang="en-US" sz="4000" dirty="0"/>
          </a:p>
          <a:p>
            <a:pPr marL="0" indent="0">
              <a:buNone/>
            </a:pPr>
            <a:endParaRPr lang="en-US" sz="4000" dirty="0"/>
          </a:p>
          <a:p>
            <a:pPr marL="0" indent="0">
              <a:buNone/>
            </a:pPr>
            <a:endParaRPr lang="en-US" sz="4000" dirty="0"/>
          </a:p>
          <a:p>
            <a:pPr marL="0" indent="0">
              <a:buNone/>
            </a:pPr>
            <a:r>
              <a:rPr lang="en-US" sz="4000" dirty="0"/>
              <a:t>“You playing is the best argument I’ve ever heard for the existence of God, because I don’t really believe a human alone can do this.”</a:t>
            </a:r>
          </a:p>
          <a:p>
            <a:pPr marL="0" indent="0">
              <a:buNone/>
            </a:pPr>
            <a:endParaRPr lang="en-US" sz="3600" dirty="0"/>
          </a:p>
          <a:p>
            <a:pPr marL="0" indent="0">
              <a:buNone/>
            </a:pPr>
            <a:r>
              <a:rPr lang="en-US" sz="3200" b="1" dirty="0"/>
              <a:t>Steve Jobs, after hearing Yo-Yo Ma play Bach on his cello</a:t>
            </a:r>
          </a:p>
        </p:txBody>
      </p:sp>
    </p:spTree>
    <p:extLst>
      <p:ext uri="{BB962C8B-B14F-4D97-AF65-F5344CB8AC3E}">
        <p14:creationId xmlns:p14="http://schemas.microsoft.com/office/powerpoint/2010/main" val="4251124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4D663C-9D7E-E12C-CAB4-A56C1BE2AB94}"/>
              </a:ext>
            </a:extLst>
          </p:cNvPr>
          <p:cNvSpPr>
            <a:spLocks noGrp="1"/>
          </p:cNvSpPr>
          <p:nvPr>
            <p:ph idx="1"/>
          </p:nvPr>
        </p:nvSpPr>
        <p:spPr>
          <a:xfrm>
            <a:off x="143838" y="113016"/>
            <a:ext cx="12048162" cy="6744984"/>
          </a:xfrm>
        </p:spPr>
        <p:txBody>
          <a:bodyPr>
            <a:normAutofit/>
          </a:bodyPr>
          <a:lstStyle/>
          <a:p>
            <a:pPr marL="0" indent="0">
              <a:buNone/>
            </a:pPr>
            <a:r>
              <a:rPr lang="en-US" sz="5200" dirty="0"/>
              <a:t>5) Hope</a:t>
            </a:r>
          </a:p>
          <a:p>
            <a:pPr marL="0" indent="0">
              <a:buNone/>
            </a:pPr>
            <a:endParaRPr lang="en-US" sz="4000" dirty="0"/>
          </a:p>
          <a:p>
            <a:pPr marL="0" indent="0">
              <a:buNone/>
            </a:pPr>
            <a:endParaRPr lang="en-US" sz="4000" dirty="0"/>
          </a:p>
          <a:p>
            <a:pPr marL="0" indent="0">
              <a:buNone/>
            </a:pPr>
            <a:endParaRPr lang="en-US" sz="3600" dirty="0"/>
          </a:p>
          <a:p>
            <a:pPr marL="0" indent="0">
              <a:buNone/>
            </a:pPr>
            <a:r>
              <a:rPr lang="en-US" sz="3600" dirty="0"/>
              <a:t>“Resurrection means that every horrible thing that ever happened will not only be undone and repaired but will in some way make the eventual glory and joy even greater.”</a:t>
            </a:r>
          </a:p>
          <a:p>
            <a:pPr marL="0" indent="0">
              <a:buNone/>
            </a:pPr>
            <a:endParaRPr lang="en-US" sz="3600" dirty="0"/>
          </a:p>
          <a:p>
            <a:pPr marL="0" indent="0">
              <a:buNone/>
            </a:pPr>
            <a:r>
              <a:rPr lang="en-US" sz="3200" b="1" dirty="0"/>
              <a:t>Tim Keller</a:t>
            </a:r>
          </a:p>
          <a:p>
            <a:pPr marL="0" indent="0">
              <a:buNone/>
            </a:pPr>
            <a:endParaRPr lang="en-US" sz="3200" b="1" dirty="0"/>
          </a:p>
        </p:txBody>
      </p:sp>
    </p:spTree>
    <p:extLst>
      <p:ext uri="{BB962C8B-B14F-4D97-AF65-F5344CB8AC3E}">
        <p14:creationId xmlns:p14="http://schemas.microsoft.com/office/powerpoint/2010/main" val="2669499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301</Words>
  <Application>Microsoft Office PowerPoint</Application>
  <PresentationFormat>Widescreen</PresentationFormat>
  <Paragraphs>48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5 Ways  Beauty  Points to God</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2025-07-14T15:59:44Z</dcterms:created>
  <dcterms:modified xsi:type="dcterms:W3CDTF">2025-07-14T15:59:52Z</dcterms:modified>
</cp:coreProperties>
</file>