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60" r:id="rId1"/>
  </p:sldMasterIdLst>
  <p:notesMasterIdLst>
    <p:notesMasterId r:id="rId5"/>
  </p:notesMasterIdLst>
  <p:sldIdLst>
    <p:sldId id="272" r:id="rId2"/>
    <p:sldId id="267" r:id="rId3"/>
    <p:sldId id="269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41" autoAdjust="0"/>
    <p:restoredTop sz="94660"/>
  </p:normalViewPr>
  <p:slideViewPr>
    <p:cSldViewPr snapToGrid="0">
      <p:cViewPr varScale="1">
        <p:scale>
          <a:sx n="86" d="100"/>
          <a:sy n="86" d="100"/>
        </p:scale>
        <p:origin x="80" y="4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3ded444f4b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3ded444f4b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6977cf5d5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6977cf5d5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2D6F4-6EE5-47CE-87CE-BC8E5008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The Great </a:t>
            </a:r>
            <a:r>
              <a:rPr lang="en-US" sz="4900" dirty="0" err="1"/>
              <a:t>Dechurching</a:t>
            </a:r>
            <a:br>
              <a:rPr lang="en-US" dirty="0"/>
            </a:br>
            <a:r>
              <a:rPr lang="en-US" sz="4000" dirty="0"/>
              <a:t>Session 3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Jim Davis and Michael Graham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924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7398" y="670051"/>
            <a:ext cx="6149198" cy="4473449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7"/>
          <p:cNvSpPr txBox="1"/>
          <p:nvPr/>
        </p:nvSpPr>
        <p:spPr>
          <a:xfrm>
            <a:off x="1342500" y="0"/>
            <a:ext cx="645900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>
                <a:solidFill>
                  <a:srgbClr val="FF0000"/>
                </a:solidFill>
              </a:rPr>
              <a:t>THEKELLERCENTER.ORG</a:t>
            </a:r>
            <a:endParaRPr sz="39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(16:9)</PresentationFormat>
  <Paragraphs>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The Great Dechurching Session 3  Jim Davis and Michael Graham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2025-07-18T18:30:37Z</dcterms:modified>
</cp:coreProperties>
</file>