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1"/>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8" r:id="rId30"/>
  </p:sldIdLst>
  <p:sldSz cx="9144000" cy="5143500" type="screen16x9"/>
  <p:notesSz cx="6858000" cy="9144000"/>
  <p:embeddedFontLst>
    <p:embeddedFont>
      <p:font typeface="Lexend" panose="020B0604020202020204" charset="0"/>
      <p:regular r:id="rId32"/>
      <p:bold r:id="rId33"/>
    </p:embeddedFont>
    <p:embeddedFont>
      <p:font typeface="Lexend Light" panose="020B0604020202020204" charset="0"/>
      <p:regular r:id="rId34"/>
      <p:bold r:id="rId35"/>
    </p:embeddedFont>
    <p:embeddedFont>
      <p:font typeface="Merriweather" panose="020F0502020204030204" pitchFamily="2" charset="0"/>
      <p:regular r:id="rId36"/>
      <p:bold r:id="rId37"/>
      <p:italic r:id="rId38"/>
      <p:boldItalic r:id="rId39"/>
    </p:embeddedFont>
    <p:embeddedFont>
      <p:font typeface="Merriweather Light" panose="000004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lyssa Dek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4127dfaf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4127dfaf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41b2866e4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41b2866e4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41b2866e4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41b2866e4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41b2866e4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41b2866e4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190500" algn="l" rtl="0">
              <a:spcBef>
                <a:spcPts val="0"/>
              </a:spcBef>
              <a:spcAft>
                <a:spcPts val="0"/>
              </a:spcAft>
              <a:buClr>
                <a:schemeClr val="dk1"/>
              </a:buClr>
              <a:buSzPts val="1200"/>
              <a:buChar cha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4678428562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467842856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46784285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46784285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41b2866e4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41b2866e4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467842856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467842856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4678428562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467842856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4127dfaf1f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4127dfaf1f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41b2866e4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41b2866e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ym typeface="Merriweather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4127dfaf1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4127dfaf1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4658deb1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4658deb1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ym typeface="Merriweather 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423bd70bc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423bd70bc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Merriweather 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4127dfaf1f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4127dfaf1f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spcBef>
                <a:spcPts val="0"/>
              </a:spcBef>
              <a:spcAft>
                <a:spcPts val="0"/>
              </a:spcAft>
              <a:buSzPts val="1100"/>
              <a:buChar cha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423bd70bc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423bd70bc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sym typeface="Merriweather 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4658deb18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4658deb18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Merriweather 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423bd70bc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423bd70bc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ym typeface="Merriweather 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4658deb18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4658deb18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4678428562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4678428562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467842856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467842856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427952d106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427952d106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Merriweather 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4127dfaf1f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4127dfaf1f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41b2866e4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41b2866e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41b2866e4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41b2866e4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41b2866e4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41b2866e4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4127dfaf1f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4127dfaf1f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1b2866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41b2866e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41b2866e48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41b2866e4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85750" algn="ctr">
              <a:spcBef>
                <a:spcPts val="0"/>
              </a:spcBef>
              <a:spcAft>
                <a:spcPts val="0"/>
              </a:spcAft>
              <a:buSzPts val="900"/>
              <a:buChar char="●"/>
              <a:defRPr/>
            </a:lvl1pPr>
            <a:lvl2pPr marL="914400" lvl="1" indent="-285750" algn="ctr">
              <a:spcBef>
                <a:spcPts val="0"/>
              </a:spcBef>
              <a:spcAft>
                <a:spcPts val="0"/>
              </a:spcAft>
              <a:buSzPts val="900"/>
              <a:buChar char="○"/>
              <a:defRPr/>
            </a:lvl2pPr>
            <a:lvl3pPr marL="1371600" lvl="2" indent="-285750" algn="ctr">
              <a:spcBef>
                <a:spcPts val="0"/>
              </a:spcBef>
              <a:spcAft>
                <a:spcPts val="0"/>
              </a:spcAft>
              <a:buSzPts val="900"/>
              <a:buChar char="■"/>
              <a:defRPr/>
            </a:lvl3pPr>
            <a:lvl4pPr marL="1828800" lvl="3" indent="-285750" algn="ctr">
              <a:spcBef>
                <a:spcPts val="0"/>
              </a:spcBef>
              <a:spcAft>
                <a:spcPts val="0"/>
              </a:spcAft>
              <a:buSzPts val="900"/>
              <a:buChar char="●"/>
              <a:defRPr/>
            </a:lvl4pPr>
            <a:lvl5pPr marL="2286000" lvl="4" indent="-285750" algn="ctr">
              <a:spcBef>
                <a:spcPts val="0"/>
              </a:spcBef>
              <a:spcAft>
                <a:spcPts val="0"/>
              </a:spcAft>
              <a:buSzPts val="900"/>
              <a:buChar char="○"/>
              <a:defRPr/>
            </a:lvl5pPr>
            <a:lvl6pPr marL="2743200" lvl="5" indent="-285750" algn="ctr">
              <a:spcBef>
                <a:spcPts val="0"/>
              </a:spcBef>
              <a:spcAft>
                <a:spcPts val="0"/>
              </a:spcAft>
              <a:buSzPts val="900"/>
              <a:buChar char="■"/>
              <a:defRPr/>
            </a:lvl6pPr>
            <a:lvl7pPr marL="3200400" lvl="6" indent="-285750" algn="ctr">
              <a:spcBef>
                <a:spcPts val="0"/>
              </a:spcBef>
              <a:spcAft>
                <a:spcPts val="0"/>
              </a:spcAft>
              <a:buSzPts val="900"/>
              <a:buChar char="●"/>
              <a:defRPr/>
            </a:lvl7pPr>
            <a:lvl8pPr marL="3657600" lvl="7" indent="-285750" algn="ctr">
              <a:spcBef>
                <a:spcPts val="0"/>
              </a:spcBef>
              <a:spcAft>
                <a:spcPts val="0"/>
              </a:spcAft>
              <a:buSzPts val="900"/>
              <a:buChar char="○"/>
              <a:defRPr/>
            </a:lvl8pPr>
            <a:lvl9pPr marL="4114800" lvl="8" indent="-285750" algn="ctr">
              <a:spcBef>
                <a:spcPts val="0"/>
              </a:spcBef>
              <a:spcAft>
                <a:spcPts val="0"/>
              </a:spcAft>
              <a:buSzPts val="9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4" name="Google Shape;54;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5" name="Google Shape;55;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 name="Google Shape;56;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7" name="Google Shape;57;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 name="Google Shape;58;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1" name="Google Shape;61;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62" name="Google Shape;62;p14"/>
          <p:cNvSpPr>
            <a:spLocks noGrp="1"/>
          </p:cNvSpPr>
          <p:nvPr>
            <p:ph type="pic" idx="2"/>
          </p:nvPr>
        </p:nvSpPr>
        <p:spPr>
          <a:xfrm>
            <a:off x="4992024" y="1152775"/>
            <a:ext cx="3840300" cy="3416400"/>
          </a:xfrm>
          <a:prstGeom prst="rect">
            <a:avLst/>
          </a:prstGeom>
          <a:noFill/>
          <a:ln>
            <a:noFill/>
          </a:ln>
        </p:spPr>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64"/>
        <p:cNvGrpSpPr/>
        <p:nvPr/>
      </p:nvGrpSpPr>
      <p:grpSpPr>
        <a:xfrm>
          <a:off x="0" y="0"/>
          <a:ext cx="0" cy="0"/>
          <a:chOff x="0" y="0"/>
          <a:chExt cx="0" cy="0"/>
        </a:xfrm>
      </p:grpSpPr>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7" name="Google Shape;67;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68" name="Google Shape;68;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69" name="Google Shape;69;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0" name="Google Shape;70;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74" name="Google Shape;74;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75" name="Google Shape;75;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76" name="Google Shape;76;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7" name="Google Shape;77;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8" name="Google Shape;78;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 name="Google Shape;79;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83" name="Google Shape;83;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84" name="Google Shape;84;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85" name="Google Shape;85;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86" name="Google Shape;86;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7" name="Google Shape;87;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8" name="Google Shape;88;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9" name="Google Shape;89;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0" name="Google Shape;90;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7" name="Google Shape;97;p19"/>
          <p:cNvSpPr>
            <a:spLocks noGrp="1"/>
          </p:cNvSpPr>
          <p:nvPr>
            <p:ph type="pic" idx="2"/>
          </p:nvPr>
        </p:nvSpPr>
        <p:spPr>
          <a:xfrm>
            <a:off x="4804825" y="1133300"/>
            <a:ext cx="4027500" cy="2392800"/>
          </a:xfrm>
          <a:prstGeom prst="rect">
            <a:avLst/>
          </a:prstGeom>
          <a:noFill/>
          <a:ln>
            <a:noFill/>
          </a:ln>
        </p:spPr>
      </p:sp>
      <p:sp>
        <p:nvSpPr>
          <p:cNvPr id="98" name="Google Shape;98;p19"/>
          <p:cNvSpPr>
            <a:spLocks noGrp="1"/>
          </p:cNvSpPr>
          <p:nvPr>
            <p:ph type="pic" idx="3"/>
          </p:nvPr>
        </p:nvSpPr>
        <p:spPr>
          <a:xfrm>
            <a:off x="311725" y="1133300"/>
            <a:ext cx="4027500" cy="2392800"/>
          </a:xfrm>
          <a:prstGeom prst="rect">
            <a:avLst/>
          </a:prstGeom>
          <a:noFill/>
          <a:ln>
            <a:noFill/>
          </a:ln>
        </p:spPr>
      </p:sp>
      <p:sp>
        <p:nvSpPr>
          <p:cNvPr id="99" name="Google Shape;99;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02" name="Google Shape;102;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3" name="Google Shape;103;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20"/>
          <p:cNvSpPr>
            <a:spLocks noGrp="1"/>
          </p:cNvSpPr>
          <p:nvPr>
            <p:ph type="pic" idx="2"/>
          </p:nvPr>
        </p:nvSpPr>
        <p:spPr>
          <a:xfrm>
            <a:off x="6205225" y="1128325"/>
            <a:ext cx="2627100" cy="2273100"/>
          </a:xfrm>
          <a:prstGeom prst="rect">
            <a:avLst/>
          </a:prstGeom>
          <a:noFill/>
          <a:ln>
            <a:noFill/>
          </a:ln>
        </p:spPr>
      </p:sp>
      <p:sp>
        <p:nvSpPr>
          <p:cNvPr id="107" name="Google Shape;107;p20"/>
          <p:cNvSpPr>
            <a:spLocks noGrp="1"/>
          </p:cNvSpPr>
          <p:nvPr>
            <p:ph type="pic" idx="3"/>
          </p:nvPr>
        </p:nvSpPr>
        <p:spPr>
          <a:xfrm>
            <a:off x="311725" y="1128325"/>
            <a:ext cx="2627100" cy="2273100"/>
          </a:xfrm>
          <a:prstGeom prst="rect">
            <a:avLst/>
          </a:prstGeom>
          <a:noFill/>
          <a:ln>
            <a:noFill/>
          </a:ln>
        </p:spPr>
      </p:sp>
      <p:sp>
        <p:nvSpPr>
          <p:cNvPr id="108" name="Google Shape;108;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 name="Google Shape;109;p20"/>
          <p:cNvSpPr>
            <a:spLocks noGrp="1"/>
          </p:cNvSpPr>
          <p:nvPr>
            <p:ph type="pic" idx="5"/>
          </p:nvPr>
        </p:nvSpPr>
        <p:spPr>
          <a:xfrm>
            <a:off x="3255250" y="1128325"/>
            <a:ext cx="2627100" cy="2273100"/>
          </a:xfrm>
          <a:prstGeom prst="rect">
            <a:avLst/>
          </a:prstGeom>
          <a:noFill/>
          <a:ln>
            <a:noFill/>
          </a:ln>
        </p:spPr>
      </p:sp>
      <p:sp>
        <p:nvSpPr>
          <p:cNvPr id="110" name="Google Shape;110;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3" name="Google Shape;113;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4" name="Google Shape;114;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5" name="Google Shape;115;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311700" y="445025"/>
            <a:ext cx="8520600" cy="4218300"/>
          </a:xfrm>
          <a:prstGeom prst="rect">
            <a:avLst/>
          </a:prstGeom>
          <a:noFill/>
          <a:ln>
            <a:noFill/>
          </a:ln>
        </p:spPr>
      </p:sp>
      <p:sp>
        <p:nvSpPr>
          <p:cNvPr id="118" name="Google Shape;11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a:spLocks noGrp="1"/>
          </p:cNvSpPr>
          <p:nvPr>
            <p:ph type="pic" idx="2"/>
          </p:nvPr>
        </p:nvSpPr>
        <p:spPr>
          <a:xfrm>
            <a:off x="3389600" y="118913"/>
            <a:ext cx="1643700" cy="1535100"/>
          </a:xfrm>
          <a:prstGeom prst="rect">
            <a:avLst/>
          </a:prstGeom>
          <a:noFill/>
          <a:ln>
            <a:noFill/>
          </a:ln>
        </p:spPr>
      </p:sp>
      <p:sp>
        <p:nvSpPr>
          <p:cNvPr id="122" name="Google Shape;122;p22"/>
          <p:cNvSpPr>
            <a:spLocks noGrp="1"/>
          </p:cNvSpPr>
          <p:nvPr>
            <p:ph type="pic" idx="3"/>
          </p:nvPr>
        </p:nvSpPr>
        <p:spPr>
          <a:xfrm>
            <a:off x="5195935" y="118913"/>
            <a:ext cx="1643700" cy="1535100"/>
          </a:xfrm>
          <a:prstGeom prst="rect">
            <a:avLst/>
          </a:prstGeom>
          <a:noFill/>
          <a:ln>
            <a:noFill/>
          </a:ln>
        </p:spPr>
      </p:sp>
      <p:sp>
        <p:nvSpPr>
          <p:cNvPr id="123" name="Google Shape;123;p22"/>
          <p:cNvSpPr>
            <a:spLocks noGrp="1"/>
          </p:cNvSpPr>
          <p:nvPr>
            <p:ph type="pic" idx="4"/>
          </p:nvPr>
        </p:nvSpPr>
        <p:spPr>
          <a:xfrm>
            <a:off x="7002270" y="118913"/>
            <a:ext cx="1643700" cy="1535100"/>
          </a:xfrm>
          <a:prstGeom prst="rect">
            <a:avLst/>
          </a:prstGeom>
          <a:noFill/>
          <a:ln>
            <a:noFill/>
          </a:ln>
        </p:spPr>
      </p:sp>
      <p:sp>
        <p:nvSpPr>
          <p:cNvPr id="124" name="Google Shape;124;p22"/>
          <p:cNvSpPr>
            <a:spLocks noGrp="1"/>
          </p:cNvSpPr>
          <p:nvPr>
            <p:ph type="pic" idx="5"/>
          </p:nvPr>
        </p:nvSpPr>
        <p:spPr>
          <a:xfrm>
            <a:off x="3389588" y="1804212"/>
            <a:ext cx="1643700" cy="1535100"/>
          </a:xfrm>
          <a:prstGeom prst="rect">
            <a:avLst/>
          </a:prstGeom>
          <a:noFill/>
          <a:ln>
            <a:noFill/>
          </a:ln>
        </p:spPr>
      </p:sp>
      <p:sp>
        <p:nvSpPr>
          <p:cNvPr id="125" name="Google Shape;125;p22"/>
          <p:cNvSpPr>
            <a:spLocks noGrp="1"/>
          </p:cNvSpPr>
          <p:nvPr>
            <p:ph type="pic" idx="6"/>
          </p:nvPr>
        </p:nvSpPr>
        <p:spPr>
          <a:xfrm>
            <a:off x="5195922" y="1804212"/>
            <a:ext cx="1643700" cy="1535100"/>
          </a:xfrm>
          <a:prstGeom prst="rect">
            <a:avLst/>
          </a:prstGeom>
          <a:noFill/>
          <a:ln>
            <a:noFill/>
          </a:ln>
        </p:spPr>
      </p:sp>
      <p:sp>
        <p:nvSpPr>
          <p:cNvPr id="126" name="Google Shape;126;p22"/>
          <p:cNvSpPr>
            <a:spLocks noGrp="1"/>
          </p:cNvSpPr>
          <p:nvPr>
            <p:ph type="pic" idx="7"/>
          </p:nvPr>
        </p:nvSpPr>
        <p:spPr>
          <a:xfrm>
            <a:off x="7002257" y="1804212"/>
            <a:ext cx="1643700" cy="1535100"/>
          </a:xfrm>
          <a:prstGeom prst="rect">
            <a:avLst/>
          </a:prstGeom>
          <a:noFill/>
          <a:ln>
            <a:noFill/>
          </a:ln>
        </p:spPr>
      </p:sp>
      <p:sp>
        <p:nvSpPr>
          <p:cNvPr id="127" name="Google Shape;127;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28" name="Google Shape;128;p22"/>
          <p:cNvSpPr>
            <a:spLocks noGrp="1"/>
          </p:cNvSpPr>
          <p:nvPr>
            <p:ph type="pic" idx="8"/>
          </p:nvPr>
        </p:nvSpPr>
        <p:spPr>
          <a:xfrm>
            <a:off x="3389588" y="3489487"/>
            <a:ext cx="1643700" cy="1535100"/>
          </a:xfrm>
          <a:prstGeom prst="rect">
            <a:avLst/>
          </a:prstGeom>
          <a:noFill/>
          <a:ln>
            <a:noFill/>
          </a:ln>
        </p:spPr>
      </p:sp>
      <p:sp>
        <p:nvSpPr>
          <p:cNvPr id="129" name="Google Shape;129;p22"/>
          <p:cNvSpPr>
            <a:spLocks noGrp="1"/>
          </p:cNvSpPr>
          <p:nvPr>
            <p:ph type="pic" idx="9"/>
          </p:nvPr>
        </p:nvSpPr>
        <p:spPr>
          <a:xfrm>
            <a:off x="5195922" y="3489487"/>
            <a:ext cx="1643700" cy="1535100"/>
          </a:xfrm>
          <a:prstGeom prst="rect">
            <a:avLst/>
          </a:prstGeom>
          <a:noFill/>
          <a:ln>
            <a:noFill/>
          </a:ln>
        </p:spPr>
      </p:sp>
      <p:sp>
        <p:nvSpPr>
          <p:cNvPr id="130" name="Google Shape;130;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age" type="title">
  <p:cSld name="TITLE">
    <p:spTree>
      <p:nvGrpSpPr>
        <p:cNvPr id="1" name="Shape 131"/>
        <p:cNvGrpSpPr/>
        <p:nvPr/>
      </p:nvGrpSpPr>
      <p:grpSpPr>
        <a:xfrm>
          <a:off x="0" y="0"/>
          <a:ext cx="0" cy="0"/>
          <a:chOff x="0" y="0"/>
          <a:chExt cx="0" cy="0"/>
        </a:xfrm>
      </p:grpSpPr>
      <p:sp>
        <p:nvSpPr>
          <p:cNvPr id="132" name="Google Shape;132;p23"/>
          <p:cNvSpPr>
            <a:spLocks noGrp="1"/>
          </p:cNvSpPr>
          <p:nvPr>
            <p:ph type="pic" idx="2"/>
          </p:nvPr>
        </p:nvSpPr>
        <p:spPr>
          <a:xfrm>
            <a:off x="0" y="1693150"/>
            <a:ext cx="4494900" cy="2755800"/>
          </a:xfrm>
          <a:prstGeom prst="rect">
            <a:avLst/>
          </a:prstGeom>
          <a:noFill/>
          <a:ln>
            <a:noFill/>
          </a:ln>
        </p:spPr>
      </p:sp>
      <p:sp>
        <p:nvSpPr>
          <p:cNvPr id="133" name="Google Shape;133;p23"/>
          <p:cNvSpPr txBox="1"/>
          <p:nvPr/>
        </p:nvSpPr>
        <p:spPr>
          <a:xfrm>
            <a:off x="0" y="-125188"/>
            <a:ext cx="9144000" cy="152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1800">
              <a:latin typeface="Merriweather Light"/>
              <a:ea typeface="Merriweather Light"/>
              <a:cs typeface="Merriweather Light"/>
              <a:sym typeface="Merriweather Light"/>
            </a:endParaRPr>
          </a:p>
        </p:txBody>
      </p:sp>
      <p:sp>
        <p:nvSpPr>
          <p:cNvPr id="134" name="Google Shape;134;p23"/>
          <p:cNvSpPr txBox="1">
            <a:spLocks noGrp="1"/>
          </p:cNvSpPr>
          <p:nvPr>
            <p:ph type="subTitle" idx="1"/>
          </p:nvPr>
        </p:nvSpPr>
        <p:spPr>
          <a:xfrm>
            <a:off x="4658775" y="4015525"/>
            <a:ext cx="4256400" cy="8994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3000"/>
              <a:buFont typeface="Merriweather Light"/>
              <a:buNone/>
              <a:defRPr sz="3000">
                <a:latin typeface="Merriweather Light"/>
                <a:ea typeface="Merriweather Light"/>
                <a:cs typeface="Merriweather Light"/>
                <a:sym typeface="Merriweather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3"/>
          <p:cNvSpPr txBox="1">
            <a:spLocks noGrp="1"/>
          </p:cNvSpPr>
          <p:nvPr>
            <p:ph type="body" idx="3"/>
          </p:nvPr>
        </p:nvSpPr>
        <p:spPr>
          <a:xfrm>
            <a:off x="4658775" y="2585350"/>
            <a:ext cx="4278600" cy="8028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Char char="●"/>
              <a:defRPr>
                <a:solidFill>
                  <a:schemeClr val="dk2"/>
                </a:solidFill>
              </a:defRPr>
            </a:lvl1pPr>
            <a:lvl2pPr marL="914400" lvl="1" indent="-285750">
              <a:spcBef>
                <a:spcPts val="0"/>
              </a:spcBef>
              <a:spcAft>
                <a:spcPts val="0"/>
              </a:spcAft>
              <a:buClr>
                <a:schemeClr val="dk2"/>
              </a:buClr>
              <a:buSzPts val="900"/>
              <a:buChar char="○"/>
              <a:defRPr>
                <a:solidFill>
                  <a:schemeClr val="dk2"/>
                </a:solidFill>
              </a:defRPr>
            </a:lvl2pPr>
            <a:lvl3pPr marL="1371600" lvl="2" indent="-285750">
              <a:spcBef>
                <a:spcPts val="0"/>
              </a:spcBef>
              <a:spcAft>
                <a:spcPts val="0"/>
              </a:spcAft>
              <a:buClr>
                <a:schemeClr val="dk2"/>
              </a:buClr>
              <a:buSzPts val="900"/>
              <a:buChar char="■"/>
              <a:defRPr>
                <a:solidFill>
                  <a:schemeClr val="dk2"/>
                </a:solidFill>
              </a:defRPr>
            </a:lvl3pPr>
            <a:lvl4pPr marL="1828800" lvl="3" indent="-285750">
              <a:spcBef>
                <a:spcPts val="0"/>
              </a:spcBef>
              <a:spcAft>
                <a:spcPts val="0"/>
              </a:spcAft>
              <a:buClr>
                <a:schemeClr val="dk2"/>
              </a:buClr>
              <a:buSzPts val="900"/>
              <a:buChar char="●"/>
              <a:defRPr>
                <a:solidFill>
                  <a:schemeClr val="dk2"/>
                </a:solidFill>
              </a:defRPr>
            </a:lvl4pPr>
            <a:lvl5pPr marL="2286000" lvl="4" indent="-285750">
              <a:spcBef>
                <a:spcPts val="0"/>
              </a:spcBef>
              <a:spcAft>
                <a:spcPts val="0"/>
              </a:spcAft>
              <a:buClr>
                <a:schemeClr val="dk2"/>
              </a:buClr>
              <a:buSzPts val="900"/>
              <a:buChar char="○"/>
              <a:defRPr>
                <a:solidFill>
                  <a:schemeClr val="dk2"/>
                </a:solidFill>
              </a:defRPr>
            </a:lvl5pPr>
            <a:lvl6pPr marL="2743200" lvl="5" indent="-285750">
              <a:spcBef>
                <a:spcPts val="0"/>
              </a:spcBef>
              <a:spcAft>
                <a:spcPts val="0"/>
              </a:spcAft>
              <a:buClr>
                <a:schemeClr val="dk2"/>
              </a:buClr>
              <a:buSzPts val="900"/>
              <a:buChar char="■"/>
              <a:defRPr>
                <a:solidFill>
                  <a:schemeClr val="dk2"/>
                </a:solidFill>
              </a:defRPr>
            </a:lvl6pPr>
            <a:lvl7pPr marL="3200400" lvl="6" indent="-285750">
              <a:spcBef>
                <a:spcPts val="0"/>
              </a:spcBef>
              <a:spcAft>
                <a:spcPts val="0"/>
              </a:spcAft>
              <a:buClr>
                <a:schemeClr val="dk2"/>
              </a:buClr>
              <a:buSzPts val="900"/>
              <a:buChar char="●"/>
              <a:defRPr>
                <a:solidFill>
                  <a:schemeClr val="dk2"/>
                </a:solidFill>
              </a:defRPr>
            </a:lvl7pPr>
            <a:lvl8pPr marL="3657600" lvl="7" indent="-285750">
              <a:spcBef>
                <a:spcPts val="0"/>
              </a:spcBef>
              <a:spcAft>
                <a:spcPts val="0"/>
              </a:spcAft>
              <a:buClr>
                <a:schemeClr val="dk2"/>
              </a:buClr>
              <a:buSzPts val="900"/>
              <a:buChar char="○"/>
              <a:defRPr>
                <a:solidFill>
                  <a:schemeClr val="dk2"/>
                </a:solidFill>
              </a:defRPr>
            </a:lvl8pPr>
            <a:lvl9pPr marL="4114800" lvl="8" indent="-285750">
              <a:spcBef>
                <a:spcPts val="0"/>
              </a:spcBef>
              <a:spcAft>
                <a:spcPts val="0"/>
              </a:spcAft>
              <a:buClr>
                <a:schemeClr val="dk2"/>
              </a:buClr>
              <a:buSzPts val="900"/>
              <a:buChar char="■"/>
              <a:defRPr>
                <a:solidFill>
                  <a:schemeClr val="dk2"/>
                </a:solidFill>
              </a:defRPr>
            </a:lvl9pPr>
          </a:lstStyle>
          <a:p>
            <a:endParaRPr/>
          </a:p>
        </p:txBody>
      </p:sp>
      <p:sp>
        <p:nvSpPr>
          <p:cNvPr id="136" name="Google Shape;136;p23"/>
          <p:cNvSpPr txBox="1">
            <a:spLocks noGrp="1"/>
          </p:cNvSpPr>
          <p:nvPr>
            <p:ph type="title"/>
          </p:nvPr>
        </p:nvSpPr>
        <p:spPr>
          <a:xfrm>
            <a:off x="0" y="-204100"/>
            <a:ext cx="9144000" cy="1687500"/>
          </a:xfrm>
          <a:prstGeom prst="rect">
            <a:avLst/>
          </a:prstGeom>
        </p:spPr>
        <p:txBody>
          <a:bodyPr spcFirstLastPara="1" wrap="square" lIns="91425" tIns="91425" rIns="91425" bIns="91425" anchor="t" anchorCtr="0">
            <a:noAutofit/>
          </a:bodyPr>
          <a:lstStyle>
            <a:lvl1pPr lvl="0">
              <a:spcBef>
                <a:spcPts val="0"/>
              </a:spcBef>
              <a:spcAft>
                <a:spcPts val="0"/>
              </a:spcAft>
              <a:buSzPts val="11800"/>
              <a:buFont typeface="Merriweather Light"/>
              <a:buNone/>
              <a:defRPr sz="11800"/>
            </a:lvl1pPr>
            <a:lvl2pPr lvl="1">
              <a:spcBef>
                <a:spcPts val="0"/>
              </a:spcBef>
              <a:spcAft>
                <a:spcPts val="0"/>
              </a:spcAft>
              <a:buSzPts val="11800"/>
              <a:buFont typeface="Merriweather Light"/>
              <a:buNone/>
              <a:defRPr sz="11800"/>
            </a:lvl2pPr>
            <a:lvl3pPr lvl="2">
              <a:spcBef>
                <a:spcPts val="0"/>
              </a:spcBef>
              <a:spcAft>
                <a:spcPts val="0"/>
              </a:spcAft>
              <a:buSzPts val="11800"/>
              <a:buFont typeface="Merriweather Light"/>
              <a:buNone/>
              <a:defRPr sz="11800"/>
            </a:lvl3pPr>
            <a:lvl4pPr lvl="3">
              <a:spcBef>
                <a:spcPts val="0"/>
              </a:spcBef>
              <a:spcAft>
                <a:spcPts val="0"/>
              </a:spcAft>
              <a:buSzPts val="11800"/>
              <a:buFont typeface="Merriweather Light"/>
              <a:buNone/>
              <a:defRPr sz="11800"/>
            </a:lvl4pPr>
            <a:lvl5pPr lvl="4">
              <a:spcBef>
                <a:spcPts val="0"/>
              </a:spcBef>
              <a:spcAft>
                <a:spcPts val="0"/>
              </a:spcAft>
              <a:buSzPts val="11800"/>
              <a:buFont typeface="Merriweather Light"/>
              <a:buNone/>
              <a:defRPr sz="11800"/>
            </a:lvl5pPr>
            <a:lvl6pPr lvl="5">
              <a:spcBef>
                <a:spcPts val="0"/>
              </a:spcBef>
              <a:spcAft>
                <a:spcPts val="0"/>
              </a:spcAft>
              <a:buSzPts val="11800"/>
              <a:buFont typeface="Merriweather Light"/>
              <a:buNone/>
              <a:defRPr sz="11800"/>
            </a:lvl6pPr>
            <a:lvl7pPr lvl="6">
              <a:spcBef>
                <a:spcPts val="0"/>
              </a:spcBef>
              <a:spcAft>
                <a:spcPts val="0"/>
              </a:spcAft>
              <a:buSzPts val="11800"/>
              <a:buFont typeface="Merriweather Light"/>
              <a:buNone/>
              <a:defRPr sz="11800"/>
            </a:lvl7pPr>
            <a:lvl8pPr lvl="7">
              <a:spcBef>
                <a:spcPts val="0"/>
              </a:spcBef>
              <a:spcAft>
                <a:spcPts val="0"/>
              </a:spcAft>
              <a:buSzPts val="11800"/>
              <a:buFont typeface="Merriweather Light"/>
              <a:buNone/>
              <a:defRPr sz="11800"/>
            </a:lvl8pPr>
            <a:lvl9pPr lvl="8">
              <a:spcBef>
                <a:spcPts val="0"/>
              </a:spcBef>
              <a:spcAft>
                <a:spcPts val="0"/>
              </a:spcAft>
              <a:buSzPts val="11800"/>
              <a:buFont typeface="Merriweather Light"/>
              <a:buNone/>
              <a:defRPr sz="11800"/>
            </a:lvl9pPr>
          </a:lstStyle>
          <a:p>
            <a:endParaRPr/>
          </a:p>
        </p:txBody>
      </p:sp>
      <p:sp>
        <p:nvSpPr>
          <p:cNvPr id="137" name="Google Shape;137;p23"/>
          <p:cNvSpPr txBox="1">
            <a:spLocks noGrp="1"/>
          </p:cNvSpPr>
          <p:nvPr>
            <p:ph type="body" idx="4"/>
          </p:nvPr>
        </p:nvSpPr>
        <p:spPr>
          <a:xfrm>
            <a:off x="228600" y="4597400"/>
            <a:ext cx="3150000" cy="3174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Divider" type="secHead">
  <p:cSld name="SECTION_HEADER">
    <p:spTree>
      <p:nvGrpSpPr>
        <p:cNvPr id="1" name="Shape 138"/>
        <p:cNvGrpSpPr/>
        <p:nvPr/>
      </p:nvGrpSpPr>
      <p:grpSpPr>
        <a:xfrm>
          <a:off x="0" y="0"/>
          <a:ext cx="0" cy="0"/>
          <a:chOff x="0" y="0"/>
          <a:chExt cx="0" cy="0"/>
        </a:xfrm>
      </p:grpSpPr>
      <p:sp>
        <p:nvSpPr>
          <p:cNvPr id="139" name="Google Shape;139;p24"/>
          <p:cNvSpPr>
            <a:spLocks noGrp="1"/>
          </p:cNvSpPr>
          <p:nvPr>
            <p:ph type="pic" idx="2"/>
          </p:nvPr>
        </p:nvSpPr>
        <p:spPr>
          <a:xfrm>
            <a:off x="0" y="0"/>
            <a:ext cx="8583300" cy="3954600"/>
          </a:xfrm>
          <a:prstGeom prst="rect">
            <a:avLst/>
          </a:prstGeom>
          <a:noFill/>
          <a:ln>
            <a:noFill/>
          </a:ln>
        </p:spPr>
      </p:sp>
      <p:sp>
        <p:nvSpPr>
          <p:cNvPr id="140" name="Google Shape;140;p24"/>
          <p:cNvSpPr txBox="1">
            <a:spLocks noGrp="1"/>
          </p:cNvSpPr>
          <p:nvPr>
            <p:ph type="title"/>
          </p:nvPr>
        </p:nvSpPr>
        <p:spPr>
          <a:xfrm>
            <a:off x="228600" y="4076300"/>
            <a:ext cx="8354700" cy="1067400"/>
          </a:xfrm>
          <a:prstGeom prst="rect">
            <a:avLst/>
          </a:prstGeom>
        </p:spPr>
        <p:txBody>
          <a:bodyPr spcFirstLastPara="1" wrap="square" lIns="91425" tIns="91425" rIns="91425" bIns="91425" anchor="t" anchorCtr="0">
            <a:normAutofit/>
          </a:bodyPr>
          <a:lstStyle>
            <a:lvl1pPr lvl="0">
              <a:spcBef>
                <a:spcPts val="0"/>
              </a:spcBef>
              <a:spcAft>
                <a:spcPts val="0"/>
              </a:spcAft>
              <a:buSzPts val="7200"/>
              <a:buFont typeface="Merriweather Light"/>
              <a:buNone/>
              <a:defRPr sz="7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141" name="Google Shape;141;p24"/>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142" name="Google Shape;142;p24"/>
          <p:cNvSpPr txBox="1">
            <a:spLocks noGrp="1"/>
          </p:cNvSpPr>
          <p:nvPr>
            <p:ph type="title" idx="3"/>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43" name="Google Shape;143;p24"/>
          <p:cNvSpPr txBox="1">
            <a:spLocks noGrp="1"/>
          </p:cNvSpPr>
          <p:nvPr>
            <p:ph type="title" idx="4"/>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144" name="Google Shape;144;p24"/>
          <p:cNvSpPr txBox="1">
            <a:spLocks noGrp="1"/>
          </p:cNvSpPr>
          <p:nvPr>
            <p:ph type="title" idx="5"/>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rvices / Clients" type="tx">
  <p:cSld name="TITLE_AND_BODY">
    <p:spTree>
      <p:nvGrpSpPr>
        <p:cNvPr id="1" name="Shape 145"/>
        <p:cNvGrpSpPr/>
        <p:nvPr/>
      </p:nvGrpSpPr>
      <p:grpSpPr>
        <a:xfrm>
          <a:off x="0" y="0"/>
          <a:ext cx="0" cy="0"/>
          <a:chOff x="0" y="0"/>
          <a:chExt cx="0" cy="0"/>
        </a:xfrm>
      </p:grpSpPr>
      <p:cxnSp>
        <p:nvCxnSpPr>
          <p:cNvPr id="146" name="Google Shape;146;p25"/>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147" name="Google Shape;147;p25"/>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48" name="Google Shape;148;p25"/>
          <p:cNvSpPr txBox="1">
            <a:spLocks noGrp="1"/>
          </p:cNvSpPr>
          <p:nvPr>
            <p:ph type="title" idx="2"/>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149" name="Google Shape;149;p25"/>
          <p:cNvSpPr txBox="1">
            <a:spLocks noGrp="1"/>
          </p:cNvSpPr>
          <p:nvPr>
            <p:ph type="title" idx="3"/>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150" name="Google Shape;150;p25"/>
          <p:cNvSpPr txBox="1">
            <a:spLocks noGrp="1"/>
          </p:cNvSpPr>
          <p:nvPr>
            <p:ph type="title" idx="4"/>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151" name="Google Shape;151;p25"/>
          <p:cNvSpPr txBox="1">
            <a:spLocks noGrp="1"/>
          </p:cNvSpPr>
          <p:nvPr>
            <p:ph type="title" idx="5"/>
          </p:nvPr>
        </p:nvSpPr>
        <p:spPr>
          <a:xfrm>
            <a:off x="228600" y="516850"/>
            <a:ext cx="7619700" cy="509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erriweather"/>
              <a:buNone/>
              <a:defRPr>
                <a:latin typeface="Merriweather"/>
                <a:ea typeface="Merriweather"/>
                <a:cs typeface="Merriweather"/>
                <a:sym typeface="Merriweathe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152" name="Google Shape;152;p25"/>
          <p:cNvCxnSpPr/>
          <p:nvPr/>
        </p:nvCxnSpPr>
        <p:spPr>
          <a:xfrm>
            <a:off x="0" y="2212850"/>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153" name="Google Shape;153;p25"/>
          <p:cNvCxnSpPr/>
          <p:nvPr/>
        </p:nvCxnSpPr>
        <p:spPr>
          <a:xfrm>
            <a:off x="-125" y="4914900"/>
            <a:ext cx="8586300" cy="0"/>
          </a:xfrm>
          <a:prstGeom prst="straightConnector1">
            <a:avLst/>
          </a:prstGeom>
          <a:noFill/>
          <a:ln w="9525" cap="flat" cmpd="sng">
            <a:solidFill>
              <a:schemeClr val="accent1"/>
            </a:solidFill>
            <a:prstDash val="solid"/>
            <a:round/>
            <a:headEnd type="none" w="med" len="med"/>
            <a:tailEnd type="none" w="med" len="med"/>
          </a:ln>
        </p:spPr>
      </p:cxnSp>
      <p:sp>
        <p:nvSpPr>
          <p:cNvPr id="154" name="Google Shape;154;p25"/>
          <p:cNvSpPr txBox="1">
            <a:spLocks noGrp="1"/>
          </p:cNvSpPr>
          <p:nvPr>
            <p:ph type="subTitle" idx="1"/>
          </p:nvPr>
        </p:nvSpPr>
        <p:spPr>
          <a:xfrm>
            <a:off x="228600" y="2353775"/>
            <a:ext cx="2203500" cy="217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Merriweathe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5"/>
          <p:cNvSpPr txBox="1">
            <a:spLocks noGrp="1"/>
          </p:cNvSpPr>
          <p:nvPr>
            <p:ph type="subTitle" idx="6"/>
          </p:nvPr>
        </p:nvSpPr>
        <p:spPr>
          <a:xfrm>
            <a:off x="3558200" y="2353775"/>
            <a:ext cx="2037900" cy="217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Merriweathe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5"/>
          <p:cNvSpPr txBox="1">
            <a:spLocks noGrp="1"/>
          </p:cNvSpPr>
          <p:nvPr>
            <p:ph type="body" idx="7"/>
          </p:nvPr>
        </p:nvSpPr>
        <p:spPr>
          <a:xfrm>
            <a:off x="229900" y="3034400"/>
            <a:ext cx="3148800" cy="17739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157" name="Google Shape;157;p25"/>
          <p:cNvSpPr txBox="1">
            <a:spLocks noGrp="1"/>
          </p:cNvSpPr>
          <p:nvPr>
            <p:ph type="body" idx="8"/>
          </p:nvPr>
        </p:nvSpPr>
        <p:spPr>
          <a:xfrm>
            <a:off x="3558200" y="3034400"/>
            <a:ext cx="3148800" cy="17739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58"/>
        <p:cNvGrpSpPr/>
        <p:nvPr/>
      </p:nvGrpSpPr>
      <p:grpSpPr>
        <a:xfrm>
          <a:off x="0" y="0"/>
          <a:ext cx="0" cy="0"/>
          <a:chOff x="0" y="0"/>
          <a:chExt cx="0" cy="0"/>
        </a:xfrm>
      </p:grpSpPr>
      <p:cxnSp>
        <p:nvCxnSpPr>
          <p:cNvPr id="159" name="Google Shape;159;p26"/>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160" name="Google Shape;160;p26"/>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61" name="Google Shape;161;p26"/>
          <p:cNvSpPr txBox="1">
            <a:spLocks noGrp="1"/>
          </p:cNvSpPr>
          <p:nvPr>
            <p:ph type="title" idx="2"/>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162" name="Google Shape;162;p26"/>
          <p:cNvSpPr txBox="1">
            <a:spLocks noGrp="1"/>
          </p:cNvSpPr>
          <p:nvPr>
            <p:ph type="title" idx="3"/>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roject slide" type="twoColTx">
  <p:cSld name="TITLE_AND_TWO_COLUMNS">
    <p:spTree>
      <p:nvGrpSpPr>
        <p:cNvPr id="1" name="Shape 163"/>
        <p:cNvGrpSpPr/>
        <p:nvPr/>
      </p:nvGrpSpPr>
      <p:grpSpPr>
        <a:xfrm>
          <a:off x="0" y="0"/>
          <a:ext cx="0" cy="0"/>
          <a:chOff x="0" y="0"/>
          <a:chExt cx="0" cy="0"/>
        </a:xfrm>
      </p:grpSpPr>
      <p:sp>
        <p:nvSpPr>
          <p:cNvPr id="164" name="Google Shape;164;p27"/>
          <p:cNvSpPr>
            <a:spLocks noGrp="1"/>
          </p:cNvSpPr>
          <p:nvPr>
            <p:ph type="pic" idx="2"/>
          </p:nvPr>
        </p:nvSpPr>
        <p:spPr>
          <a:xfrm>
            <a:off x="3558200" y="213800"/>
            <a:ext cx="5025000" cy="2358000"/>
          </a:xfrm>
          <a:prstGeom prst="rect">
            <a:avLst/>
          </a:prstGeom>
          <a:noFill/>
          <a:ln>
            <a:noFill/>
          </a:ln>
        </p:spPr>
      </p:sp>
      <p:sp>
        <p:nvSpPr>
          <p:cNvPr id="165" name="Google Shape;165;p27"/>
          <p:cNvSpPr>
            <a:spLocks noGrp="1"/>
          </p:cNvSpPr>
          <p:nvPr>
            <p:ph type="pic" idx="3"/>
          </p:nvPr>
        </p:nvSpPr>
        <p:spPr>
          <a:xfrm>
            <a:off x="3557075" y="2571750"/>
            <a:ext cx="5025000" cy="2343300"/>
          </a:xfrm>
          <a:prstGeom prst="rect">
            <a:avLst/>
          </a:prstGeom>
          <a:noFill/>
          <a:ln>
            <a:noFill/>
          </a:ln>
        </p:spPr>
      </p:sp>
      <p:cxnSp>
        <p:nvCxnSpPr>
          <p:cNvPr id="166" name="Google Shape;166;p27"/>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167" name="Google Shape;167;p27"/>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68" name="Google Shape;168;p27"/>
          <p:cNvSpPr txBox="1">
            <a:spLocks noGrp="1"/>
          </p:cNvSpPr>
          <p:nvPr>
            <p:ph type="title" idx="4"/>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169" name="Google Shape;169;p27"/>
          <p:cNvSpPr txBox="1">
            <a:spLocks noGrp="1"/>
          </p:cNvSpPr>
          <p:nvPr>
            <p:ph type="title" idx="5"/>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170" name="Google Shape;170;p27"/>
          <p:cNvSpPr txBox="1">
            <a:spLocks noGrp="1"/>
          </p:cNvSpPr>
          <p:nvPr>
            <p:ph type="title" idx="6"/>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171" name="Google Shape;171;p27"/>
          <p:cNvSpPr txBox="1">
            <a:spLocks noGrp="1"/>
          </p:cNvSpPr>
          <p:nvPr>
            <p:ph type="title" idx="7"/>
          </p:nvPr>
        </p:nvSpPr>
        <p:spPr>
          <a:xfrm>
            <a:off x="231325" y="1403700"/>
            <a:ext cx="3147300" cy="116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Merriweather Light"/>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2" name="Google Shape;172;p27"/>
          <p:cNvSpPr txBox="1">
            <a:spLocks noGrp="1"/>
          </p:cNvSpPr>
          <p:nvPr>
            <p:ph type="body" idx="1"/>
          </p:nvPr>
        </p:nvSpPr>
        <p:spPr>
          <a:xfrm>
            <a:off x="229125" y="2572475"/>
            <a:ext cx="3149400" cy="17547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s with captions" type="titleOnly">
  <p:cSld name="TITLE_ONLY">
    <p:spTree>
      <p:nvGrpSpPr>
        <p:cNvPr id="1" name="Shape 173"/>
        <p:cNvGrpSpPr/>
        <p:nvPr/>
      </p:nvGrpSpPr>
      <p:grpSpPr>
        <a:xfrm>
          <a:off x="0" y="0"/>
          <a:ext cx="0" cy="0"/>
          <a:chOff x="0" y="0"/>
          <a:chExt cx="0" cy="0"/>
        </a:xfrm>
      </p:grpSpPr>
      <p:sp>
        <p:nvSpPr>
          <p:cNvPr id="174" name="Google Shape;174;p28"/>
          <p:cNvSpPr>
            <a:spLocks noGrp="1"/>
          </p:cNvSpPr>
          <p:nvPr>
            <p:ph type="pic" idx="2"/>
          </p:nvPr>
        </p:nvSpPr>
        <p:spPr>
          <a:xfrm>
            <a:off x="233775" y="820275"/>
            <a:ext cx="2043000" cy="3507000"/>
          </a:xfrm>
          <a:prstGeom prst="rect">
            <a:avLst/>
          </a:prstGeom>
          <a:noFill/>
          <a:ln>
            <a:noFill/>
          </a:ln>
        </p:spPr>
      </p:sp>
      <p:sp>
        <p:nvSpPr>
          <p:cNvPr id="175" name="Google Shape;175;p28"/>
          <p:cNvSpPr>
            <a:spLocks noGrp="1"/>
          </p:cNvSpPr>
          <p:nvPr>
            <p:ph type="pic" idx="3"/>
          </p:nvPr>
        </p:nvSpPr>
        <p:spPr>
          <a:xfrm>
            <a:off x="2441450" y="1404850"/>
            <a:ext cx="3154200" cy="3507000"/>
          </a:xfrm>
          <a:prstGeom prst="rect">
            <a:avLst/>
          </a:prstGeom>
          <a:noFill/>
          <a:ln>
            <a:noFill/>
          </a:ln>
        </p:spPr>
      </p:sp>
      <p:sp>
        <p:nvSpPr>
          <p:cNvPr id="176" name="Google Shape;176;p28"/>
          <p:cNvSpPr>
            <a:spLocks noGrp="1"/>
          </p:cNvSpPr>
          <p:nvPr>
            <p:ph type="pic" idx="4"/>
          </p:nvPr>
        </p:nvSpPr>
        <p:spPr>
          <a:xfrm>
            <a:off x="5760650" y="818250"/>
            <a:ext cx="2052600" cy="3612900"/>
          </a:xfrm>
          <a:prstGeom prst="rect">
            <a:avLst/>
          </a:prstGeom>
          <a:noFill/>
          <a:ln>
            <a:noFill/>
          </a:ln>
        </p:spPr>
      </p:sp>
      <p:cxnSp>
        <p:nvCxnSpPr>
          <p:cNvPr id="177" name="Google Shape;177;p28"/>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178" name="Google Shape;178;p28"/>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79" name="Google Shape;179;p28"/>
          <p:cNvSpPr txBox="1">
            <a:spLocks noGrp="1"/>
          </p:cNvSpPr>
          <p:nvPr>
            <p:ph type="title" idx="5"/>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180" name="Google Shape;180;p28"/>
          <p:cNvSpPr txBox="1">
            <a:spLocks noGrp="1"/>
          </p:cNvSpPr>
          <p:nvPr>
            <p:ph type="title" idx="6"/>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181" name="Google Shape;181;p28"/>
          <p:cNvSpPr txBox="1">
            <a:spLocks noGrp="1"/>
          </p:cNvSpPr>
          <p:nvPr>
            <p:ph type="title" idx="7"/>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182" name="Google Shape;182;p28"/>
          <p:cNvSpPr txBox="1">
            <a:spLocks noGrp="1"/>
          </p:cNvSpPr>
          <p:nvPr>
            <p:ph type="body" idx="1"/>
          </p:nvPr>
        </p:nvSpPr>
        <p:spPr>
          <a:xfrm>
            <a:off x="2447900" y="818250"/>
            <a:ext cx="3147600" cy="5835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1pPr>
            <a:lvl2pPr marL="914400" lvl="1"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2pPr>
            <a:lvl3pPr marL="1371600" lvl="2"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3pPr>
            <a:lvl4pPr marL="1828800" lvl="3"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4pPr>
            <a:lvl5pPr marL="2286000" lvl="4"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5pPr>
            <a:lvl6pPr marL="2743200" lvl="5"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6pPr>
            <a:lvl7pPr marL="3200400" lvl="6"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7pPr>
            <a:lvl8pPr marL="3657600" lvl="7"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8pPr>
            <a:lvl9pPr marL="4114800" lvl="8"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9pPr>
          </a:lstStyle>
          <a:p>
            <a:endParaRPr/>
          </a:p>
        </p:txBody>
      </p:sp>
      <p:sp>
        <p:nvSpPr>
          <p:cNvPr id="183" name="Google Shape;183;p28"/>
          <p:cNvSpPr txBox="1">
            <a:spLocks noGrp="1"/>
          </p:cNvSpPr>
          <p:nvPr>
            <p:ph type="body" idx="8"/>
          </p:nvPr>
        </p:nvSpPr>
        <p:spPr>
          <a:xfrm>
            <a:off x="228600" y="4329625"/>
            <a:ext cx="2052600" cy="5835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1pPr>
            <a:lvl2pPr marL="914400" lvl="1"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2pPr>
            <a:lvl3pPr marL="1371600" lvl="2"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3pPr>
            <a:lvl4pPr marL="1828800" lvl="3"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4pPr>
            <a:lvl5pPr marL="2286000" lvl="4"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5pPr>
            <a:lvl6pPr marL="2743200" lvl="5"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6pPr>
            <a:lvl7pPr marL="3200400" lvl="6"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7pPr>
            <a:lvl8pPr marL="3657600" lvl="7"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8pPr>
            <a:lvl9pPr marL="4114800" lvl="8"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9pPr>
          </a:lstStyle>
          <a:p>
            <a:endParaRPr/>
          </a:p>
        </p:txBody>
      </p:sp>
      <p:sp>
        <p:nvSpPr>
          <p:cNvPr id="184" name="Google Shape;184;p28"/>
          <p:cNvSpPr txBox="1">
            <a:spLocks noGrp="1"/>
          </p:cNvSpPr>
          <p:nvPr>
            <p:ph type="body" idx="9"/>
          </p:nvPr>
        </p:nvSpPr>
        <p:spPr>
          <a:xfrm>
            <a:off x="5755900" y="4431150"/>
            <a:ext cx="2057700" cy="4806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1pPr>
            <a:lvl2pPr marL="914400" lvl="1"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2pPr>
            <a:lvl3pPr marL="1371600" lvl="2"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3pPr>
            <a:lvl4pPr marL="1828800" lvl="3"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4pPr>
            <a:lvl5pPr marL="2286000" lvl="4"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5pPr>
            <a:lvl6pPr marL="2743200" lvl="5"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6pPr>
            <a:lvl7pPr marL="3200400" lvl="6"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7pPr>
            <a:lvl8pPr marL="3657600" lvl="7"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8pPr>
            <a:lvl9pPr marL="4114800" lvl="8" indent="-285750">
              <a:spcBef>
                <a:spcPts val="0"/>
              </a:spcBef>
              <a:spcAft>
                <a:spcPts val="0"/>
              </a:spcAft>
              <a:buClr>
                <a:schemeClr val="dk2"/>
              </a:buClr>
              <a:buSzPts val="900"/>
              <a:buFont typeface="Merriweather"/>
              <a:buChar char="■"/>
              <a:defRPr>
                <a:solidFill>
                  <a:schemeClr val="dk2"/>
                </a:solidFill>
                <a:latin typeface="Merriweather"/>
                <a:ea typeface="Merriweather"/>
                <a:cs typeface="Merriweather"/>
                <a:sym typeface="Merriweathe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xpertise / Skills">
  <p:cSld name="ONE_COLUMN_TEXT">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221950" y="804550"/>
            <a:ext cx="3156600" cy="3220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Merriweather"/>
              <a:buNone/>
              <a:defRPr>
                <a:latin typeface="Merriweather"/>
                <a:ea typeface="Merriweather"/>
                <a:cs typeface="Merriweather"/>
                <a:sym typeface="Merriweathe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187" name="Google Shape;187;p29"/>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188" name="Google Shape;188;p29"/>
          <p:cNvSpPr txBox="1">
            <a:spLocks noGrp="1"/>
          </p:cNvSpPr>
          <p:nvPr>
            <p:ph type="title" idx="2"/>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89" name="Google Shape;189;p29"/>
          <p:cNvSpPr txBox="1">
            <a:spLocks noGrp="1"/>
          </p:cNvSpPr>
          <p:nvPr>
            <p:ph type="title" idx="3"/>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190" name="Google Shape;190;p29"/>
          <p:cNvSpPr txBox="1">
            <a:spLocks noGrp="1"/>
          </p:cNvSpPr>
          <p:nvPr>
            <p:ph type="title" idx="4"/>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191" name="Google Shape;191;p29"/>
          <p:cNvSpPr txBox="1">
            <a:spLocks noGrp="1"/>
          </p:cNvSpPr>
          <p:nvPr>
            <p:ph type="title" idx="5"/>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192" name="Google Shape;192;p29"/>
          <p:cNvSpPr>
            <a:spLocks noGrp="1"/>
          </p:cNvSpPr>
          <p:nvPr>
            <p:ph type="pic" idx="6"/>
          </p:nvPr>
        </p:nvSpPr>
        <p:spPr>
          <a:xfrm>
            <a:off x="3556900" y="818400"/>
            <a:ext cx="2039100" cy="4098600"/>
          </a:xfrm>
          <a:prstGeom prst="rect">
            <a:avLst/>
          </a:prstGeom>
          <a:noFill/>
          <a:ln>
            <a:noFill/>
          </a:ln>
        </p:spPr>
      </p:sp>
      <p:sp>
        <p:nvSpPr>
          <p:cNvPr id="193" name="Google Shape;193;p29"/>
          <p:cNvSpPr>
            <a:spLocks noGrp="1"/>
          </p:cNvSpPr>
          <p:nvPr>
            <p:ph type="pic" idx="7"/>
          </p:nvPr>
        </p:nvSpPr>
        <p:spPr>
          <a:xfrm>
            <a:off x="5758550" y="818400"/>
            <a:ext cx="2052900" cy="4098600"/>
          </a:xfrm>
          <a:prstGeom prst="rect">
            <a:avLst/>
          </a:prstGeom>
          <a:noFill/>
          <a:ln>
            <a:noFill/>
          </a:ln>
        </p:spPr>
      </p:sp>
      <p:sp>
        <p:nvSpPr>
          <p:cNvPr id="194" name="Google Shape;194;p29"/>
          <p:cNvSpPr txBox="1">
            <a:spLocks noGrp="1"/>
          </p:cNvSpPr>
          <p:nvPr>
            <p:ph type="body" idx="1"/>
          </p:nvPr>
        </p:nvSpPr>
        <p:spPr>
          <a:xfrm>
            <a:off x="228600" y="4179600"/>
            <a:ext cx="3150000" cy="7374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195" name="Google Shape;195;p29"/>
          <p:cNvSpPr txBox="1">
            <a:spLocks noGrp="1"/>
          </p:cNvSpPr>
          <p:nvPr>
            <p:ph type="subTitle" idx="8"/>
          </p:nvPr>
        </p:nvSpPr>
        <p:spPr>
          <a:xfrm>
            <a:off x="3556900" y="213800"/>
            <a:ext cx="2203500" cy="303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Font typeface="Merriweather"/>
              <a:buNone/>
              <a:defRPr/>
            </a:lvl2pPr>
            <a:lvl3pPr lvl="2">
              <a:spcBef>
                <a:spcPts val="0"/>
              </a:spcBef>
              <a:spcAft>
                <a:spcPts val="0"/>
              </a:spcAft>
              <a:buClr>
                <a:schemeClr val="dk1"/>
              </a:buClr>
              <a:buSzPts val="1400"/>
              <a:buFont typeface="Merriweather"/>
              <a:buNone/>
              <a:defRPr/>
            </a:lvl3pPr>
            <a:lvl4pPr lvl="3">
              <a:spcBef>
                <a:spcPts val="0"/>
              </a:spcBef>
              <a:spcAft>
                <a:spcPts val="0"/>
              </a:spcAft>
              <a:buClr>
                <a:schemeClr val="dk1"/>
              </a:buClr>
              <a:buSzPts val="1400"/>
              <a:buFont typeface="Merriweather"/>
              <a:buNone/>
              <a:defRPr/>
            </a:lvl4pPr>
            <a:lvl5pPr lvl="4">
              <a:spcBef>
                <a:spcPts val="0"/>
              </a:spcBef>
              <a:spcAft>
                <a:spcPts val="0"/>
              </a:spcAft>
              <a:buClr>
                <a:schemeClr val="dk1"/>
              </a:buClr>
              <a:buSzPts val="1400"/>
              <a:buFont typeface="Merriweather"/>
              <a:buNone/>
              <a:defRPr/>
            </a:lvl5pPr>
            <a:lvl6pPr lvl="5">
              <a:spcBef>
                <a:spcPts val="0"/>
              </a:spcBef>
              <a:spcAft>
                <a:spcPts val="0"/>
              </a:spcAft>
              <a:buClr>
                <a:schemeClr val="dk1"/>
              </a:buClr>
              <a:buSzPts val="1400"/>
              <a:buFont typeface="Merriweather"/>
              <a:buNone/>
              <a:defRPr/>
            </a:lvl6pPr>
            <a:lvl7pPr lvl="6">
              <a:spcBef>
                <a:spcPts val="0"/>
              </a:spcBef>
              <a:spcAft>
                <a:spcPts val="0"/>
              </a:spcAft>
              <a:buClr>
                <a:schemeClr val="dk1"/>
              </a:buClr>
              <a:buSzPts val="1400"/>
              <a:buFont typeface="Merriweather"/>
              <a:buNone/>
              <a:defRPr/>
            </a:lvl7pPr>
            <a:lvl8pPr lvl="7">
              <a:spcBef>
                <a:spcPts val="0"/>
              </a:spcBef>
              <a:spcAft>
                <a:spcPts val="0"/>
              </a:spcAft>
              <a:buClr>
                <a:schemeClr val="dk1"/>
              </a:buClr>
              <a:buSzPts val="1400"/>
              <a:buFont typeface="Merriweather"/>
              <a:buNone/>
              <a:defRPr/>
            </a:lvl8pPr>
            <a:lvl9pPr lvl="8">
              <a:spcBef>
                <a:spcPts val="0"/>
              </a:spcBef>
              <a:spcAft>
                <a:spcPts val="0"/>
              </a:spcAft>
              <a:buClr>
                <a:schemeClr val="dk1"/>
              </a:buClr>
              <a:buSzPts val="1400"/>
              <a:buFont typeface="Merriweather"/>
              <a:buNone/>
              <a:defRPr/>
            </a:lvl9pPr>
          </a:lstStyle>
          <a:p>
            <a:endParaRPr/>
          </a:p>
        </p:txBody>
      </p:sp>
      <p:sp>
        <p:nvSpPr>
          <p:cNvPr id="196" name="Google Shape;196;p29"/>
          <p:cNvSpPr txBox="1">
            <a:spLocks noGrp="1"/>
          </p:cNvSpPr>
          <p:nvPr>
            <p:ph type="subTitle" idx="9"/>
          </p:nvPr>
        </p:nvSpPr>
        <p:spPr>
          <a:xfrm>
            <a:off x="5766050" y="213800"/>
            <a:ext cx="2037900" cy="303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Font typeface="Merriweather"/>
              <a:buNone/>
              <a:defRPr/>
            </a:lvl2pPr>
            <a:lvl3pPr lvl="2">
              <a:spcBef>
                <a:spcPts val="0"/>
              </a:spcBef>
              <a:spcAft>
                <a:spcPts val="0"/>
              </a:spcAft>
              <a:buClr>
                <a:schemeClr val="dk1"/>
              </a:buClr>
              <a:buSzPts val="1400"/>
              <a:buFont typeface="Merriweather"/>
              <a:buNone/>
              <a:defRPr/>
            </a:lvl3pPr>
            <a:lvl4pPr lvl="3">
              <a:spcBef>
                <a:spcPts val="0"/>
              </a:spcBef>
              <a:spcAft>
                <a:spcPts val="0"/>
              </a:spcAft>
              <a:buClr>
                <a:schemeClr val="dk1"/>
              </a:buClr>
              <a:buSzPts val="1400"/>
              <a:buFont typeface="Merriweather"/>
              <a:buNone/>
              <a:defRPr/>
            </a:lvl4pPr>
            <a:lvl5pPr lvl="4">
              <a:spcBef>
                <a:spcPts val="0"/>
              </a:spcBef>
              <a:spcAft>
                <a:spcPts val="0"/>
              </a:spcAft>
              <a:buClr>
                <a:schemeClr val="dk1"/>
              </a:buClr>
              <a:buSzPts val="1400"/>
              <a:buFont typeface="Merriweather"/>
              <a:buNone/>
              <a:defRPr/>
            </a:lvl5pPr>
            <a:lvl6pPr lvl="5">
              <a:spcBef>
                <a:spcPts val="0"/>
              </a:spcBef>
              <a:spcAft>
                <a:spcPts val="0"/>
              </a:spcAft>
              <a:buClr>
                <a:schemeClr val="dk1"/>
              </a:buClr>
              <a:buSzPts val="1400"/>
              <a:buFont typeface="Merriweather"/>
              <a:buNone/>
              <a:defRPr/>
            </a:lvl6pPr>
            <a:lvl7pPr lvl="6">
              <a:spcBef>
                <a:spcPts val="0"/>
              </a:spcBef>
              <a:spcAft>
                <a:spcPts val="0"/>
              </a:spcAft>
              <a:buClr>
                <a:schemeClr val="dk1"/>
              </a:buClr>
              <a:buSzPts val="1400"/>
              <a:buFont typeface="Merriweather"/>
              <a:buNone/>
              <a:defRPr/>
            </a:lvl7pPr>
            <a:lvl8pPr lvl="7">
              <a:spcBef>
                <a:spcPts val="0"/>
              </a:spcBef>
              <a:spcAft>
                <a:spcPts val="0"/>
              </a:spcAft>
              <a:buClr>
                <a:schemeClr val="dk1"/>
              </a:buClr>
              <a:buSzPts val="1400"/>
              <a:buFont typeface="Merriweather"/>
              <a:buNone/>
              <a:defRPr/>
            </a:lvl8pPr>
            <a:lvl9pPr lvl="8">
              <a:spcBef>
                <a:spcPts val="0"/>
              </a:spcBef>
              <a:spcAft>
                <a:spcPts val="0"/>
              </a:spcAft>
              <a:buClr>
                <a:schemeClr val="dk1"/>
              </a:buClr>
              <a:buSzPts val="1400"/>
              <a:buFont typeface="Merriweather"/>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act page">
  <p:cSld name="MAIN_POINT">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228600" y="219850"/>
            <a:ext cx="7740000" cy="598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erriweather Light"/>
              <a:buNone/>
              <a:defRPr/>
            </a:lvl1pPr>
            <a:lvl2pPr lvl="1">
              <a:spcBef>
                <a:spcPts val="0"/>
              </a:spcBef>
              <a:spcAft>
                <a:spcPts val="0"/>
              </a:spcAft>
              <a:buClr>
                <a:schemeClr val="dk1"/>
              </a:buClr>
              <a:buSzPts val="3000"/>
              <a:buFont typeface="Merriweather Light"/>
              <a:buNone/>
              <a:defRPr/>
            </a:lvl2pPr>
            <a:lvl3pPr lvl="2">
              <a:spcBef>
                <a:spcPts val="0"/>
              </a:spcBef>
              <a:spcAft>
                <a:spcPts val="0"/>
              </a:spcAft>
              <a:buClr>
                <a:schemeClr val="dk1"/>
              </a:buClr>
              <a:buSzPts val="3000"/>
              <a:buFont typeface="Merriweather Light"/>
              <a:buNone/>
              <a:defRPr/>
            </a:lvl3pPr>
            <a:lvl4pPr lvl="3">
              <a:spcBef>
                <a:spcPts val="0"/>
              </a:spcBef>
              <a:spcAft>
                <a:spcPts val="0"/>
              </a:spcAft>
              <a:buClr>
                <a:schemeClr val="dk1"/>
              </a:buClr>
              <a:buSzPts val="3000"/>
              <a:buFont typeface="Merriweather Light"/>
              <a:buNone/>
              <a:defRPr/>
            </a:lvl4pPr>
            <a:lvl5pPr lvl="4">
              <a:spcBef>
                <a:spcPts val="0"/>
              </a:spcBef>
              <a:spcAft>
                <a:spcPts val="0"/>
              </a:spcAft>
              <a:buClr>
                <a:schemeClr val="dk1"/>
              </a:buClr>
              <a:buSzPts val="3000"/>
              <a:buFont typeface="Merriweather Light"/>
              <a:buNone/>
              <a:defRPr/>
            </a:lvl5pPr>
            <a:lvl6pPr lvl="5">
              <a:spcBef>
                <a:spcPts val="0"/>
              </a:spcBef>
              <a:spcAft>
                <a:spcPts val="0"/>
              </a:spcAft>
              <a:buClr>
                <a:schemeClr val="dk1"/>
              </a:buClr>
              <a:buSzPts val="3000"/>
              <a:buFont typeface="Merriweather Light"/>
              <a:buNone/>
              <a:defRPr/>
            </a:lvl6pPr>
            <a:lvl7pPr lvl="6">
              <a:spcBef>
                <a:spcPts val="0"/>
              </a:spcBef>
              <a:spcAft>
                <a:spcPts val="0"/>
              </a:spcAft>
              <a:buClr>
                <a:schemeClr val="dk1"/>
              </a:buClr>
              <a:buSzPts val="3000"/>
              <a:buFont typeface="Merriweather Light"/>
              <a:buNone/>
              <a:defRPr/>
            </a:lvl7pPr>
            <a:lvl8pPr lvl="7">
              <a:spcBef>
                <a:spcPts val="0"/>
              </a:spcBef>
              <a:spcAft>
                <a:spcPts val="0"/>
              </a:spcAft>
              <a:buClr>
                <a:schemeClr val="dk1"/>
              </a:buClr>
              <a:buSzPts val="3000"/>
              <a:buFont typeface="Merriweather Light"/>
              <a:buNone/>
              <a:defRPr/>
            </a:lvl8pPr>
            <a:lvl9pPr lvl="8">
              <a:spcBef>
                <a:spcPts val="0"/>
              </a:spcBef>
              <a:spcAft>
                <a:spcPts val="0"/>
              </a:spcAft>
              <a:buClr>
                <a:schemeClr val="dk1"/>
              </a:buClr>
              <a:buSzPts val="3000"/>
              <a:buFont typeface="Merriweather Light"/>
              <a:buNone/>
              <a:defRPr/>
            </a:lvl9pPr>
          </a:lstStyle>
          <a:p>
            <a:endParaRPr/>
          </a:p>
        </p:txBody>
      </p:sp>
      <p:sp>
        <p:nvSpPr>
          <p:cNvPr id="199" name="Google Shape;199;p30"/>
          <p:cNvSpPr txBox="1">
            <a:spLocks noGrp="1"/>
          </p:cNvSpPr>
          <p:nvPr>
            <p:ph type="title" idx="2"/>
          </p:nvPr>
        </p:nvSpPr>
        <p:spPr>
          <a:xfrm>
            <a:off x="228600" y="1984250"/>
            <a:ext cx="4265700" cy="598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erriweather"/>
              <a:buNone/>
              <a:defRPr>
                <a:latin typeface="Merriweather"/>
                <a:ea typeface="Merriweather"/>
                <a:cs typeface="Merriweather"/>
                <a:sym typeface="Merriweather"/>
              </a:defRPr>
            </a:lvl1pPr>
            <a:lvl2pPr lvl="1">
              <a:spcBef>
                <a:spcPts val="0"/>
              </a:spcBef>
              <a:spcAft>
                <a:spcPts val="0"/>
              </a:spcAft>
              <a:buClr>
                <a:schemeClr val="dk1"/>
              </a:buClr>
              <a:buSzPts val="3000"/>
              <a:buFont typeface="Merriweather"/>
              <a:buNone/>
              <a:defRPr>
                <a:latin typeface="Merriweather"/>
                <a:ea typeface="Merriweather"/>
                <a:cs typeface="Merriweather"/>
                <a:sym typeface="Merriweather"/>
              </a:defRPr>
            </a:lvl2pPr>
            <a:lvl3pPr lvl="2">
              <a:spcBef>
                <a:spcPts val="0"/>
              </a:spcBef>
              <a:spcAft>
                <a:spcPts val="0"/>
              </a:spcAft>
              <a:buClr>
                <a:schemeClr val="dk1"/>
              </a:buClr>
              <a:buSzPts val="3000"/>
              <a:buFont typeface="Merriweather"/>
              <a:buNone/>
              <a:defRPr>
                <a:latin typeface="Merriweather"/>
                <a:ea typeface="Merriweather"/>
                <a:cs typeface="Merriweather"/>
                <a:sym typeface="Merriweather"/>
              </a:defRPr>
            </a:lvl3pPr>
            <a:lvl4pPr lvl="3">
              <a:spcBef>
                <a:spcPts val="0"/>
              </a:spcBef>
              <a:spcAft>
                <a:spcPts val="0"/>
              </a:spcAft>
              <a:buClr>
                <a:schemeClr val="dk1"/>
              </a:buClr>
              <a:buSzPts val="3000"/>
              <a:buFont typeface="Merriweather"/>
              <a:buNone/>
              <a:defRPr>
                <a:latin typeface="Merriweather"/>
                <a:ea typeface="Merriweather"/>
                <a:cs typeface="Merriweather"/>
                <a:sym typeface="Merriweather"/>
              </a:defRPr>
            </a:lvl4pPr>
            <a:lvl5pPr lvl="4">
              <a:spcBef>
                <a:spcPts val="0"/>
              </a:spcBef>
              <a:spcAft>
                <a:spcPts val="0"/>
              </a:spcAft>
              <a:buClr>
                <a:schemeClr val="dk1"/>
              </a:buClr>
              <a:buSzPts val="3000"/>
              <a:buFont typeface="Merriweather"/>
              <a:buNone/>
              <a:defRPr>
                <a:latin typeface="Merriweather"/>
                <a:ea typeface="Merriweather"/>
                <a:cs typeface="Merriweather"/>
                <a:sym typeface="Merriweather"/>
              </a:defRPr>
            </a:lvl5pPr>
            <a:lvl6pPr lvl="5">
              <a:spcBef>
                <a:spcPts val="0"/>
              </a:spcBef>
              <a:spcAft>
                <a:spcPts val="0"/>
              </a:spcAft>
              <a:buClr>
                <a:schemeClr val="dk1"/>
              </a:buClr>
              <a:buSzPts val="3000"/>
              <a:buFont typeface="Merriweather"/>
              <a:buNone/>
              <a:defRPr>
                <a:latin typeface="Merriweather"/>
                <a:ea typeface="Merriweather"/>
                <a:cs typeface="Merriweather"/>
                <a:sym typeface="Merriweather"/>
              </a:defRPr>
            </a:lvl6pPr>
            <a:lvl7pPr lvl="6">
              <a:spcBef>
                <a:spcPts val="0"/>
              </a:spcBef>
              <a:spcAft>
                <a:spcPts val="0"/>
              </a:spcAft>
              <a:buClr>
                <a:schemeClr val="dk1"/>
              </a:buClr>
              <a:buSzPts val="3000"/>
              <a:buFont typeface="Merriweather"/>
              <a:buNone/>
              <a:defRPr>
                <a:latin typeface="Merriweather"/>
                <a:ea typeface="Merriweather"/>
                <a:cs typeface="Merriweather"/>
                <a:sym typeface="Merriweather"/>
              </a:defRPr>
            </a:lvl7pPr>
            <a:lvl8pPr lvl="7">
              <a:spcBef>
                <a:spcPts val="0"/>
              </a:spcBef>
              <a:spcAft>
                <a:spcPts val="0"/>
              </a:spcAft>
              <a:buClr>
                <a:schemeClr val="dk1"/>
              </a:buClr>
              <a:buSzPts val="3000"/>
              <a:buFont typeface="Merriweather"/>
              <a:buNone/>
              <a:defRPr>
                <a:latin typeface="Merriweather"/>
                <a:ea typeface="Merriweather"/>
                <a:cs typeface="Merriweather"/>
                <a:sym typeface="Merriweather"/>
              </a:defRPr>
            </a:lvl8pPr>
            <a:lvl9pPr lvl="8">
              <a:spcBef>
                <a:spcPts val="0"/>
              </a:spcBef>
              <a:spcAft>
                <a:spcPts val="0"/>
              </a:spcAft>
              <a:buClr>
                <a:schemeClr val="dk1"/>
              </a:buClr>
              <a:buSzPts val="3000"/>
              <a:buFont typeface="Merriweather"/>
              <a:buNone/>
              <a:defRPr>
                <a:latin typeface="Merriweather"/>
                <a:ea typeface="Merriweather"/>
                <a:cs typeface="Merriweather"/>
                <a:sym typeface="Merriweather"/>
              </a:defRPr>
            </a:lvl9pPr>
          </a:lstStyle>
          <a:p>
            <a:endParaRPr/>
          </a:p>
        </p:txBody>
      </p:sp>
      <p:sp>
        <p:nvSpPr>
          <p:cNvPr id="200" name="Google Shape;200;p30"/>
          <p:cNvSpPr txBox="1">
            <a:spLocks noGrp="1"/>
          </p:cNvSpPr>
          <p:nvPr>
            <p:ph type="title" idx="3"/>
          </p:nvPr>
        </p:nvSpPr>
        <p:spPr>
          <a:xfrm>
            <a:off x="4658875" y="4316425"/>
            <a:ext cx="4256400" cy="5985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erriweather Light"/>
              <a:buNone/>
              <a:defRPr/>
            </a:lvl1pPr>
            <a:lvl2pPr lvl="1">
              <a:spcBef>
                <a:spcPts val="0"/>
              </a:spcBef>
              <a:spcAft>
                <a:spcPts val="0"/>
              </a:spcAft>
              <a:buClr>
                <a:schemeClr val="dk1"/>
              </a:buClr>
              <a:buSzPts val="3000"/>
              <a:buFont typeface="Merriweather Light"/>
              <a:buNone/>
              <a:defRPr/>
            </a:lvl2pPr>
            <a:lvl3pPr lvl="2">
              <a:spcBef>
                <a:spcPts val="0"/>
              </a:spcBef>
              <a:spcAft>
                <a:spcPts val="0"/>
              </a:spcAft>
              <a:buClr>
                <a:schemeClr val="dk1"/>
              </a:buClr>
              <a:buSzPts val="3000"/>
              <a:buFont typeface="Merriweather Light"/>
              <a:buNone/>
              <a:defRPr/>
            </a:lvl3pPr>
            <a:lvl4pPr lvl="3">
              <a:spcBef>
                <a:spcPts val="0"/>
              </a:spcBef>
              <a:spcAft>
                <a:spcPts val="0"/>
              </a:spcAft>
              <a:buClr>
                <a:schemeClr val="dk1"/>
              </a:buClr>
              <a:buSzPts val="3000"/>
              <a:buFont typeface="Merriweather Light"/>
              <a:buNone/>
              <a:defRPr/>
            </a:lvl4pPr>
            <a:lvl5pPr lvl="4">
              <a:spcBef>
                <a:spcPts val="0"/>
              </a:spcBef>
              <a:spcAft>
                <a:spcPts val="0"/>
              </a:spcAft>
              <a:buClr>
                <a:schemeClr val="dk1"/>
              </a:buClr>
              <a:buSzPts val="3000"/>
              <a:buFont typeface="Merriweather Light"/>
              <a:buNone/>
              <a:defRPr/>
            </a:lvl5pPr>
            <a:lvl6pPr lvl="5">
              <a:spcBef>
                <a:spcPts val="0"/>
              </a:spcBef>
              <a:spcAft>
                <a:spcPts val="0"/>
              </a:spcAft>
              <a:buClr>
                <a:schemeClr val="dk1"/>
              </a:buClr>
              <a:buSzPts val="3000"/>
              <a:buFont typeface="Merriweather Light"/>
              <a:buNone/>
              <a:defRPr/>
            </a:lvl6pPr>
            <a:lvl7pPr lvl="6">
              <a:spcBef>
                <a:spcPts val="0"/>
              </a:spcBef>
              <a:spcAft>
                <a:spcPts val="0"/>
              </a:spcAft>
              <a:buClr>
                <a:schemeClr val="dk1"/>
              </a:buClr>
              <a:buSzPts val="3000"/>
              <a:buFont typeface="Merriweather Light"/>
              <a:buNone/>
              <a:defRPr/>
            </a:lvl7pPr>
            <a:lvl8pPr lvl="7">
              <a:spcBef>
                <a:spcPts val="0"/>
              </a:spcBef>
              <a:spcAft>
                <a:spcPts val="0"/>
              </a:spcAft>
              <a:buClr>
                <a:schemeClr val="dk1"/>
              </a:buClr>
              <a:buSzPts val="3000"/>
              <a:buFont typeface="Merriweather Light"/>
              <a:buNone/>
              <a:defRPr/>
            </a:lvl8pPr>
            <a:lvl9pPr lvl="8">
              <a:spcBef>
                <a:spcPts val="0"/>
              </a:spcBef>
              <a:spcAft>
                <a:spcPts val="0"/>
              </a:spcAft>
              <a:buClr>
                <a:schemeClr val="dk1"/>
              </a:buClr>
              <a:buSzPts val="3000"/>
              <a:buFont typeface="Merriweather Light"/>
              <a:buNone/>
              <a:defRPr/>
            </a:lvl9pPr>
          </a:lstStyle>
          <a:p>
            <a:endParaRPr/>
          </a:p>
        </p:txBody>
      </p:sp>
      <p:sp>
        <p:nvSpPr>
          <p:cNvPr id="201" name="Google Shape;201;p30"/>
          <p:cNvSpPr txBox="1">
            <a:spLocks noGrp="1"/>
          </p:cNvSpPr>
          <p:nvPr>
            <p:ph type="body" idx="1"/>
          </p:nvPr>
        </p:nvSpPr>
        <p:spPr>
          <a:xfrm>
            <a:off x="228600" y="4179600"/>
            <a:ext cx="3150000" cy="7374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202" name="Google Shape;202;p30"/>
          <p:cNvSpPr txBox="1">
            <a:spLocks noGrp="1"/>
          </p:cNvSpPr>
          <p:nvPr>
            <p:ph type="body" idx="4"/>
          </p:nvPr>
        </p:nvSpPr>
        <p:spPr>
          <a:xfrm>
            <a:off x="4658875" y="1984250"/>
            <a:ext cx="4265700" cy="7374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wards">
  <p:cSld name="SECTION_TITLE_AND_DESCRIPTION">
    <p:spTree>
      <p:nvGrpSpPr>
        <p:cNvPr id="1" name="Shape 203"/>
        <p:cNvGrpSpPr/>
        <p:nvPr/>
      </p:nvGrpSpPr>
      <p:grpSpPr>
        <a:xfrm>
          <a:off x="0" y="0"/>
          <a:ext cx="0" cy="0"/>
          <a:chOff x="0" y="0"/>
          <a:chExt cx="0" cy="0"/>
        </a:xfrm>
      </p:grpSpPr>
      <p:cxnSp>
        <p:nvCxnSpPr>
          <p:cNvPr id="204" name="Google Shape;204;p31"/>
          <p:cNvCxnSpPr/>
          <p:nvPr/>
        </p:nvCxnSpPr>
        <p:spPr>
          <a:xfrm>
            <a:off x="-125" y="2270875"/>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05" name="Google Shape;205;p31"/>
          <p:cNvCxnSpPr/>
          <p:nvPr/>
        </p:nvCxnSpPr>
        <p:spPr>
          <a:xfrm>
            <a:off x="-125" y="3149550"/>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06" name="Google Shape;206;p31"/>
          <p:cNvCxnSpPr/>
          <p:nvPr/>
        </p:nvCxnSpPr>
        <p:spPr>
          <a:xfrm>
            <a:off x="-125" y="4030900"/>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07" name="Google Shape;207;p31"/>
          <p:cNvCxnSpPr/>
          <p:nvPr/>
        </p:nvCxnSpPr>
        <p:spPr>
          <a:xfrm>
            <a:off x="-125" y="4914900"/>
            <a:ext cx="8586300" cy="0"/>
          </a:xfrm>
          <a:prstGeom prst="straightConnector1">
            <a:avLst/>
          </a:prstGeom>
          <a:noFill/>
          <a:ln w="9525" cap="flat" cmpd="sng">
            <a:solidFill>
              <a:schemeClr val="accent1"/>
            </a:solidFill>
            <a:prstDash val="solid"/>
            <a:round/>
            <a:headEnd type="none" w="med" len="med"/>
            <a:tailEnd type="none" w="med" len="med"/>
          </a:ln>
        </p:spPr>
      </p:cxnSp>
      <p:sp>
        <p:nvSpPr>
          <p:cNvPr id="208" name="Google Shape;208;p31"/>
          <p:cNvSpPr txBox="1">
            <a:spLocks noGrp="1"/>
          </p:cNvSpPr>
          <p:nvPr>
            <p:ph type="title"/>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209" name="Google Shape;209;p31"/>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10" name="Google Shape;210;p31"/>
          <p:cNvSpPr txBox="1">
            <a:spLocks noGrp="1"/>
          </p:cNvSpPr>
          <p:nvPr>
            <p:ph type="title" idx="2"/>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11" name="Google Shape;211;p31"/>
          <p:cNvSpPr txBox="1">
            <a:spLocks noGrp="1"/>
          </p:cNvSpPr>
          <p:nvPr>
            <p:ph type="title" idx="3"/>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12" name="Google Shape;212;p31"/>
          <p:cNvSpPr txBox="1">
            <a:spLocks noGrp="1"/>
          </p:cNvSpPr>
          <p:nvPr>
            <p:ph type="title" idx="4"/>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213" name="Google Shape;213;p31"/>
          <p:cNvSpPr txBox="1">
            <a:spLocks noGrp="1"/>
          </p:cNvSpPr>
          <p:nvPr>
            <p:ph type="title" idx="5"/>
          </p:nvPr>
        </p:nvSpPr>
        <p:spPr>
          <a:xfrm>
            <a:off x="1325925" y="1403700"/>
            <a:ext cx="4270200" cy="8646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14" name="Google Shape;214;p31"/>
          <p:cNvSpPr txBox="1">
            <a:spLocks noGrp="1"/>
          </p:cNvSpPr>
          <p:nvPr>
            <p:ph type="title" idx="6"/>
          </p:nvPr>
        </p:nvSpPr>
        <p:spPr>
          <a:xfrm>
            <a:off x="1325875" y="2273525"/>
            <a:ext cx="4270200" cy="87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15" name="Google Shape;215;p31"/>
          <p:cNvSpPr txBox="1">
            <a:spLocks noGrp="1"/>
          </p:cNvSpPr>
          <p:nvPr>
            <p:ph type="title" idx="7"/>
          </p:nvPr>
        </p:nvSpPr>
        <p:spPr>
          <a:xfrm>
            <a:off x="1325875" y="3152225"/>
            <a:ext cx="4270200" cy="88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16" name="Google Shape;216;p31"/>
          <p:cNvSpPr txBox="1">
            <a:spLocks noGrp="1"/>
          </p:cNvSpPr>
          <p:nvPr>
            <p:ph type="title" idx="8"/>
          </p:nvPr>
        </p:nvSpPr>
        <p:spPr>
          <a:xfrm>
            <a:off x="1325875" y="4036300"/>
            <a:ext cx="4276800" cy="88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17" name="Google Shape;217;p31"/>
          <p:cNvSpPr txBox="1">
            <a:spLocks noGrp="1"/>
          </p:cNvSpPr>
          <p:nvPr>
            <p:ph type="subTitle" idx="1"/>
          </p:nvPr>
        </p:nvSpPr>
        <p:spPr>
          <a:xfrm>
            <a:off x="228600" y="1403700"/>
            <a:ext cx="937200" cy="864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18" name="Google Shape;218;p31"/>
          <p:cNvSpPr txBox="1">
            <a:spLocks noGrp="1"/>
          </p:cNvSpPr>
          <p:nvPr>
            <p:ph type="subTitle" idx="9"/>
          </p:nvPr>
        </p:nvSpPr>
        <p:spPr>
          <a:xfrm>
            <a:off x="228600" y="2273525"/>
            <a:ext cx="937200" cy="87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19" name="Google Shape;219;p31"/>
          <p:cNvSpPr txBox="1">
            <a:spLocks noGrp="1"/>
          </p:cNvSpPr>
          <p:nvPr>
            <p:ph type="subTitle" idx="13"/>
          </p:nvPr>
        </p:nvSpPr>
        <p:spPr>
          <a:xfrm>
            <a:off x="231150" y="3152225"/>
            <a:ext cx="934800" cy="87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20" name="Google Shape;220;p31"/>
          <p:cNvSpPr txBox="1">
            <a:spLocks noGrp="1"/>
          </p:cNvSpPr>
          <p:nvPr>
            <p:ph type="subTitle" idx="14"/>
          </p:nvPr>
        </p:nvSpPr>
        <p:spPr>
          <a:xfrm>
            <a:off x="228600" y="4028225"/>
            <a:ext cx="937200" cy="87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21" name="Google Shape;221;p31"/>
          <p:cNvSpPr txBox="1">
            <a:spLocks noGrp="1"/>
          </p:cNvSpPr>
          <p:nvPr>
            <p:ph type="body" idx="15"/>
          </p:nvPr>
        </p:nvSpPr>
        <p:spPr>
          <a:xfrm>
            <a:off x="5760650" y="1403700"/>
            <a:ext cx="2829600" cy="8616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222" name="Google Shape;222;p31"/>
          <p:cNvSpPr txBox="1">
            <a:spLocks noGrp="1"/>
          </p:cNvSpPr>
          <p:nvPr>
            <p:ph type="body" idx="16"/>
          </p:nvPr>
        </p:nvSpPr>
        <p:spPr>
          <a:xfrm>
            <a:off x="5760650" y="2268150"/>
            <a:ext cx="2829600" cy="8814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223" name="Google Shape;223;p31"/>
          <p:cNvSpPr txBox="1">
            <a:spLocks noGrp="1"/>
          </p:cNvSpPr>
          <p:nvPr>
            <p:ph type="body" idx="17"/>
          </p:nvPr>
        </p:nvSpPr>
        <p:spPr>
          <a:xfrm>
            <a:off x="5760500" y="3152200"/>
            <a:ext cx="2829600" cy="8814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224" name="Google Shape;224;p31"/>
          <p:cNvSpPr txBox="1">
            <a:spLocks noGrp="1"/>
          </p:cNvSpPr>
          <p:nvPr>
            <p:ph type="body" idx="18"/>
          </p:nvPr>
        </p:nvSpPr>
        <p:spPr>
          <a:xfrm>
            <a:off x="5762750" y="4036238"/>
            <a:ext cx="2834100" cy="8814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 You">
  <p:cSld name="CAPTION_ONLY">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21000" y="-125200"/>
            <a:ext cx="9186000" cy="1558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11800"/>
              <a:buFont typeface="Merriweather Light"/>
              <a:buNone/>
              <a:defRPr sz="11800"/>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227" name="Google Shape;227;p32"/>
          <p:cNvSpPr txBox="1">
            <a:spLocks noGrp="1"/>
          </p:cNvSpPr>
          <p:nvPr>
            <p:ph type="title" idx="2"/>
          </p:nvPr>
        </p:nvSpPr>
        <p:spPr>
          <a:xfrm>
            <a:off x="4658875" y="4316425"/>
            <a:ext cx="4256400" cy="5985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3000"/>
              <a:buFont typeface="Merriweather Light"/>
              <a:buNone/>
              <a:defRPr/>
            </a:lvl1pPr>
            <a:lvl2pPr lvl="1">
              <a:spcBef>
                <a:spcPts val="0"/>
              </a:spcBef>
              <a:spcAft>
                <a:spcPts val="0"/>
              </a:spcAft>
              <a:buClr>
                <a:schemeClr val="dk1"/>
              </a:buClr>
              <a:buSzPts val="3000"/>
              <a:buFont typeface="Merriweather Light"/>
              <a:buNone/>
              <a:defRPr/>
            </a:lvl2pPr>
            <a:lvl3pPr lvl="2">
              <a:spcBef>
                <a:spcPts val="0"/>
              </a:spcBef>
              <a:spcAft>
                <a:spcPts val="0"/>
              </a:spcAft>
              <a:buClr>
                <a:schemeClr val="dk1"/>
              </a:buClr>
              <a:buSzPts val="3000"/>
              <a:buFont typeface="Merriweather Light"/>
              <a:buNone/>
              <a:defRPr/>
            </a:lvl3pPr>
            <a:lvl4pPr lvl="3">
              <a:spcBef>
                <a:spcPts val="0"/>
              </a:spcBef>
              <a:spcAft>
                <a:spcPts val="0"/>
              </a:spcAft>
              <a:buClr>
                <a:schemeClr val="dk1"/>
              </a:buClr>
              <a:buSzPts val="3000"/>
              <a:buFont typeface="Merriweather Light"/>
              <a:buNone/>
              <a:defRPr/>
            </a:lvl4pPr>
            <a:lvl5pPr lvl="4">
              <a:spcBef>
                <a:spcPts val="0"/>
              </a:spcBef>
              <a:spcAft>
                <a:spcPts val="0"/>
              </a:spcAft>
              <a:buClr>
                <a:schemeClr val="dk1"/>
              </a:buClr>
              <a:buSzPts val="3000"/>
              <a:buFont typeface="Merriweather Light"/>
              <a:buNone/>
              <a:defRPr/>
            </a:lvl5pPr>
            <a:lvl6pPr lvl="5">
              <a:spcBef>
                <a:spcPts val="0"/>
              </a:spcBef>
              <a:spcAft>
                <a:spcPts val="0"/>
              </a:spcAft>
              <a:buClr>
                <a:schemeClr val="dk1"/>
              </a:buClr>
              <a:buSzPts val="3000"/>
              <a:buFont typeface="Merriweather Light"/>
              <a:buNone/>
              <a:defRPr/>
            </a:lvl6pPr>
            <a:lvl7pPr lvl="6">
              <a:spcBef>
                <a:spcPts val="0"/>
              </a:spcBef>
              <a:spcAft>
                <a:spcPts val="0"/>
              </a:spcAft>
              <a:buClr>
                <a:schemeClr val="dk1"/>
              </a:buClr>
              <a:buSzPts val="3000"/>
              <a:buFont typeface="Merriweather Light"/>
              <a:buNone/>
              <a:defRPr/>
            </a:lvl7pPr>
            <a:lvl8pPr lvl="7">
              <a:spcBef>
                <a:spcPts val="0"/>
              </a:spcBef>
              <a:spcAft>
                <a:spcPts val="0"/>
              </a:spcAft>
              <a:buClr>
                <a:schemeClr val="dk1"/>
              </a:buClr>
              <a:buSzPts val="3000"/>
              <a:buFont typeface="Merriweather Light"/>
              <a:buNone/>
              <a:defRPr/>
            </a:lvl8pPr>
            <a:lvl9pPr lvl="8">
              <a:spcBef>
                <a:spcPts val="0"/>
              </a:spcBef>
              <a:spcAft>
                <a:spcPts val="0"/>
              </a:spcAft>
              <a:buClr>
                <a:schemeClr val="dk1"/>
              </a:buClr>
              <a:buSzPts val="3000"/>
              <a:buFont typeface="Merriweather Light"/>
              <a:buNone/>
              <a:defRPr/>
            </a:lvl9pPr>
          </a:lstStyle>
          <a:p>
            <a:endParaRPr/>
          </a:p>
        </p:txBody>
      </p:sp>
      <p:sp>
        <p:nvSpPr>
          <p:cNvPr id="228" name="Google Shape;228;p32"/>
          <p:cNvSpPr txBox="1">
            <a:spLocks noGrp="1"/>
          </p:cNvSpPr>
          <p:nvPr>
            <p:ph type="body" idx="1"/>
          </p:nvPr>
        </p:nvSpPr>
        <p:spPr>
          <a:xfrm>
            <a:off x="228600" y="4179600"/>
            <a:ext cx="3150000" cy="7374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ull Image">
  <p:cSld name="BIG_NUMBER">
    <p:spTree>
      <p:nvGrpSpPr>
        <p:cNvPr id="1" name="Shape 229"/>
        <p:cNvGrpSpPr/>
        <p:nvPr/>
      </p:nvGrpSpPr>
      <p:grpSpPr>
        <a:xfrm>
          <a:off x="0" y="0"/>
          <a:ext cx="0" cy="0"/>
          <a:chOff x="0" y="0"/>
          <a:chExt cx="0" cy="0"/>
        </a:xfrm>
      </p:grpSpPr>
      <p:cxnSp>
        <p:nvCxnSpPr>
          <p:cNvPr id="230" name="Google Shape;230;p33"/>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31" name="Google Shape;231;p33"/>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32" name="Google Shape;232;p33"/>
          <p:cNvSpPr txBox="1">
            <a:spLocks noGrp="1"/>
          </p:cNvSpPr>
          <p:nvPr>
            <p:ph type="title" idx="2"/>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33" name="Google Shape;233;p33"/>
          <p:cNvSpPr txBox="1">
            <a:spLocks noGrp="1"/>
          </p:cNvSpPr>
          <p:nvPr>
            <p:ph type="title" idx="3"/>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234" name="Google Shape;234;p33"/>
          <p:cNvSpPr>
            <a:spLocks noGrp="1"/>
          </p:cNvSpPr>
          <p:nvPr>
            <p:ph type="pic" idx="4"/>
          </p:nvPr>
        </p:nvSpPr>
        <p:spPr>
          <a:xfrm>
            <a:off x="0" y="0"/>
            <a:ext cx="8582100" cy="51435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2">
  <p:cSld name="CUSTOM_8">
    <p:spTree>
      <p:nvGrpSpPr>
        <p:cNvPr id="1" name="Shape 235"/>
        <p:cNvGrpSpPr/>
        <p:nvPr/>
      </p:nvGrpSpPr>
      <p:grpSpPr>
        <a:xfrm>
          <a:off x="0" y="0"/>
          <a:ext cx="0" cy="0"/>
          <a:chOff x="0" y="0"/>
          <a:chExt cx="0" cy="0"/>
        </a:xfrm>
      </p:grpSpPr>
      <p:cxnSp>
        <p:nvCxnSpPr>
          <p:cNvPr id="236" name="Google Shape;236;p34"/>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37" name="Google Shape;237;p34"/>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38" name="Google Shape;238;p34"/>
          <p:cNvSpPr txBox="1">
            <a:spLocks noGrp="1"/>
          </p:cNvSpPr>
          <p:nvPr>
            <p:ph type="title" idx="2"/>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39" name="Google Shape;239;p34"/>
          <p:cNvSpPr txBox="1">
            <a:spLocks noGrp="1"/>
          </p:cNvSpPr>
          <p:nvPr>
            <p:ph type="title" idx="3"/>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240" name="Google Shape;240;p34"/>
          <p:cNvSpPr>
            <a:spLocks noGrp="1"/>
          </p:cNvSpPr>
          <p:nvPr>
            <p:ph type="pic" idx="4"/>
          </p:nvPr>
        </p:nvSpPr>
        <p:spPr>
          <a:xfrm>
            <a:off x="0" y="0"/>
            <a:ext cx="8582100" cy="4025100"/>
          </a:xfrm>
          <a:prstGeom prst="rect">
            <a:avLst/>
          </a:prstGeom>
          <a:noFill/>
          <a:ln>
            <a:noFill/>
          </a:ln>
        </p:spPr>
      </p:sp>
      <p:sp>
        <p:nvSpPr>
          <p:cNvPr id="241" name="Google Shape;241;p34"/>
          <p:cNvSpPr txBox="1">
            <a:spLocks noGrp="1"/>
          </p:cNvSpPr>
          <p:nvPr>
            <p:ph type="title" idx="5"/>
          </p:nvPr>
        </p:nvSpPr>
        <p:spPr>
          <a:xfrm>
            <a:off x="228600" y="4025100"/>
            <a:ext cx="4265700" cy="1119000"/>
          </a:xfrm>
          <a:prstGeom prst="rect">
            <a:avLst/>
          </a:prstGeom>
        </p:spPr>
        <p:txBody>
          <a:bodyPr spcFirstLastPara="1" wrap="square" lIns="91425" tIns="91425" rIns="91425" bIns="91425" anchor="ctr" anchorCtr="0">
            <a:noAutofit/>
          </a:bodyPr>
          <a:lstStyle>
            <a:lvl1pPr lvl="0">
              <a:spcBef>
                <a:spcPts val="0"/>
              </a:spcBef>
              <a:spcAft>
                <a:spcPts val="0"/>
              </a:spcAft>
              <a:buSzPts val="3000"/>
              <a:buFont typeface="Merriweather Light"/>
              <a:buNone/>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242" name="Google Shape;242;p34"/>
          <p:cNvSpPr txBox="1">
            <a:spLocks noGrp="1"/>
          </p:cNvSpPr>
          <p:nvPr>
            <p:ph type="body" idx="1"/>
          </p:nvPr>
        </p:nvSpPr>
        <p:spPr>
          <a:xfrm>
            <a:off x="4658875" y="4025100"/>
            <a:ext cx="3319200" cy="11190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bout">
  <p:cSld name="CUSTOM_2">
    <p:bg>
      <p:bgPr>
        <a:solidFill>
          <a:schemeClr val="lt1"/>
        </a:solidFill>
        <a:effectLst/>
      </p:bgPr>
    </p:bg>
    <p:spTree>
      <p:nvGrpSpPr>
        <p:cNvPr id="1" name="Shape 243"/>
        <p:cNvGrpSpPr/>
        <p:nvPr/>
      </p:nvGrpSpPr>
      <p:grpSpPr>
        <a:xfrm>
          <a:off x="0" y="0"/>
          <a:ext cx="0" cy="0"/>
          <a:chOff x="0" y="0"/>
          <a:chExt cx="0" cy="0"/>
        </a:xfrm>
      </p:grpSpPr>
      <p:sp>
        <p:nvSpPr>
          <p:cNvPr id="244" name="Google Shape;244;p35"/>
          <p:cNvSpPr>
            <a:spLocks noGrp="1"/>
          </p:cNvSpPr>
          <p:nvPr>
            <p:ph type="pic" idx="2"/>
          </p:nvPr>
        </p:nvSpPr>
        <p:spPr>
          <a:xfrm>
            <a:off x="228600" y="1984250"/>
            <a:ext cx="4263900" cy="2546400"/>
          </a:xfrm>
          <a:prstGeom prst="rect">
            <a:avLst/>
          </a:prstGeom>
          <a:noFill/>
          <a:ln>
            <a:noFill/>
          </a:ln>
        </p:spPr>
      </p:sp>
      <p:sp>
        <p:nvSpPr>
          <p:cNvPr id="245" name="Google Shape;245;p35"/>
          <p:cNvSpPr txBox="1">
            <a:spLocks noGrp="1"/>
          </p:cNvSpPr>
          <p:nvPr>
            <p:ph type="title"/>
          </p:nvPr>
        </p:nvSpPr>
        <p:spPr>
          <a:xfrm>
            <a:off x="228600" y="219850"/>
            <a:ext cx="7740000" cy="598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Merriweather Light"/>
              <a:buNone/>
              <a:defRPr/>
            </a:lvl1pPr>
            <a:lvl2pPr lvl="1">
              <a:spcBef>
                <a:spcPts val="0"/>
              </a:spcBef>
              <a:spcAft>
                <a:spcPts val="0"/>
              </a:spcAft>
              <a:buClr>
                <a:schemeClr val="dk1"/>
              </a:buClr>
              <a:buSzPts val="3000"/>
              <a:buFont typeface="Merriweather Light"/>
              <a:buNone/>
              <a:defRPr/>
            </a:lvl2pPr>
            <a:lvl3pPr lvl="2">
              <a:spcBef>
                <a:spcPts val="0"/>
              </a:spcBef>
              <a:spcAft>
                <a:spcPts val="0"/>
              </a:spcAft>
              <a:buClr>
                <a:schemeClr val="dk1"/>
              </a:buClr>
              <a:buSzPts val="3000"/>
              <a:buFont typeface="Merriweather Light"/>
              <a:buNone/>
              <a:defRPr/>
            </a:lvl3pPr>
            <a:lvl4pPr lvl="3">
              <a:spcBef>
                <a:spcPts val="0"/>
              </a:spcBef>
              <a:spcAft>
                <a:spcPts val="0"/>
              </a:spcAft>
              <a:buClr>
                <a:schemeClr val="dk1"/>
              </a:buClr>
              <a:buSzPts val="3000"/>
              <a:buFont typeface="Merriweather Light"/>
              <a:buNone/>
              <a:defRPr/>
            </a:lvl4pPr>
            <a:lvl5pPr lvl="4">
              <a:spcBef>
                <a:spcPts val="0"/>
              </a:spcBef>
              <a:spcAft>
                <a:spcPts val="0"/>
              </a:spcAft>
              <a:buClr>
                <a:schemeClr val="dk1"/>
              </a:buClr>
              <a:buSzPts val="3000"/>
              <a:buFont typeface="Merriweather Light"/>
              <a:buNone/>
              <a:defRPr/>
            </a:lvl5pPr>
            <a:lvl6pPr lvl="5">
              <a:spcBef>
                <a:spcPts val="0"/>
              </a:spcBef>
              <a:spcAft>
                <a:spcPts val="0"/>
              </a:spcAft>
              <a:buClr>
                <a:schemeClr val="dk1"/>
              </a:buClr>
              <a:buSzPts val="3000"/>
              <a:buFont typeface="Merriweather Light"/>
              <a:buNone/>
              <a:defRPr/>
            </a:lvl6pPr>
            <a:lvl7pPr lvl="6">
              <a:spcBef>
                <a:spcPts val="0"/>
              </a:spcBef>
              <a:spcAft>
                <a:spcPts val="0"/>
              </a:spcAft>
              <a:buClr>
                <a:schemeClr val="dk1"/>
              </a:buClr>
              <a:buSzPts val="3000"/>
              <a:buFont typeface="Merriweather Light"/>
              <a:buNone/>
              <a:defRPr/>
            </a:lvl7pPr>
            <a:lvl8pPr lvl="7">
              <a:spcBef>
                <a:spcPts val="0"/>
              </a:spcBef>
              <a:spcAft>
                <a:spcPts val="0"/>
              </a:spcAft>
              <a:buClr>
                <a:schemeClr val="dk1"/>
              </a:buClr>
              <a:buSzPts val="3000"/>
              <a:buFont typeface="Merriweather Light"/>
              <a:buNone/>
              <a:defRPr/>
            </a:lvl8pPr>
            <a:lvl9pPr lvl="8">
              <a:spcBef>
                <a:spcPts val="0"/>
              </a:spcBef>
              <a:spcAft>
                <a:spcPts val="0"/>
              </a:spcAft>
              <a:buClr>
                <a:schemeClr val="dk1"/>
              </a:buClr>
              <a:buSzPts val="3000"/>
              <a:buFont typeface="Merriweather Light"/>
              <a:buNone/>
              <a:defRPr/>
            </a:lvl9pPr>
          </a:lstStyle>
          <a:p>
            <a:endParaRPr/>
          </a:p>
        </p:txBody>
      </p:sp>
      <p:sp>
        <p:nvSpPr>
          <p:cNvPr id="246" name="Google Shape;246;p35"/>
          <p:cNvSpPr txBox="1">
            <a:spLocks noGrp="1"/>
          </p:cNvSpPr>
          <p:nvPr>
            <p:ph type="body" idx="1"/>
          </p:nvPr>
        </p:nvSpPr>
        <p:spPr>
          <a:xfrm>
            <a:off x="4658875" y="1984250"/>
            <a:ext cx="3319200" cy="21549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247" name="Google Shape;247;p35"/>
          <p:cNvSpPr txBox="1">
            <a:spLocks noGrp="1"/>
          </p:cNvSpPr>
          <p:nvPr>
            <p:ph type="body" idx="3"/>
          </p:nvPr>
        </p:nvSpPr>
        <p:spPr>
          <a:xfrm>
            <a:off x="228600" y="4179600"/>
            <a:ext cx="3150000" cy="737400"/>
          </a:xfrm>
          <a:prstGeom prst="rect">
            <a:avLst/>
          </a:prstGeom>
        </p:spPr>
        <p:txBody>
          <a:bodyPr spcFirstLastPara="1" wrap="square" lIns="91425" tIns="91425" rIns="91425" bIns="91425" anchor="b"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cxnSp>
        <p:nvCxnSpPr>
          <p:cNvPr id="248" name="Google Shape;248;p35"/>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49" name="Google Shape;249;p35"/>
          <p:cNvSpPr txBox="1">
            <a:spLocks noGrp="1"/>
          </p:cNvSpPr>
          <p:nvPr>
            <p:ph type="title" idx="4"/>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50" name="Google Shape;250;p35"/>
          <p:cNvSpPr txBox="1">
            <a:spLocks noGrp="1"/>
          </p:cNvSpPr>
          <p:nvPr>
            <p:ph type="title" idx="5"/>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51" name="Google Shape;251;p35"/>
          <p:cNvSpPr txBox="1">
            <a:spLocks noGrp="1"/>
          </p:cNvSpPr>
          <p:nvPr>
            <p:ph type="title" idx="6"/>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agenda ">
  <p:cSld name="CUSTOM_2_1">
    <p:bg>
      <p:bgPr>
        <a:solidFill>
          <a:schemeClr val="lt1"/>
        </a:solidFill>
        <a:effectLst/>
      </p:bgPr>
    </p:bg>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cxnSp>
        <p:nvCxnSpPr>
          <p:cNvPr id="254" name="Google Shape;254;p36"/>
          <p:cNvCxnSpPr/>
          <p:nvPr/>
        </p:nvCxnSpPr>
        <p:spPr>
          <a:xfrm>
            <a:off x="-125" y="2270875"/>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55" name="Google Shape;255;p36"/>
          <p:cNvCxnSpPr/>
          <p:nvPr/>
        </p:nvCxnSpPr>
        <p:spPr>
          <a:xfrm>
            <a:off x="-125" y="3149550"/>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56" name="Google Shape;256;p36"/>
          <p:cNvCxnSpPr/>
          <p:nvPr/>
        </p:nvCxnSpPr>
        <p:spPr>
          <a:xfrm>
            <a:off x="-125" y="4030900"/>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57" name="Google Shape;257;p36"/>
          <p:cNvCxnSpPr/>
          <p:nvPr/>
        </p:nvCxnSpPr>
        <p:spPr>
          <a:xfrm>
            <a:off x="-125" y="4914900"/>
            <a:ext cx="8586300" cy="0"/>
          </a:xfrm>
          <a:prstGeom prst="straightConnector1">
            <a:avLst/>
          </a:prstGeom>
          <a:noFill/>
          <a:ln w="9525" cap="flat" cmpd="sng">
            <a:solidFill>
              <a:schemeClr val="accent1"/>
            </a:solidFill>
            <a:prstDash val="solid"/>
            <a:round/>
            <a:headEnd type="none" w="med" len="med"/>
            <a:tailEnd type="none" w="med" len="med"/>
          </a:ln>
        </p:spPr>
      </p:cxnSp>
      <p:sp>
        <p:nvSpPr>
          <p:cNvPr id="258" name="Google Shape;258;p36"/>
          <p:cNvSpPr txBox="1">
            <a:spLocks noGrp="1"/>
          </p:cNvSpPr>
          <p:nvPr>
            <p:ph type="title" idx="2"/>
          </p:nvPr>
        </p:nvSpPr>
        <p:spPr>
          <a:xfrm>
            <a:off x="3535725" y="1403700"/>
            <a:ext cx="4270200" cy="8646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59" name="Google Shape;259;p36"/>
          <p:cNvSpPr txBox="1">
            <a:spLocks noGrp="1"/>
          </p:cNvSpPr>
          <p:nvPr>
            <p:ph type="title" idx="3"/>
          </p:nvPr>
        </p:nvSpPr>
        <p:spPr>
          <a:xfrm>
            <a:off x="3535675" y="2273525"/>
            <a:ext cx="4270200" cy="87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60" name="Google Shape;260;p36"/>
          <p:cNvSpPr txBox="1">
            <a:spLocks noGrp="1"/>
          </p:cNvSpPr>
          <p:nvPr>
            <p:ph type="title" idx="4"/>
          </p:nvPr>
        </p:nvSpPr>
        <p:spPr>
          <a:xfrm>
            <a:off x="3535675" y="3152225"/>
            <a:ext cx="4270200" cy="88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61" name="Google Shape;261;p36"/>
          <p:cNvSpPr txBox="1">
            <a:spLocks noGrp="1"/>
          </p:cNvSpPr>
          <p:nvPr>
            <p:ph type="title" idx="5"/>
          </p:nvPr>
        </p:nvSpPr>
        <p:spPr>
          <a:xfrm>
            <a:off x="3535675" y="4036300"/>
            <a:ext cx="4276800" cy="88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262" name="Google Shape;262;p36"/>
          <p:cNvSpPr txBox="1">
            <a:spLocks noGrp="1"/>
          </p:cNvSpPr>
          <p:nvPr>
            <p:ph type="subTitle" idx="1"/>
          </p:nvPr>
        </p:nvSpPr>
        <p:spPr>
          <a:xfrm>
            <a:off x="2438400" y="1403700"/>
            <a:ext cx="937200" cy="864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63" name="Google Shape;263;p36"/>
          <p:cNvSpPr txBox="1">
            <a:spLocks noGrp="1"/>
          </p:cNvSpPr>
          <p:nvPr>
            <p:ph type="subTitle" idx="6"/>
          </p:nvPr>
        </p:nvSpPr>
        <p:spPr>
          <a:xfrm>
            <a:off x="2438400" y="2273525"/>
            <a:ext cx="937200" cy="87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64" name="Google Shape;264;p36"/>
          <p:cNvSpPr txBox="1">
            <a:spLocks noGrp="1"/>
          </p:cNvSpPr>
          <p:nvPr>
            <p:ph type="subTitle" idx="7"/>
          </p:nvPr>
        </p:nvSpPr>
        <p:spPr>
          <a:xfrm>
            <a:off x="2440950" y="3152225"/>
            <a:ext cx="934800" cy="87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65" name="Google Shape;265;p36"/>
          <p:cNvSpPr txBox="1">
            <a:spLocks noGrp="1"/>
          </p:cNvSpPr>
          <p:nvPr>
            <p:ph type="subTitle" idx="8"/>
          </p:nvPr>
        </p:nvSpPr>
        <p:spPr>
          <a:xfrm>
            <a:off x="2438400" y="4028225"/>
            <a:ext cx="937200" cy="87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400"/>
              <a:buFont typeface="Lexend"/>
              <a:buNone/>
              <a:defRPr>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cxnSp>
        <p:nvCxnSpPr>
          <p:cNvPr id="266" name="Google Shape;266;p36"/>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67" name="Google Shape;267;p36"/>
          <p:cNvSpPr txBox="1">
            <a:spLocks noGrp="1"/>
          </p:cNvSpPr>
          <p:nvPr>
            <p:ph type="title" idx="9"/>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68" name="Google Shape;268;p36"/>
          <p:cNvSpPr txBox="1">
            <a:spLocks noGrp="1"/>
          </p:cNvSpPr>
          <p:nvPr>
            <p:ph type="title" idx="13"/>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69" name="Google Shape;269;p36"/>
          <p:cNvSpPr txBox="1">
            <a:spLocks noGrp="1"/>
          </p:cNvSpPr>
          <p:nvPr>
            <p:ph type="title" idx="14"/>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am">
  <p:cSld name="TITLE_3">
    <p:bg>
      <p:bgPr>
        <a:solidFill>
          <a:schemeClr val="lt1"/>
        </a:solidFill>
        <a:effectLst/>
      </p:bgPr>
    </p:bg>
    <p:spTree>
      <p:nvGrpSpPr>
        <p:cNvPr id="1" name="Shape 270"/>
        <p:cNvGrpSpPr/>
        <p:nvPr/>
      </p:nvGrpSpPr>
      <p:grpSpPr>
        <a:xfrm>
          <a:off x="0" y="0"/>
          <a:ext cx="0" cy="0"/>
          <a:chOff x="0" y="0"/>
          <a:chExt cx="0" cy="0"/>
        </a:xfrm>
      </p:grpSpPr>
      <p:sp>
        <p:nvSpPr>
          <p:cNvPr id="271" name="Google Shape;271;p37"/>
          <p:cNvSpPr>
            <a:spLocks noGrp="1"/>
          </p:cNvSpPr>
          <p:nvPr>
            <p:ph type="pic" idx="2"/>
          </p:nvPr>
        </p:nvSpPr>
        <p:spPr>
          <a:xfrm>
            <a:off x="6876275" y="1984258"/>
            <a:ext cx="1707000" cy="2345400"/>
          </a:xfrm>
          <a:prstGeom prst="rect">
            <a:avLst/>
          </a:prstGeom>
          <a:noFill/>
          <a:ln>
            <a:noFill/>
          </a:ln>
        </p:spPr>
      </p:sp>
      <p:sp>
        <p:nvSpPr>
          <p:cNvPr id="272" name="Google Shape;272;p37"/>
          <p:cNvSpPr txBox="1">
            <a:spLocks noGrp="1"/>
          </p:cNvSpPr>
          <p:nvPr>
            <p:ph type="title"/>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273" name="Google Shape;273;p37"/>
          <p:cNvSpPr txBox="1">
            <a:spLocks noGrp="1"/>
          </p:cNvSpPr>
          <p:nvPr>
            <p:ph type="title" idx="3"/>
          </p:nvPr>
        </p:nvSpPr>
        <p:spPr>
          <a:xfrm>
            <a:off x="228600" y="516850"/>
            <a:ext cx="7619700" cy="50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Merriweather"/>
              <a:buNone/>
              <a:defRPr>
                <a:latin typeface="Merriweather"/>
                <a:ea typeface="Merriweather"/>
                <a:cs typeface="Merriweather"/>
                <a:sym typeface="Merriweather"/>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cxnSp>
        <p:nvCxnSpPr>
          <p:cNvPr id="274" name="Google Shape;274;p37"/>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75" name="Google Shape;275;p37"/>
          <p:cNvSpPr txBox="1">
            <a:spLocks noGrp="1"/>
          </p:cNvSpPr>
          <p:nvPr>
            <p:ph type="title" idx="4"/>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76" name="Google Shape;276;p37"/>
          <p:cNvSpPr txBox="1">
            <a:spLocks noGrp="1"/>
          </p:cNvSpPr>
          <p:nvPr>
            <p:ph type="title" idx="5"/>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77" name="Google Shape;277;p37"/>
          <p:cNvSpPr txBox="1">
            <a:spLocks noGrp="1"/>
          </p:cNvSpPr>
          <p:nvPr>
            <p:ph type="title" idx="6"/>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278" name="Google Shape;278;p37"/>
          <p:cNvSpPr>
            <a:spLocks noGrp="1"/>
          </p:cNvSpPr>
          <p:nvPr>
            <p:ph type="pic" idx="7"/>
          </p:nvPr>
        </p:nvSpPr>
        <p:spPr>
          <a:xfrm>
            <a:off x="228500" y="1984331"/>
            <a:ext cx="2048100" cy="2333100"/>
          </a:xfrm>
          <a:prstGeom prst="rect">
            <a:avLst/>
          </a:prstGeom>
          <a:noFill/>
          <a:ln>
            <a:noFill/>
          </a:ln>
        </p:spPr>
      </p:sp>
      <p:sp>
        <p:nvSpPr>
          <p:cNvPr id="279" name="Google Shape;279;p37"/>
          <p:cNvSpPr>
            <a:spLocks noGrp="1"/>
          </p:cNvSpPr>
          <p:nvPr>
            <p:ph type="pic" idx="8"/>
          </p:nvPr>
        </p:nvSpPr>
        <p:spPr>
          <a:xfrm>
            <a:off x="2441450" y="1984331"/>
            <a:ext cx="2052900" cy="2333100"/>
          </a:xfrm>
          <a:prstGeom prst="rect">
            <a:avLst/>
          </a:prstGeom>
          <a:noFill/>
          <a:ln>
            <a:noFill/>
          </a:ln>
        </p:spPr>
      </p:sp>
      <p:sp>
        <p:nvSpPr>
          <p:cNvPr id="280" name="Google Shape;280;p37"/>
          <p:cNvSpPr>
            <a:spLocks noGrp="1"/>
          </p:cNvSpPr>
          <p:nvPr>
            <p:ph type="pic" idx="9"/>
          </p:nvPr>
        </p:nvSpPr>
        <p:spPr>
          <a:xfrm>
            <a:off x="4658875" y="1984075"/>
            <a:ext cx="2039100" cy="2345400"/>
          </a:xfrm>
          <a:prstGeom prst="rect">
            <a:avLst/>
          </a:prstGeom>
          <a:noFill/>
          <a:ln>
            <a:noFill/>
          </a:ln>
        </p:spPr>
      </p:sp>
      <p:sp>
        <p:nvSpPr>
          <p:cNvPr id="281" name="Google Shape;281;p37"/>
          <p:cNvSpPr txBox="1">
            <a:spLocks noGrp="1"/>
          </p:cNvSpPr>
          <p:nvPr>
            <p:ph type="subTitle" idx="1"/>
          </p:nvPr>
        </p:nvSpPr>
        <p:spPr>
          <a:xfrm>
            <a:off x="228600" y="4569975"/>
            <a:ext cx="2048100" cy="3396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900"/>
              <a:buFont typeface="Lexend"/>
              <a:buNone/>
              <a:defRPr sz="900">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82" name="Google Shape;282;p37"/>
          <p:cNvSpPr txBox="1">
            <a:spLocks noGrp="1"/>
          </p:cNvSpPr>
          <p:nvPr>
            <p:ph type="subTitle" idx="13"/>
          </p:nvPr>
        </p:nvSpPr>
        <p:spPr>
          <a:xfrm>
            <a:off x="2434475" y="4569975"/>
            <a:ext cx="2048100" cy="3396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900"/>
              <a:buFont typeface="Lexend"/>
              <a:buNone/>
              <a:defRPr sz="900">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83" name="Google Shape;283;p37"/>
          <p:cNvSpPr txBox="1">
            <a:spLocks noGrp="1"/>
          </p:cNvSpPr>
          <p:nvPr>
            <p:ph type="subTitle" idx="14"/>
          </p:nvPr>
        </p:nvSpPr>
        <p:spPr>
          <a:xfrm>
            <a:off x="4658875" y="4569975"/>
            <a:ext cx="2048100" cy="3396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900"/>
              <a:buFont typeface="Lexend"/>
              <a:buNone/>
              <a:defRPr sz="900">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84" name="Google Shape;284;p37"/>
          <p:cNvSpPr txBox="1">
            <a:spLocks noGrp="1"/>
          </p:cNvSpPr>
          <p:nvPr>
            <p:ph type="subTitle" idx="15"/>
          </p:nvPr>
        </p:nvSpPr>
        <p:spPr>
          <a:xfrm>
            <a:off x="6864750" y="4569975"/>
            <a:ext cx="1725600" cy="3396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900"/>
              <a:buFont typeface="Lexend"/>
              <a:buNone/>
              <a:defRPr sz="900">
                <a:latin typeface="Lexend"/>
                <a:ea typeface="Lexend"/>
                <a:cs typeface="Lexend"/>
                <a:sym typeface="Lexend"/>
              </a:defRPr>
            </a:lvl1pPr>
            <a:lvl2pPr lvl="1">
              <a:spcBef>
                <a:spcPts val="0"/>
              </a:spcBef>
              <a:spcAft>
                <a:spcPts val="0"/>
              </a:spcAft>
              <a:buClr>
                <a:schemeClr val="dk1"/>
              </a:buClr>
              <a:buSzPts val="1400"/>
              <a:buFont typeface="Lexend"/>
              <a:buNone/>
              <a:defRPr>
                <a:latin typeface="Lexend"/>
                <a:ea typeface="Lexend"/>
                <a:cs typeface="Lexend"/>
                <a:sym typeface="Lexend"/>
              </a:defRPr>
            </a:lvl2pPr>
            <a:lvl3pPr lvl="2">
              <a:spcBef>
                <a:spcPts val="0"/>
              </a:spcBef>
              <a:spcAft>
                <a:spcPts val="0"/>
              </a:spcAft>
              <a:buClr>
                <a:schemeClr val="dk1"/>
              </a:buClr>
              <a:buSzPts val="1400"/>
              <a:buFont typeface="Lexend"/>
              <a:buNone/>
              <a:defRPr>
                <a:latin typeface="Lexend"/>
                <a:ea typeface="Lexend"/>
                <a:cs typeface="Lexend"/>
                <a:sym typeface="Lexend"/>
              </a:defRPr>
            </a:lvl3pPr>
            <a:lvl4pPr lvl="3">
              <a:spcBef>
                <a:spcPts val="0"/>
              </a:spcBef>
              <a:spcAft>
                <a:spcPts val="0"/>
              </a:spcAft>
              <a:buClr>
                <a:schemeClr val="dk1"/>
              </a:buClr>
              <a:buSzPts val="1400"/>
              <a:buFont typeface="Lexend"/>
              <a:buNone/>
              <a:defRPr>
                <a:latin typeface="Lexend"/>
                <a:ea typeface="Lexend"/>
                <a:cs typeface="Lexend"/>
                <a:sym typeface="Lexend"/>
              </a:defRPr>
            </a:lvl4pPr>
            <a:lvl5pPr lvl="4">
              <a:spcBef>
                <a:spcPts val="0"/>
              </a:spcBef>
              <a:spcAft>
                <a:spcPts val="0"/>
              </a:spcAft>
              <a:buClr>
                <a:schemeClr val="dk1"/>
              </a:buClr>
              <a:buSzPts val="1400"/>
              <a:buFont typeface="Lexend"/>
              <a:buNone/>
              <a:defRPr>
                <a:latin typeface="Lexend"/>
                <a:ea typeface="Lexend"/>
                <a:cs typeface="Lexend"/>
                <a:sym typeface="Lexend"/>
              </a:defRPr>
            </a:lvl5pPr>
            <a:lvl6pPr lvl="5">
              <a:spcBef>
                <a:spcPts val="0"/>
              </a:spcBef>
              <a:spcAft>
                <a:spcPts val="0"/>
              </a:spcAft>
              <a:buClr>
                <a:schemeClr val="dk1"/>
              </a:buClr>
              <a:buSzPts val="1400"/>
              <a:buFont typeface="Lexend"/>
              <a:buNone/>
              <a:defRPr>
                <a:latin typeface="Lexend"/>
                <a:ea typeface="Lexend"/>
                <a:cs typeface="Lexend"/>
                <a:sym typeface="Lexend"/>
              </a:defRPr>
            </a:lvl6pPr>
            <a:lvl7pPr lvl="6">
              <a:spcBef>
                <a:spcPts val="0"/>
              </a:spcBef>
              <a:spcAft>
                <a:spcPts val="0"/>
              </a:spcAft>
              <a:buClr>
                <a:schemeClr val="dk1"/>
              </a:buClr>
              <a:buSzPts val="1400"/>
              <a:buFont typeface="Lexend"/>
              <a:buNone/>
              <a:defRPr>
                <a:latin typeface="Lexend"/>
                <a:ea typeface="Lexend"/>
                <a:cs typeface="Lexend"/>
                <a:sym typeface="Lexend"/>
              </a:defRPr>
            </a:lvl7pPr>
            <a:lvl8pPr lvl="7">
              <a:spcBef>
                <a:spcPts val="0"/>
              </a:spcBef>
              <a:spcAft>
                <a:spcPts val="0"/>
              </a:spcAft>
              <a:buClr>
                <a:schemeClr val="dk1"/>
              </a:buClr>
              <a:buSzPts val="1400"/>
              <a:buFont typeface="Lexend"/>
              <a:buNone/>
              <a:defRPr>
                <a:latin typeface="Lexend"/>
                <a:ea typeface="Lexend"/>
                <a:cs typeface="Lexend"/>
                <a:sym typeface="Lexend"/>
              </a:defRPr>
            </a:lvl8pPr>
            <a:lvl9pPr lvl="8">
              <a:spcBef>
                <a:spcPts val="0"/>
              </a:spcBef>
              <a:spcAft>
                <a:spcPts val="0"/>
              </a:spcAft>
              <a:buClr>
                <a:schemeClr val="dk1"/>
              </a:buClr>
              <a:buSzPts val="1400"/>
              <a:buFont typeface="Lexend"/>
              <a:buNone/>
              <a:defRPr>
                <a:latin typeface="Lexend"/>
                <a:ea typeface="Lexend"/>
                <a:cs typeface="Lexend"/>
                <a:sym typeface="Lexend"/>
              </a:defRPr>
            </a:lvl9pPr>
          </a:lstStyle>
          <a:p>
            <a:endParaRPr/>
          </a:p>
        </p:txBody>
      </p:sp>
      <p:sp>
        <p:nvSpPr>
          <p:cNvPr id="285" name="Google Shape;285;p37"/>
          <p:cNvSpPr txBox="1">
            <a:spLocks noGrp="1"/>
          </p:cNvSpPr>
          <p:nvPr>
            <p:ph type="subTitle" idx="16"/>
          </p:nvPr>
        </p:nvSpPr>
        <p:spPr>
          <a:xfrm>
            <a:off x="224125" y="4317425"/>
            <a:ext cx="2048100" cy="303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Font typeface="Merriweather"/>
              <a:buNone/>
              <a:defRPr/>
            </a:lvl2pPr>
            <a:lvl3pPr lvl="2">
              <a:spcBef>
                <a:spcPts val="0"/>
              </a:spcBef>
              <a:spcAft>
                <a:spcPts val="0"/>
              </a:spcAft>
              <a:buClr>
                <a:schemeClr val="dk1"/>
              </a:buClr>
              <a:buSzPts val="1400"/>
              <a:buFont typeface="Merriweather"/>
              <a:buNone/>
              <a:defRPr/>
            </a:lvl3pPr>
            <a:lvl4pPr lvl="3">
              <a:spcBef>
                <a:spcPts val="0"/>
              </a:spcBef>
              <a:spcAft>
                <a:spcPts val="0"/>
              </a:spcAft>
              <a:buClr>
                <a:schemeClr val="dk1"/>
              </a:buClr>
              <a:buSzPts val="1400"/>
              <a:buFont typeface="Merriweather"/>
              <a:buNone/>
              <a:defRPr/>
            </a:lvl4pPr>
            <a:lvl5pPr lvl="4">
              <a:spcBef>
                <a:spcPts val="0"/>
              </a:spcBef>
              <a:spcAft>
                <a:spcPts val="0"/>
              </a:spcAft>
              <a:buClr>
                <a:schemeClr val="dk1"/>
              </a:buClr>
              <a:buSzPts val="1400"/>
              <a:buFont typeface="Merriweather"/>
              <a:buNone/>
              <a:defRPr/>
            </a:lvl5pPr>
            <a:lvl6pPr lvl="5">
              <a:spcBef>
                <a:spcPts val="0"/>
              </a:spcBef>
              <a:spcAft>
                <a:spcPts val="0"/>
              </a:spcAft>
              <a:buClr>
                <a:schemeClr val="dk1"/>
              </a:buClr>
              <a:buSzPts val="1400"/>
              <a:buFont typeface="Merriweather"/>
              <a:buNone/>
              <a:defRPr/>
            </a:lvl6pPr>
            <a:lvl7pPr lvl="6">
              <a:spcBef>
                <a:spcPts val="0"/>
              </a:spcBef>
              <a:spcAft>
                <a:spcPts val="0"/>
              </a:spcAft>
              <a:buClr>
                <a:schemeClr val="dk1"/>
              </a:buClr>
              <a:buSzPts val="1400"/>
              <a:buFont typeface="Merriweather"/>
              <a:buNone/>
              <a:defRPr/>
            </a:lvl7pPr>
            <a:lvl8pPr lvl="7">
              <a:spcBef>
                <a:spcPts val="0"/>
              </a:spcBef>
              <a:spcAft>
                <a:spcPts val="0"/>
              </a:spcAft>
              <a:buClr>
                <a:schemeClr val="dk1"/>
              </a:buClr>
              <a:buSzPts val="1400"/>
              <a:buFont typeface="Merriweather"/>
              <a:buNone/>
              <a:defRPr/>
            </a:lvl8pPr>
            <a:lvl9pPr lvl="8">
              <a:spcBef>
                <a:spcPts val="0"/>
              </a:spcBef>
              <a:spcAft>
                <a:spcPts val="0"/>
              </a:spcAft>
              <a:buClr>
                <a:schemeClr val="dk1"/>
              </a:buClr>
              <a:buSzPts val="1400"/>
              <a:buFont typeface="Merriweather"/>
              <a:buNone/>
              <a:defRPr/>
            </a:lvl9pPr>
          </a:lstStyle>
          <a:p>
            <a:endParaRPr/>
          </a:p>
        </p:txBody>
      </p:sp>
      <p:sp>
        <p:nvSpPr>
          <p:cNvPr id="286" name="Google Shape;286;p37"/>
          <p:cNvSpPr txBox="1">
            <a:spLocks noGrp="1"/>
          </p:cNvSpPr>
          <p:nvPr>
            <p:ph type="subTitle" idx="17"/>
          </p:nvPr>
        </p:nvSpPr>
        <p:spPr>
          <a:xfrm>
            <a:off x="2441475" y="4317425"/>
            <a:ext cx="2052900" cy="303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Font typeface="Merriweather"/>
              <a:buNone/>
              <a:defRPr/>
            </a:lvl2pPr>
            <a:lvl3pPr lvl="2">
              <a:spcBef>
                <a:spcPts val="0"/>
              </a:spcBef>
              <a:spcAft>
                <a:spcPts val="0"/>
              </a:spcAft>
              <a:buClr>
                <a:schemeClr val="dk1"/>
              </a:buClr>
              <a:buSzPts val="1400"/>
              <a:buFont typeface="Merriweather"/>
              <a:buNone/>
              <a:defRPr/>
            </a:lvl3pPr>
            <a:lvl4pPr lvl="3">
              <a:spcBef>
                <a:spcPts val="0"/>
              </a:spcBef>
              <a:spcAft>
                <a:spcPts val="0"/>
              </a:spcAft>
              <a:buClr>
                <a:schemeClr val="dk1"/>
              </a:buClr>
              <a:buSzPts val="1400"/>
              <a:buFont typeface="Merriweather"/>
              <a:buNone/>
              <a:defRPr/>
            </a:lvl4pPr>
            <a:lvl5pPr lvl="4">
              <a:spcBef>
                <a:spcPts val="0"/>
              </a:spcBef>
              <a:spcAft>
                <a:spcPts val="0"/>
              </a:spcAft>
              <a:buClr>
                <a:schemeClr val="dk1"/>
              </a:buClr>
              <a:buSzPts val="1400"/>
              <a:buFont typeface="Merriweather"/>
              <a:buNone/>
              <a:defRPr/>
            </a:lvl5pPr>
            <a:lvl6pPr lvl="5">
              <a:spcBef>
                <a:spcPts val="0"/>
              </a:spcBef>
              <a:spcAft>
                <a:spcPts val="0"/>
              </a:spcAft>
              <a:buClr>
                <a:schemeClr val="dk1"/>
              </a:buClr>
              <a:buSzPts val="1400"/>
              <a:buFont typeface="Merriweather"/>
              <a:buNone/>
              <a:defRPr/>
            </a:lvl6pPr>
            <a:lvl7pPr lvl="6">
              <a:spcBef>
                <a:spcPts val="0"/>
              </a:spcBef>
              <a:spcAft>
                <a:spcPts val="0"/>
              </a:spcAft>
              <a:buClr>
                <a:schemeClr val="dk1"/>
              </a:buClr>
              <a:buSzPts val="1400"/>
              <a:buFont typeface="Merriweather"/>
              <a:buNone/>
              <a:defRPr/>
            </a:lvl7pPr>
            <a:lvl8pPr lvl="7">
              <a:spcBef>
                <a:spcPts val="0"/>
              </a:spcBef>
              <a:spcAft>
                <a:spcPts val="0"/>
              </a:spcAft>
              <a:buClr>
                <a:schemeClr val="dk1"/>
              </a:buClr>
              <a:buSzPts val="1400"/>
              <a:buFont typeface="Merriweather"/>
              <a:buNone/>
              <a:defRPr/>
            </a:lvl8pPr>
            <a:lvl9pPr lvl="8">
              <a:spcBef>
                <a:spcPts val="0"/>
              </a:spcBef>
              <a:spcAft>
                <a:spcPts val="0"/>
              </a:spcAft>
              <a:buClr>
                <a:schemeClr val="dk1"/>
              </a:buClr>
              <a:buSzPts val="1400"/>
              <a:buFont typeface="Merriweather"/>
              <a:buNone/>
              <a:defRPr/>
            </a:lvl9pPr>
          </a:lstStyle>
          <a:p>
            <a:endParaRPr/>
          </a:p>
        </p:txBody>
      </p:sp>
      <p:sp>
        <p:nvSpPr>
          <p:cNvPr id="287" name="Google Shape;287;p37"/>
          <p:cNvSpPr txBox="1">
            <a:spLocks noGrp="1"/>
          </p:cNvSpPr>
          <p:nvPr>
            <p:ph type="subTitle" idx="18"/>
          </p:nvPr>
        </p:nvSpPr>
        <p:spPr>
          <a:xfrm>
            <a:off x="4653113" y="4317425"/>
            <a:ext cx="2052900" cy="303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Font typeface="Merriweather"/>
              <a:buNone/>
              <a:defRPr/>
            </a:lvl2pPr>
            <a:lvl3pPr lvl="2">
              <a:spcBef>
                <a:spcPts val="0"/>
              </a:spcBef>
              <a:spcAft>
                <a:spcPts val="0"/>
              </a:spcAft>
              <a:buClr>
                <a:schemeClr val="dk1"/>
              </a:buClr>
              <a:buSzPts val="1400"/>
              <a:buFont typeface="Merriweather"/>
              <a:buNone/>
              <a:defRPr/>
            </a:lvl3pPr>
            <a:lvl4pPr lvl="3">
              <a:spcBef>
                <a:spcPts val="0"/>
              </a:spcBef>
              <a:spcAft>
                <a:spcPts val="0"/>
              </a:spcAft>
              <a:buClr>
                <a:schemeClr val="dk1"/>
              </a:buClr>
              <a:buSzPts val="1400"/>
              <a:buFont typeface="Merriweather"/>
              <a:buNone/>
              <a:defRPr/>
            </a:lvl4pPr>
            <a:lvl5pPr lvl="4">
              <a:spcBef>
                <a:spcPts val="0"/>
              </a:spcBef>
              <a:spcAft>
                <a:spcPts val="0"/>
              </a:spcAft>
              <a:buClr>
                <a:schemeClr val="dk1"/>
              </a:buClr>
              <a:buSzPts val="1400"/>
              <a:buFont typeface="Merriweather"/>
              <a:buNone/>
              <a:defRPr/>
            </a:lvl5pPr>
            <a:lvl6pPr lvl="5">
              <a:spcBef>
                <a:spcPts val="0"/>
              </a:spcBef>
              <a:spcAft>
                <a:spcPts val="0"/>
              </a:spcAft>
              <a:buClr>
                <a:schemeClr val="dk1"/>
              </a:buClr>
              <a:buSzPts val="1400"/>
              <a:buFont typeface="Merriweather"/>
              <a:buNone/>
              <a:defRPr/>
            </a:lvl6pPr>
            <a:lvl7pPr lvl="6">
              <a:spcBef>
                <a:spcPts val="0"/>
              </a:spcBef>
              <a:spcAft>
                <a:spcPts val="0"/>
              </a:spcAft>
              <a:buClr>
                <a:schemeClr val="dk1"/>
              </a:buClr>
              <a:buSzPts val="1400"/>
              <a:buFont typeface="Merriweather"/>
              <a:buNone/>
              <a:defRPr/>
            </a:lvl7pPr>
            <a:lvl8pPr lvl="7">
              <a:spcBef>
                <a:spcPts val="0"/>
              </a:spcBef>
              <a:spcAft>
                <a:spcPts val="0"/>
              </a:spcAft>
              <a:buClr>
                <a:schemeClr val="dk1"/>
              </a:buClr>
              <a:buSzPts val="1400"/>
              <a:buFont typeface="Merriweather"/>
              <a:buNone/>
              <a:defRPr/>
            </a:lvl8pPr>
            <a:lvl9pPr lvl="8">
              <a:spcBef>
                <a:spcPts val="0"/>
              </a:spcBef>
              <a:spcAft>
                <a:spcPts val="0"/>
              </a:spcAft>
              <a:buClr>
                <a:schemeClr val="dk1"/>
              </a:buClr>
              <a:buSzPts val="1400"/>
              <a:buFont typeface="Merriweather"/>
              <a:buNone/>
              <a:defRPr/>
            </a:lvl9pPr>
          </a:lstStyle>
          <a:p>
            <a:endParaRPr/>
          </a:p>
        </p:txBody>
      </p:sp>
      <p:sp>
        <p:nvSpPr>
          <p:cNvPr id="288" name="Google Shape;288;p37"/>
          <p:cNvSpPr txBox="1">
            <a:spLocks noGrp="1"/>
          </p:cNvSpPr>
          <p:nvPr>
            <p:ph type="subTitle" idx="19"/>
          </p:nvPr>
        </p:nvSpPr>
        <p:spPr>
          <a:xfrm>
            <a:off x="6876275" y="4329650"/>
            <a:ext cx="1707000" cy="303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Font typeface="Merriweather"/>
              <a:buNone/>
              <a:defRPr/>
            </a:lvl2pPr>
            <a:lvl3pPr lvl="2">
              <a:spcBef>
                <a:spcPts val="0"/>
              </a:spcBef>
              <a:spcAft>
                <a:spcPts val="0"/>
              </a:spcAft>
              <a:buClr>
                <a:schemeClr val="dk1"/>
              </a:buClr>
              <a:buSzPts val="1400"/>
              <a:buFont typeface="Merriweather"/>
              <a:buNone/>
              <a:defRPr/>
            </a:lvl3pPr>
            <a:lvl4pPr lvl="3">
              <a:spcBef>
                <a:spcPts val="0"/>
              </a:spcBef>
              <a:spcAft>
                <a:spcPts val="0"/>
              </a:spcAft>
              <a:buClr>
                <a:schemeClr val="dk1"/>
              </a:buClr>
              <a:buSzPts val="1400"/>
              <a:buFont typeface="Merriweather"/>
              <a:buNone/>
              <a:defRPr/>
            </a:lvl4pPr>
            <a:lvl5pPr lvl="4">
              <a:spcBef>
                <a:spcPts val="0"/>
              </a:spcBef>
              <a:spcAft>
                <a:spcPts val="0"/>
              </a:spcAft>
              <a:buClr>
                <a:schemeClr val="dk1"/>
              </a:buClr>
              <a:buSzPts val="1400"/>
              <a:buFont typeface="Merriweather"/>
              <a:buNone/>
              <a:defRPr/>
            </a:lvl5pPr>
            <a:lvl6pPr lvl="5">
              <a:spcBef>
                <a:spcPts val="0"/>
              </a:spcBef>
              <a:spcAft>
                <a:spcPts val="0"/>
              </a:spcAft>
              <a:buClr>
                <a:schemeClr val="dk1"/>
              </a:buClr>
              <a:buSzPts val="1400"/>
              <a:buFont typeface="Merriweather"/>
              <a:buNone/>
              <a:defRPr/>
            </a:lvl6pPr>
            <a:lvl7pPr lvl="6">
              <a:spcBef>
                <a:spcPts val="0"/>
              </a:spcBef>
              <a:spcAft>
                <a:spcPts val="0"/>
              </a:spcAft>
              <a:buClr>
                <a:schemeClr val="dk1"/>
              </a:buClr>
              <a:buSzPts val="1400"/>
              <a:buFont typeface="Merriweather"/>
              <a:buNone/>
              <a:defRPr/>
            </a:lvl7pPr>
            <a:lvl8pPr lvl="7">
              <a:spcBef>
                <a:spcPts val="0"/>
              </a:spcBef>
              <a:spcAft>
                <a:spcPts val="0"/>
              </a:spcAft>
              <a:buClr>
                <a:schemeClr val="dk1"/>
              </a:buClr>
              <a:buSzPts val="1400"/>
              <a:buFont typeface="Merriweather"/>
              <a:buNone/>
              <a:defRPr/>
            </a:lvl8pPr>
            <a:lvl9pPr lvl="8">
              <a:spcBef>
                <a:spcPts val="0"/>
              </a:spcBef>
              <a:spcAft>
                <a:spcPts val="0"/>
              </a:spcAft>
              <a:buClr>
                <a:schemeClr val="dk1"/>
              </a:buClr>
              <a:buSzPts val="1400"/>
              <a:buFont typeface="Merriweather"/>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siness Data">
  <p:cSld name="CUSTOM_4">
    <p:spTree>
      <p:nvGrpSpPr>
        <p:cNvPr id="1" name="Shape 289"/>
        <p:cNvGrpSpPr/>
        <p:nvPr/>
      </p:nvGrpSpPr>
      <p:grpSpPr>
        <a:xfrm>
          <a:off x="0" y="0"/>
          <a:ext cx="0" cy="0"/>
          <a:chOff x="0" y="0"/>
          <a:chExt cx="0" cy="0"/>
        </a:xfrm>
      </p:grpSpPr>
      <p:cxnSp>
        <p:nvCxnSpPr>
          <p:cNvPr id="290" name="Google Shape;290;p38"/>
          <p:cNvCxnSpPr/>
          <p:nvPr/>
        </p:nvCxnSpPr>
        <p:spPr>
          <a:xfrm>
            <a:off x="-125" y="1984025"/>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91" name="Google Shape;291;p38"/>
          <p:cNvCxnSpPr/>
          <p:nvPr/>
        </p:nvCxnSpPr>
        <p:spPr>
          <a:xfrm>
            <a:off x="-125" y="2960983"/>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92" name="Google Shape;292;p38"/>
          <p:cNvCxnSpPr/>
          <p:nvPr/>
        </p:nvCxnSpPr>
        <p:spPr>
          <a:xfrm>
            <a:off x="-125" y="3937942"/>
            <a:ext cx="8586300" cy="0"/>
          </a:xfrm>
          <a:prstGeom prst="straightConnector1">
            <a:avLst/>
          </a:prstGeom>
          <a:noFill/>
          <a:ln w="9525" cap="flat" cmpd="sng">
            <a:solidFill>
              <a:schemeClr val="accent1"/>
            </a:solidFill>
            <a:prstDash val="solid"/>
            <a:round/>
            <a:headEnd type="none" w="med" len="med"/>
            <a:tailEnd type="none" w="med" len="med"/>
          </a:ln>
        </p:spPr>
      </p:cxnSp>
      <p:cxnSp>
        <p:nvCxnSpPr>
          <p:cNvPr id="293" name="Google Shape;293;p38"/>
          <p:cNvCxnSpPr/>
          <p:nvPr/>
        </p:nvCxnSpPr>
        <p:spPr>
          <a:xfrm>
            <a:off x="-125" y="4914900"/>
            <a:ext cx="8586300" cy="0"/>
          </a:xfrm>
          <a:prstGeom prst="straightConnector1">
            <a:avLst/>
          </a:prstGeom>
          <a:noFill/>
          <a:ln w="9525" cap="flat" cmpd="sng">
            <a:solidFill>
              <a:schemeClr val="accent1"/>
            </a:solidFill>
            <a:prstDash val="solid"/>
            <a:round/>
            <a:headEnd type="none" w="med" len="med"/>
            <a:tailEnd type="none" w="med" len="med"/>
          </a:ln>
        </p:spPr>
      </p:cxnSp>
      <p:sp>
        <p:nvSpPr>
          <p:cNvPr id="294" name="Google Shape;294;p38"/>
          <p:cNvSpPr txBox="1">
            <a:spLocks noGrp="1"/>
          </p:cNvSpPr>
          <p:nvPr>
            <p:ph type="title"/>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cxnSp>
        <p:nvCxnSpPr>
          <p:cNvPr id="295" name="Google Shape;295;p38"/>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296" name="Google Shape;296;p38"/>
          <p:cNvSpPr txBox="1">
            <a:spLocks noGrp="1"/>
          </p:cNvSpPr>
          <p:nvPr>
            <p:ph type="title" idx="2"/>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297" name="Google Shape;297;p38"/>
          <p:cNvSpPr txBox="1">
            <a:spLocks noGrp="1"/>
          </p:cNvSpPr>
          <p:nvPr>
            <p:ph type="title" idx="3"/>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298" name="Google Shape;298;p38"/>
          <p:cNvSpPr txBox="1">
            <a:spLocks noGrp="1"/>
          </p:cNvSpPr>
          <p:nvPr>
            <p:ph type="title" idx="4"/>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299" name="Google Shape;299;p38"/>
          <p:cNvSpPr txBox="1">
            <a:spLocks noGrp="1"/>
          </p:cNvSpPr>
          <p:nvPr>
            <p:ph type="title" idx="5"/>
          </p:nvPr>
        </p:nvSpPr>
        <p:spPr>
          <a:xfrm>
            <a:off x="2276875" y="1018150"/>
            <a:ext cx="4233600" cy="976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0" name="Google Shape;300;p38"/>
          <p:cNvSpPr txBox="1">
            <a:spLocks noGrp="1"/>
          </p:cNvSpPr>
          <p:nvPr>
            <p:ph type="title" idx="6"/>
          </p:nvPr>
        </p:nvSpPr>
        <p:spPr>
          <a:xfrm>
            <a:off x="2276875" y="2961000"/>
            <a:ext cx="4233600" cy="976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1" name="Google Shape;301;p38"/>
          <p:cNvSpPr txBox="1">
            <a:spLocks noGrp="1"/>
          </p:cNvSpPr>
          <p:nvPr>
            <p:ph type="title" idx="7"/>
          </p:nvPr>
        </p:nvSpPr>
        <p:spPr>
          <a:xfrm>
            <a:off x="2283475" y="3943850"/>
            <a:ext cx="4233600" cy="973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2" name="Google Shape;302;p38"/>
          <p:cNvSpPr txBox="1">
            <a:spLocks noGrp="1"/>
          </p:cNvSpPr>
          <p:nvPr>
            <p:ph type="title" idx="8"/>
          </p:nvPr>
        </p:nvSpPr>
        <p:spPr>
          <a:xfrm>
            <a:off x="2276875" y="1984025"/>
            <a:ext cx="4233600" cy="976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3" name="Google Shape;303;p38"/>
          <p:cNvSpPr txBox="1">
            <a:spLocks noGrp="1"/>
          </p:cNvSpPr>
          <p:nvPr>
            <p:ph type="title" idx="9"/>
          </p:nvPr>
        </p:nvSpPr>
        <p:spPr>
          <a:xfrm>
            <a:off x="228600" y="1007225"/>
            <a:ext cx="2048100" cy="976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4" name="Google Shape;304;p38"/>
          <p:cNvSpPr txBox="1">
            <a:spLocks noGrp="1"/>
          </p:cNvSpPr>
          <p:nvPr>
            <p:ph type="title" idx="13"/>
          </p:nvPr>
        </p:nvSpPr>
        <p:spPr>
          <a:xfrm>
            <a:off x="228600" y="1984025"/>
            <a:ext cx="2048100" cy="976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5" name="Google Shape;305;p38"/>
          <p:cNvSpPr txBox="1">
            <a:spLocks noGrp="1"/>
          </p:cNvSpPr>
          <p:nvPr>
            <p:ph type="title" idx="14"/>
          </p:nvPr>
        </p:nvSpPr>
        <p:spPr>
          <a:xfrm>
            <a:off x="228600" y="2966525"/>
            <a:ext cx="2048100" cy="976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
        <p:nvSpPr>
          <p:cNvPr id="306" name="Google Shape;306;p38"/>
          <p:cNvSpPr txBox="1">
            <a:spLocks noGrp="1"/>
          </p:cNvSpPr>
          <p:nvPr>
            <p:ph type="title" idx="15"/>
          </p:nvPr>
        </p:nvSpPr>
        <p:spPr>
          <a:xfrm>
            <a:off x="228600" y="3938100"/>
            <a:ext cx="2048100" cy="973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Clr>
                <a:schemeClr val="dk1"/>
              </a:buClr>
              <a:buSzPts val="3600"/>
              <a:buFont typeface="Merriweather"/>
              <a:buNone/>
              <a:defRPr sz="3600">
                <a:latin typeface="Merriweather"/>
                <a:ea typeface="Merriweather"/>
                <a:cs typeface="Merriweather"/>
                <a:sym typeface="Merriweather"/>
              </a:defRPr>
            </a:lvl2pPr>
            <a:lvl3pPr lvl="2">
              <a:spcBef>
                <a:spcPts val="0"/>
              </a:spcBef>
              <a:spcAft>
                <a:spcPts val="0"/>
              </a:spcAft>
              <a:buClr>
                <a:schemeClr val="dk1"/>
              </a:buClr>
              <a:buSzPts val="3600"/>
              <a:buFont typeface="Merriweather"/>
              <a:buNone/>
              <a:defRPr sz="3600">
                <a:latin typeface="Merriweather"/>
                <a:ea typeface="Merriweather"/>
                <a:cs typeface="Merriweather"/>
                <a:sym typeface="Merriweather"/>
              </a:defRPr>
            </a:lvl3pPr>
            <a:lvl4pPr lvl="3">
              <a:spcBef>
                <a:spcPts val="0"/>
              </a:spcBef>
              <a:spcAft>
                <a:spcPts val="0"/>
              </a:spcAft>
              <a:buClr>
                <a:schemeClr val="dk1"/>
              </a:buClr>
              <a:buSzPts val="3600"/>
              <a:buFont typeface="Merriweather"/>
              <a:buNone/>
              <a:defRPr sz="3600">
                <a:latin typeface="Merriweather"/>
                <a:ea typeface="Merriweather"/>
                <a:cs typeface="Merriweather"/>
                <a:sym typeface="Merriweather"/>
              </a:defRPr>
            </a:lvl4pPr>
            <a:lvl5pPr lvl="4">
              <a:spcBef>
                <a:spcPts val="0"/>
              </a:spcBef>
              <a:spcAft>
                <a:spcPts val="0"/>
              </a:spcAft>
              <a:buClr>
                <a:schemeClr val="dk1"/>
              </a:buClr>
              <a:buSzPts val="3600"/>
              <a:buFont typeface="Merriweather"/>
              <a:buNone/>
              <a:defRPr sz="3600">
                <a:latin typeface="Merriweather"/>
                <a:ea typeface="Merriweather"/>
                <a:cs typeface="Merriweather"/>
                <a:sym typeface="Merriweather"/>
              </a:defRPr>
            </a:lvl5pPr>
            <a:lvl6pPr lvl="5">
              <a:spcBef>
                <a:spcPts val="0"/>
              </a:spcBef>
              <a:spcAft>
                <a:spcPts val="0"/>
              </a:spcAft>
              <a:buClr>
                <a:schemeClr val="dk1"/>
              </a:buClr>
              <a:buSzPts val="3600"/>
              <a:buFont typeface="Merriweather"/>
              <a:buNone/>
              <a:defRPr sz="3600">
                <a:latin typeface="Merriweather"/>
                <a:ea typeface="Merriweather"/>
                <a:cs typeface="Merriweather"/>
                <a:sym typeface="Merriweather"/>
              </a:defRPr>
            </a:lvl6pPr>
            <a:lvl7pPr lvl="6">
              <a:spcBef>
                <a:spcPts val="0"/>
              </a:spcBef>
              <a:spcAft>
                <a:spcPts val="0"/>
              </a:spcAft>
              <a:buClr>
                <a:schemeClr val="dk1"/>
              </a:buClr>
              <a:buSzPts val="3600"/>
              <a:buFont typeface="Merriweather"/>
              <a:buNone/>
              <a:defRPr sz="3600">
                <a:latin typeface="Merriweather"/>
                <a:ea typeface="Merriweather"/>
                <a:cs typeface="Merriweather"/>
                <a:sym typeface="Merriweather"/>
              </a:defRPr>
            </a:lvl7pPr>
            <a:lvl8pPr lvl="7">
              <a:spcBef>
                <a:spcPts val="0"/>
              </a:spcBef>
              <a:spcAft>
                <a:spcPts val="0"/>
              </a:spcAft>
              <a:buClr>
                <a:schemeClr val="dk1"/>
              </a:buClr>
              <a:buSzPts val="3600"/>
              <a:buFont typeface="Merriweather"/>
              <a:buNone/>
              <a:defRPr sz="3600">
                <a:latin typeface="Merriweather"/>
                <a:ea typeface="Merriweather"/>
                <a:cs typeface="Merriweather"/>
                <a:sym typeface="Merriweather"/>
              </a:defRPr>
            </a:lvl8pPr>
            <a:lvl9pPr lvl="8">
              <a:spcBef>
                <a:spcPts val="0"/>
              </a:spcBef>
              <a:spcAft>
                <a:spcPts val="0"/>
              </a:spcAft>
              <a:buClr>
                <a:schemeClr val="dk1"/>
              </a:buClr>
              <a:buSzPts val="3600"/>
              <a:buFont typeface="Merriweather"/>
              <a:buNone/>
              <a:defRPr sz="3600">
                <a:latin typeface="Merriweather"/>
                <a:ea typeface="Merriweather"/>
                <a:cs typeface="Merriweather"/>
                <a:sym typeface="Merriweathe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Gallery 2">
  <p:cSld name="CUSTOM_5">
    <p:spTree>
      <p:nvGrpSpPr>
        <p:cNvPr id="1" name="Shape 307"/>
        <p:cNvGrpSpPr/>
        <p:nvPr/>
      </p:nvGrpSpPr>
      <p:grpSpPr>
        <a:xfrm>
          <a:off x="0" y="0"/>
          <a:ext cx="0" cy="0"/>
          <a:chOff x="0" y="0"/>
          <a:chExt cx="0" cy="0"/>
        </a:xfrm>
      </p:grpSpPr>
      <p:sp>
        <p:nvSpPr>
          <p:cNvPr id="308" name="Google Shape;308;p39"/>
          <p:cNvSpPr>
            <a:spLocks noGrp="1"/>
          </p:cNvSpPr>
          <p:nvPr>
            <p:ph type="pic" idx="2"/>
          </p:nvPr>
        </p:nvSpPr>
        <p:spPr>
          <a:xfrm>
            <a:off x="6875200" y="2571758"/>
            <a:ext cx="1707000" cy="2345400"/>
          </a:xfrm>
          <a:prstGeom prst="rect">
            <a:avLst/>
          </a:prstGeom>
          <a:noFill/>
          <a:ln>
            <a:noFill/>
          </a:ln>
        </p:spPr>
      </p:sp>
      <p:sp>
        <p:nvSpPr>
          <p:cNvPr id="309" name="Google Shape;309;p39"/>
          <p:cNvSpPr>
            <a:spLocks noGrp="1"/>
          </p:cNvSpPr>
          <p:nvPr>
            <p:ph type="pic" idx="3"/>
          </p:nvPr>
        </p:nvSpPr>
        <p:spPr>
          <a:xfrm>
            <a:off x="4486003" y="818401"/>
            <a:ext cx="4096200" cy="1588500"/>
          </a:xfrm>
          <a:prstGeom prst="rect">
            <a:avLst/>
          </a:prstGeom>
          <a:noFill/>
          <a:ln>
            <a:noFill/>
          </a:ln>
        </p:spPr>
      </p:sp>
      <p:cxnSp>
        <p:nvCxnSpPr>
          <p:cNvPr id="310" name="Google Shape;310;p39"/>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311" name="Google Shape;311;p39"/>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312" name="Google Shape;312;p39"/>
          <p:cNvSpPr txBox="1">
            <a:spLocks noGrp="1"/>
          </p:cNvSpPr>
          <p:nvPr>
            <p:ph type="title" idx="4"/>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313" name="Google Shape;313;p39"/>
          <p:cNvSpPr txBox="1">
            <a:spLocks noGrp="1"/>
          </p:cNvSpPr>
          <p:nvPr>
            <p:ph type="title" idx="5"/>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314" name="Google Shape;314;p39"/>
          <p:cNvSpPr>
            <a:spLocks noGrp="1"/>
          </p:cNvSpPr>
          <p:nvPr>
            <p:ph type="pic" idx="6"/>
          </p:nvPr>
        </p:nvSpPr>
        <p:spPr>
          <a:xfrm>
            <a:off x="228500" y="818404"/>
            <a:ext cx="2048100" cy="1588500"/>
          </a:xfrm>
          <a:prstGeom prst="rect">
            <a:avLst/>
          </a:prstGeom>
          <a:noFill/>
          <a:ln>
            <a:noFill/>
          </a:ln>
        </p:spPr>
      </p:sp>
      <p:sp>
        <p:nvSpPr>
          <p:cNvPr id="315" name="Google Shape;315;p39"/>
          <p:cNvSpPr>
            <a:spLocks noGrp="1"/>
          </p:cNvSpPr>
          <p:nvPr>
            <p:ph type="pic" idx="7"/>
          </p:nvPr>
        </p:nvSpPr>
        <p:spPr>
          <a:xfrm>
            <a:off x="233000" y="2571750"/>
            <a:ext cx="2039100" cy="2345400"/>
          </a:xfrm>
          <a:prstGeom prst="rect">
            <a:avLst/>
          </a:prstGeom>
          <a:noFill/>
          <a:ln>
            <a:noFill/>
          </a:ln>
        </p:spPr>
      </p:sp>
      <p:sp>
        <p:nvSpPr>
          <p:cNvPr id="316" name="Google Shape;316;p39"/>
          <p:cNvSpPr txBox="1">
            <a:spLocks noGrp="1"/>
          </p:cNvSpPr>
          <p:nvPr>
            <p:ph type="title" idx="8"/>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317" name="Google Shape;317;p39"/>
          <p:cNvSpPr>
            <a:spLocks noGrp="1"/>
          </p:cNvSpPr>
          <p:nvPr>
            <p:ph type="pic" idx="9"/>
          </p:nvPr>
        </p:nvSpPr>
        <p:spPr>
          <a:xfrm>
            <a:off x="2441450" y="2571750"/>
            <a:ext cx="2052900" cy="23454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roblem / Solution">
  <p:cSld name="CUSTOM_6">
    <p:spTree>
      <p:nvGrpSpPr>
        <p:cNvPr id="1" name="Shape 318"/>
        <p:cNvGrpSpPr/>
        <p:nvPr/>
      </p:nvGrpSpPr>
      <p:grpSpPr>
        <a:xfrm>
          <a:off x="0" y="0"/>
          <a:ext cx="0" cy="0"/>
          <a:chOff x="0" y="0"/>
          <a:chExt cx="0" cy="0"/>
        </a:xfrm>
      </p:grpSpPr>
      <p:sp>
        <p:nvSpPr>
          <p:cNvPr id="319" name="Google Shape;319;p40"/>
          <p:cNvSpPr>
            <a:spLocks noGrp="1"/>
          </p:cNvSpPr>
          <p:nvPr>
            <p:ph type="pic" idx="2"/>
          </p:nvPr>
        </p:nvSpPr>
        <p:spPr>
          <a:xfrm>
            <a:off x="228600" y="2559650"/>
            <a:ext cx="3914100" cy="2352000"/>
          </a:xfrm>
          <a:prstGeom prst="rect">
            <a:avLst/>
          </a:prstGeom>
          <a:noFill/>
          <a:ln>
            <a:noFill/>
          </a:ln>
        </p:spPr>
      </p:sp>
      <p:sp>
        <p:nvSpPr>
          <p:cNvPr id="320" name="Google Shape;320;p40"/>
          <p:cNvSpPr>
            <a:spLocks noGrp="1"/>
          </p:cNvSpPr>
          <p:nvPr>
            <p:ph type="pic" idx="3"/>
          </p:nvPr>
        </p:nvSpPr>
        <p:spPr>
          <a:xfrm>
            <a:off x="4658875" y="219850"/>
            <a:ext cx="3319200" cy="2352000"/>
          </a:xfrm>
          <a:prstGeom prst="rect">
            <a:avLst/>
          </a:prstGeom>
          <a:noFill/>
          <a:ln>
            <a:noFill/>
          </a:ln>
        </p:spPr>
      </p:sp>
      <p:cxnSp>
        <p:nvCxnSpPr>
          <p:cNvPr id="321" name="Google Shape;321;p40"/>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322" name="Google Shape;322;p40"/>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323" name="Google Shape;323;p40"/>
          <p:cNvSpPr txBox="1">
            <a:spLocks noGrp="1"/>
          </p:cNvSpPr>
          <p:nvPr>
            <p:ph type="title" idx="4"/>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324" name="Google Shape;324;p40"/>
          <p:cNvSpPr txBox="1">
            <a:spLocks noGrp="1"/>
          </p:cNvSpPr>
          <p:nvPr>
            <p:ph type="title" idx="5"/>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325" name="Google Shape;325;p40"/>
          <p:cNvSpPr txBox="1">
            <a:spLocks noGrp="1"/>
          </p:cNvSpPr>
          <p:nvPr>
            <p:ph type="title" idx="6"/>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326" name="Google Shape;326;p40"/>
          <p:cNvSpPr txBox="1">
            <a:spLocks noGrp="1"/>
          </p:cNvSpPr>
          <p:nvPr>
            <p:ph type="title" idx="7"/>
          </p:nvPr>
        </p:nvSpPr>
        <p:spPr>
          <a:xfrm>
            <a:off x="4669800" y="2656800"/>
            <a:ext cx="2036100" cy="297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327" name="Google Shape;327;p40"/>
          <p:cNvSpPr txBox="1">
            <a:spLocks noGrp="1"/>
          </p:cNvSpPr>
          <p:nvPr>
            <p:ph type="body" idx="1"/>
          </p:nvPr>
        </p:nvSpPr>
        <p:spPr>
          <a:xfrm>
            <a:off x="4658875" y="3030300"/>
            <a:ext cx="3148800" cy="18867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
        <p:nvSpPr>
          <p:cNvPr id="328" name="Google Shape;328;p40"/>
          <p:cNvSpPr txBox="1">
            <a:spLocks noGrp="1"/>
          </p:cNvSpPr>
          <p:nvPr>
            <p:ph type="title" idx="8"/>
          </p:nvPr>
        </p:nvSpPr>
        <p:spPr>
          <a:xfrm>
            <a:off x="234600" y="818400"/>
            <a:ext cx="2206800" cy="297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329" name="Google Shape;329;p40"/>
          <p:cNvSpPr txBox="1">
            <a:spLocks noGrp="1"/>
          </p:cNvSpPr>
          <p:nvPr>
            <p:ph type="body" idx="9"/>
          </p:nvPr>
        </p:nvSpPr>
        <p:spPr>
          <a:xfrm>
            <a:off x="229850" y="1328800"/>
            <a:ext cx="3148800" cy="10335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2"/>
              </a:buClr>
              <a:buSzPts val="900"/>
              <a:buFont typeface="Lexend Light"/>
              <a:buChar char="●"/>
              <a:defRPr>
                <a:solidFill>
                  <a:schemeClr val="dk2"/>
                </a:solidFill>
              </a:defRPr>
            </a:lvl1pPr>
            <a:lvl2pPr marL="914400" lvl="1" indent="-285750">
              <a:spcBef>
                <a:spcPts val="0"/>
              </a:spcBef>
              <a:spcAft>
                <a:spcPts val="0"/>
              </a:spcAft>
              <a:buClr>
                <a:schemeClr val="dk2"/>
              </a:buClr>
              <a:buSzPts val="900"/>
              <a:buFont typeface="Lexend Light"/>
              <a:buChar char="○"/>
              <a:defRPr>
                <a:solidFill>
                  <a:schemeClr val="dk2"/>
                </a:solidFill>
              </a:defRPr>
            </a:lvl2pPr>
            <a:lvl3pPr marL="1371600" lvl="2" indent="-285750">
              <a:spcBef>
                <a:spcPts val="0"/>
              </a:spcBef>
              <a:spcAft>
                <a:spcPts val="0"/>
              </a:spcAft>
              <a:buClr>
                <a:schemeClr val="dk2"/>
              </a:buClr>
              <a:buSzPts val="900"/>
              <a:buFont typeface="Lexend Light"/>
              <a:buChar char="■"/>
              <a:defRPr>
                <a:solidFill>
                  <a:schemeClr val="dk2"/>
                </a:solidFill>
              </a:defRPr>
            </a:lvl3pPr>
            <a:lvl4pPr marL="1828800" lvl="3" indent="-285750">
              <a:spcBef>
                <a:spcPts val="0"/>
              </a:spcBef>
              <a:spcAft>
                <a:spcPts val="0"/>
              </a:spcAft>
              <a:buClr>
                <a:schemeClr val="dk2"/>
              </a:buClr>
              <a:buSzPts val="900"/>
              <a:buFont typeface="Lexend Light"/>
              <a:buChar char="●"/>
              <a:defRPr>
                <a:solidFill>
                  <a:schemeClr val="dk2"/>
                </a:solidFill>
              </a:defRPr>
            </a:lvl4pPr>
            <a:lvl5pPr marL="2286000" lvl="4" indent="-285750">
              <a:spcBef>
                <a:spcPts val="0"/>
              </a:spcBef>
              <a:spcAft>
                <a:spcPts val="0"/>
              </a:spcAft>
              <a:buClr>
                <a:schemeClr val="dk2"/>
              </a:buClr>
              <a:buSzPts val="900"/>
              <a:buFont typeface="Lexend Light"/>
              <a:buChar char="○"/>
              <a:defRPr>
                <a:solidFill>
                  <a:schemeClr val="dk2"/>
                </a:solidFill>
              </a:defRPr>
            </a:lvl5pPr>
            <a:lvl6pPr marL="2743200" lvl="5" indent="-285750">
              <a:spcBef>
                <a:spcPts val="0"/>
              </a:spcBef>
              <a:spcAft>
                <a:spcPts val="0"/>
              </a:spcAft>
              <a:buClr>
                <a:schemeClr val="dk2"/>
              </a:buClr>
              <a:buSzPts val="900"/>
              <a:buFont typeface="Lexend Light"/>
              <a:buChar char="■"/>
              <a:defRPr>
                <a:solidFill>
                  <a:schemeClr val="dk2"/>
                </a:solidFill>
              </a:defRPr>
            </a:lvl6pPr>
            <a:lvl7pPr marL="3200400" lvl="6" indent="-285750">
              <a:spcBef>
                <a:spcPts val="0"/>
              </a:spcBef>
              <a:spcAft>
                <a:spcPts val="0"/>
              </a:spcAft>
              <a:buClr>
                <a:schemeClr val="dk2"/>
              </a:buClr>
              <a:buSzPts val="900"/>
              <a:buFont typeface="Lexend Light"/>
              <a:buChar char="●"/>
              <a:defRPr>
                <a:solidFill>
                  <a:schemeClr val="dk2"/>
                </a:solidFill>
              </a:defRPr>
            </a:lvl7pPr>
            <a:lvl8pPr marL="3657600" lvl="7" indent="-285750">
              <a:spcBef>
                <a:spcPts val="0"/>
              </a:spcBef>
              <a:spcAft>
                <a:spcPts val="0"/>
              </a:spcAft>
              <a:buClr>
                <a:schemeClr val="dk2"/>
              </a:buClr>
              <a:buSzPts val="900"/>
              <a:buFont typeface="Lexend Light"/>
              <a:buChar char="○"/>
              <a:defRPr>
                <a:solidFill>
                  <a:schemeClr val="dk2"/>
                </a:solidFill>
              </a:defRPr>
            </a:lvl8pPr>
            <a:lvl9pPr marL="4114800" lvl="8" indent="-285750">
              <a:spcBef>
                <a:spcPts val="0"/>
              </a:spcBef>
              <a:spcAft>
                <a:spcPts val="0"/>
              </a:spcAft>
              <a:buClr>
                <a:schemeClr val="dk2"/>
              </a:buClr>
              <a:buSzPts val="900"/>
              <a:buFont typeface="Lexend Light"/>
              <a:buChar char="■"/>
              <a:defRPr>
                <a:solidFill>
                  <a:schemeClr val="dk2"/>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search / Finding">
  <p:cSld name="CUSTOM_7">
    <p:spTree>
      <p:nvGrpSpPr>
        <p:cNvPr id="1" name="Shape 330"/>
        <p:cNvGrpSpPr/>
        <p:nvPr/>
      </p:nvGrpSpPr>
      <p:grpSpPr>
        <a:xfrm>
          <a:off x="0" y="0"/>
          <a:ext cx="0" cy="0"/>
          <a:chOff x="0" y="0"/>
          <a:chExt cx="0" cy="0"/>
        </a:xfrm>
      </p:grpSpPr>
      <p:sp>
        <p:nvSpPr>
          <p:cNvPr id="331" name="Google Shape;331;p41"/>
          <p:cNvSpPr>
            <a:spLocks noGrp="1"/>
          </p:cNvSpPr>
          <p:nvPr>
            <p:ph type="pic" idx="2"/>
          </p:nvPr>
        </p:nvSpPr>
        <p:spPr>
          <a:xfrm>
            <a:off x="228600" y="1984250"/>
            <a:ext cx="2517600" cy="2927400"/>
          </a:xfrm>
          <a:prstGeom prst="rect">
            <a:avLst/>
          </a:prstGeom>
          <a:noFill/>
          <a:ln>
            <a:noFill/>
          </a:ln>
        </p:spPr>
      </p:sp>
      <p:sp>
        <p:nvSpPr>
          <p:cNvPr id="332" name="Google Shape;332;p41"/>
          <p:cNvSpPr>
            <a:spLocks noGrp="1"/>
          </p:cNvSpPr>
          <p:nvPr>
            <p:ph type="pic" idx="3"/>
          </p:nvPr>
        </p:nvSpPr>
        <p:spPr>
          <a:xfrm>
            <a:off x="2972440" y="1984250"/>
            <a:ext cx="2623500" cy="2927400"/>
          </a:xfrm>
          <a:prstGeom prst="rect">
            <a:avLst/>
          </a:prstGeom>
          <a:noFill/>
          <a:ln>
            <a:noFill/>
          </a:ln>
        </p:spPr>
      </p:sp>
      <p:cxnSp>
        <p:nvCxnSpPr>
          <p:cNvPr id="333" name="Google Shape;333;p41"/>
          <p:cNvCxnSpPr/>
          <p:nvPr/>
        </p:nvCxnSpPr>
        <p:spPr>
          <a:xfrm>
            <a:off x="8586257" y="1"/>
            <a:ext cx="0" cy="5144100"/>
          </a:xfrm>
          <a:prstGeom prst="straightConnector1">
            <a:avLst/>
          </a:prstGeom>
          <a:noFill/>
          <a:ln w="9525" cap="flat" cmpd="sng">
            <a:solidFill>
              <a:schemeClr val="accent1"/>
            </a:solidFill>
            <a:prstDash val="solid"/>
            <a:round/>
            <a:headEnd type="none" w="med" len="med"/>
            <a:tailEnd type="none" w="med" len="med"/>
          </a:ln>
        </p:spPr>
      </p:cxnSp>
      <p:sp>
        <p:nvSpPr>
          <p:cNvPr id="334" name="Google Shape;334;p41"/>
          <p:cNvSpPr txBox="1">
            <a:spLocks noGrp="1"/>
          </p:cNvSpPr>
          <p:nvPr>
            <p:ph type="title"/>
          </p:nvPr>
        </p:nvSpPr>
        <p:spPr>
          <a:xfrm rot="-5400000">
            <a:off x="8360500" y="443600"/>
            <a:ext cx="1020300" cy="5607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335" name="Google Shape;335;p41"/>
          <p:cNvSpPr txBox="1">
            <a:spLocks noGrp="1"/>
          </p:cNvSpPr>
          <p:nvPr>
            <p:ph type="title" idx="4"/>
          </p:nvPr>
        </p:nvSpPr>
        <p:spPr>
          <a:xfrm rot="-5400000">
            <a:off x="7417450" y="2291400"/>
            <a:ext cx="2906400" cy="560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500"/>
              <a:buFont typeface="Merriweather Light"/>
              <a:buNone/>
              <a:defRPr sz="1500">
                <a:solidFill>
                  <a:schemeClr val="accent2"/>
                </a:solidFill>
              </a:defRPr>
            </a:lvl1pPr>
            <a:lvl2pPr lvl="1" algn="ctr">
              <a:spcBef>
                <a:spcPts val="0"/>
              </a:spcBef>
              <a:spcAft>
                <a:spcPts val="0"/>
              </a:spcAft>
              <a:buClr>
                <a:schemeClr val="accent2"/>
              </a:buClr>
              <a:buSzPts val="3000"/>
              <a:buNone/>
              <a:defRPr>
                <a:solidFill>
                  <a:schemeClr val="accent2"/>
                </a:solidFill>
              </a:defRPr>
            </a:lvl2pPr>
            <a:lvl3pPr lvl="2" algn="ctr">
              <a:spcBef>
                <a:spcPts val="0"/>
              </a:spcBef>
              <a:spcAft>
                <a:spcPts val="0"/>
              </a:spcAft>
              <a:buClr>
                <a:schemeClr val="accent2"/>
              </a:buClr>
              <a:buSzPts val="3000"/>
              <a:buNone/>
              <a:defRPr>
                <a:solidFill>
                  <a:schemeClr val="accent2"/>
                </a:solidFill>
              </a:defRPr>
            </a:lvl3pPr>
            <a:lvl4pPr lvl="3" algn="ctr">
              <a:spcBef>
                <a:spcPts val="0"/>
              </a:spcBef>
              <a:spcAft>
                <a:spcPts val="0"/>
              </a:spcAft>
              <a:buClr>
                <a:schemeClr val="accent2"/>
              </a:buClr>
              <a:buSzPts val="3000"/>
              <a:buNone/>
              <a:defRPr>
                <a:solidFill>
                  <a:schemeClr val="accent2"/>
                </a:solidFill>
              </a:defRPr>
            </a:lvl4pPr>
            <a:lvl5pPr lvl="4" algn="ctr">
              <a:spcBef>
                <a:spcPts val="0"/>
              </a:spcBef>
              <a:spcAft>
                <a:spcPts val="0"/>
              </a:spcAft>
              <a:buClr>
                <a:schemeClr val="accent2"/>
              </a:buClr>
              <a:buSzPts val="3000"/>
              <a:buNone/>
              <a:defRPr>
                <a:solidFill>
                  <a:schemeClr val="accent2"/>
                </a:solidFill>
              </a:defRPr>
            </a:lvl5pPr>
            <a:lvl6pPr lvl="5" algn="ctr">
              <a:spcBef>
                <a:spcPts val="0"/>
              </a:spcBef>
              <a:spcAft>
                <a:spcPts val="0"/>
              </a:spcAft>
              <a:buClr>
                <a:schemeClr val="accent2"/>
              </a:buClr>
              <a:buSzPts val="3000"/>
              <a:buNone/>
              <a:defRPr>
                <a:solidFill>
                  <a:schemeClr val="accent2"/>
                </a:solidFill>
              </a:defRPr>
            </a:lvl6pPr>
            <a:lvl7pPr lvl="6" algn="ctr">
              <a:spcBef>
                <a:spcPts val="0"/>
              </a:spcBef>
              <a:spcAft>
                <a:spcPts val="0"/>
              </a:spcAft>
              <a:buClr>
                <a:schemeClr val="accent2"/>
              </a:buClr>
              <a:buSzPts val="3000"/>
              <a:buNone/>
              <a:defRPr>
                <a:solidFill>
                  <a:schemeClr val="accent2"/>
                </a:solidFill>
              </a:defRPr>
            </a:lvl7pPr>
            <a:lvl8pPr lvl="7" algn="ctr">
              <a:spcBef>
                <a:spcPts val="0"/>
              </a:spcBef>
              <a:spcAft>
                <a:spcPts val="0"/>
              </a:spcAft>
              <a:buClr>
                <a:schemeClr val="accent2"/>
              </a:buClr>
              <a:buSzPts val="3000"/>
              <a:buNone/>
              <a:defRPr>
                <a:solidFill>
                  <a:schemeClr val="accent2"/>
                </a:solidFill>
              </a:defRPr>
            </a:lvl8pPr>
            <a:lvl9pPr lvl="8" algn="ctr">
              <a:spcBef>
                <a:spcPts val="0"/>
              </a:spcBef>
              <a:spcAft>
                <a:spcPts val="0"/>
              </a:spcAft>
              <a:buClr>
                <a:schemeClr val="accent2"/>
              </a:buClr>
              <a:buSzPts val="3000"/>
              <a:buNone/>
              <a:defRPr>
                <a:solidFill>
                  <a:schemeClr val="accent2"/>
                </a:solidFill>
              </a:defRPr>
            </a:lvl9pPr>
          </a:lstStyle>
          <a:p>
            <a:endParaRPr/>
          </a:p>
        </p:txBody>
      </p:sp>
      <p:sp>
        <p:nvSpPr>
          <p:cNvPr id="336" name="Google Shape;336;p41"/>
          <p:cNvSpPr txBox="1">
            <a:spLocks noGrp="1"/>
          </p:cNvSpPr>
          <p:nvPr>
            <p:ph type="title" idx="5"/>
          </p:nvPr>
        </p:nvSpPr>
        <p:spPr>
          <a:xfrm>
            <a:off x="8583300" y="4329650"/>
            <a:ext cx="567600" cy="668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700"/>
              <a:buFont typeface="Lexend Light"/>
              <a:buNone/>
              <a:defRPr sz="700">
                <a:solidFill>
                  <a:schemeClr val="accent2"/>
                </a:solidFill>
                <a:latin typeface="Lexend Light"/>
                <a:ea typeface="Lexend Light"/>
                <a:cs typeface="Lexend Light"/>
                <a:sym typeface="Lexend Light"/>
              </a:defRPr>
            </a:lvl1pPr>
            <a:lvl2pPr lvl="1" algn="r">
              <a:spcBef>
                <a:spcPts val="0"/>
              </a:spcBef>
              <a:spcAft>
                <a:spcPts val="0"/>
              </a:spcAft>
              <a:buClr>
                <a:schemeClr val="accent2"/>
              </a:buClr>
              <a:buSzPts val="3000"/>
              <a:buNone/>
              <a:defRPr>
                <a:solidFill>
                  <a:schemeClr val="accent2"/>
                </a:solidFill>
              </a:defRPr>
            </a:lvl2pPr>
            <a:lvl3pPr lvl="2" algn="r">
              <a:spcBef>
                <a:spcPts val="0"/>
              </a:spcBef>
              <a:spcAft>
                <a:spcPts val="0"/>
              </a:spcAft>
              <a:buClr>
                <a:schemeClr val="accent2"/>
              </a:buClr>
              <a:buSzPts val="3000"/>
              <a:buNone/>
              <a:defRPr>
                <a:solidFill>
                  <a:schemeClr val="accent2"/>
                </a:solidFill>
              </a:defRPr>
            </a:lvl3pPr>
            <a:lvl4pPr lvl="3" algn="r">
              <a:spcBef>
                <a:spcPts val="0"/>
              </a:spcBef>
              <a:spcAft>
                <a:spcPts val="0"/>
              </a:spcAft>
              <a:buClr>
                <a:schemeClr val="accent2"/>
              </a:buClr>
              <a:buSzPts val="3000"/>
              <a:buNone/>
              <a:defRPr>
                <a:solidFill>
                  <a:schemeClr val="accent2"/>
                </a:solidFill>
              </a:defRPr>
            </a:lvl4pPr>
            <a:lvl5pPr lvl="4" algn="r">
              <a:spcBef>
                <a:spcPts val="0"/>
              </a:spcBef>
              <a:spcAft>
                <a:spcPts val="0"/>
              </a:spcAft>
              <a:buClr>
                <a:schemeClr val="accent2"/>
              </a:buClr>
              <a:buSzPts val="3000"/>
              <a:buNone/>
              <a:defRPr>
                <a:solidFill>
                  <a:schemeClr val="accent2"/>
                </a:solidFill>
              </a:defRPr>
            </a:lvl5pPr>
            <a:lvl6pPr lvl="5" algn="r">
              <a:spcBef>
                <a:spcPts val="0"/>
              </a:spcBef>
              <a:spcAft>
                <a:spcPts val="0"/>
              </a:spcAft>
              <a:buClr>
                <a:schemeClr val="accent2"/>
              </a:buClr>
              <a:buSzPts val="3000"/>
              <a:buNone/>
              <a:defRPr>
                <a:solidFill>
                  <a:schemeClr val="accent2"/>
                </a:solidFill>
              </a:defRPr>
            </a:lvl6pPr>
            <a:lvl7pPr lvl="6" algn="r">
              <a:spcBef>
                <a:spcPts val="0"/>
              </a:spcBef>
              <a:spcAft>
                <a:spcPts val="0"/>
              </a:spcAft>
              <a:buClr>
                <a:schemeClr val="accent2"/>
              </a:buClr>
              <a:buSzPts val="3000"/>
              <a:buNone/>
              <a:defRPr>
                <a:solidFill>
                  <a:schemeClr val="accent2"/>
                </a:solidFill>
              </a:defRPr>
            </a:lvl7pPr>
            <a:lvl8pPr lvl="7" algn="r">
              <a:spcBef>
                <a:spcPts val="0"/>
              </a:spcBef>
              <a:spcAft>
                <a:spcPts val="0"/>
              </a:spcAft>
              <a:buClr>
                <a:schemeClr val="accent2"/>
              </a:buClr>
              <a:buSzPts val="3000"/>
              <a:buNone/>
              <a:defRPr>
                <a:solidFill>
                  <a:schemeClr val="accent2"/>
                </a:solidFill>
              </a:defRPr>
            </a:lvl8pPr>
            <a:lvl9pPr lvl="8" algn="r">
              <a:spcBef>
                <a:spcPts val="0"/>
              </a:spcBef>
              <a:spcAft>
                <a:spcPts val="0"/>
              </a:spcAft>
              <a:buClr>
                <a:schemeClr val="accent2"/>
              </a:buClr>
              <a:buSzPts val="3000"/>
              <a:buNone/>
              <a:defRPr>
                <a:solidFill>
                  <a:schemeClr val="accent2"/>
                </a:solidFill>
              </a:defRPr>
            </a:lvl9pPr>
          </a:lstStyle>
          <a:p>
            <a:endParaRPr/>
          </a:p>
        </p:txBody>
      </p:sp>
      <p:sp>
        <p:nvSpPr>
          <p:cNvPr id="337" name="Google Shape;337;p41"/>
          <p:cNvSpPr txBox="1">
            <a:spLocks noGrp="1"/>
          </p:cNvSpPr>
          <p:nvPr>
            <p:ph type="title" idx="6"/>
          </p:nvPr>
        </p:nvSpPr>
        <p:spPr>
          <a:xfrm>
            <a:off x="239525" y="818400"/>
            <a:ext cx="3139200" cy="10203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erriweather Light"/>
              <a:buNone/>
              <a:defRPr/>
            </a:lvl1pPr>
            <a:lvl2pPr lvl="1">
              <a:spcBef>
                <a:spcPts val="0"/>
              </a:spcBef>
              <a:spcAft>
                <a:spcPts val="0"/>
              </a:spcAft>
              <a:buClr>
                <a:schemeClr val="dk1"/>
              </a:buClr>
              <a:buSzPts val="3000"/>
              <a:buNone/>
              <a:defRPr/>
            </a:lvl2pPr>
            <a:lvl3pPr lvl="2">
              <a:spcBef>
                <a:spcPts val="0"/>
              </a:spcBef>
              <a:spcAft>
                <a:spcPts val="0"/>
              </a:spcAft>
              <a:buClr>
                <a:schemeClr val="dk1"/>
              </a:buClr>
              <a:buSzPts val="3000"/>
              <a:buNone/>
              <a:defRPr/>
            </a:lvl3pPr>
            <a:lvl4pPr lvl="3">
              <a:spcBef>
                <a:spcPts val="0"/>
              </a:spcBef>
              <a:spcAft>
                <a:spcPts val="0"/>
              </a:spcAft>
              <a:buClr>
                <a:schemeClr val="dk1"/>
              </a:buClr>
              <a:buSzPts val="3000"/>
              <a:buNone/>
              <a:defRPr/>
            </a:lvl4pPr>
            <a:lvl5pPr lvl="4">
              <a:spcBef>
                <a:spcPts val="0"/>
              </a:spcBef>
              <a:spcAft>
                <a:spcPts val="0"/>
              </a:spcAft>
              <a:buClr>
                <a:schemeClr val="dk1"/>
              </a:buClr>
              <a:buSzPts val="3000"/>
              <a:buNone/>
              <a:defRPr/>
            </a:lvl5pPr>
            <a:lvl6pPr lvl="5">
              <a:spcBef>
                <a:spcPts val="0"/>
              </a:spcBef>
              <a:spcAft>
                <a:spcPts val="0"/>
              </a:spcAft>
              <a:buClr>
                <a:schemeClr val="dk1"/>
              </a:buClr>
              <a:buSzPts val="3000"/>
              <a:buNone/>
              <a:defRPr/>
            </a:lvl6pPr>
            <a:lvl7pPr lvl="6">
              <a:spcBef>
                <a:spcPts val="0"/>
              </a:spcBef>
              <a:spcAft>
                <a:spcPts val="0"/>
              </a:spcAft>
              <a:buClr>
                <a:schemeClr val="dk1"/>
              </a:buClr>
              <a:buSzPts val="3000"/>
              <a:buNone/>
              <a:defRPr/>
            </a:lvl7pPr>
            <a:lvl8pPr lvl="7">
              <a:spcBef>
                <a:spcPts val="0"/>
              </a:spcBef>
              <a:spcAft>
                <a:spcPts val="0"/>
              </a:spcAft>
              <a:buClr>
                <a:schemeClr val="dk1"/>
              </a:buClr>
              <a:buSzPts val="3000"/>
              <a:buNone/>
              <a:defRPr/>
            </a:lvl8pPr>
            <a:lvl9pPr lvl="8">
              <a:spcBef>
                <a:spcPts val="0"/>
              </a:spcBef>
              <a:spcAft>
                <a:spcPts val="0"/>
              </a:spcAft>
              <a:buClr>
                <a:schemeClr val="dk1"/>
              </a:buClr>
              <a:buSzPts val="3000"/>
              <a:buNone/>
              <a:defRPr/>
            </a:lvl9pPr>
          </a:lstStyle>
          <a:p>
            <a:endParaRPr/>
          </a:p>
        </p:txBody>
      </p:sp>
      <p:sp>
        <p:nvSpPr>
          <p:cNvPr id="338" name="Google Shape;338;p41"/>
          <p:cNvSpPr txBox="1">
            <a:spLocks noGrp="1"/>
          </p:cNvSpPr>
          <p:nvPr>
            <p:ph type="title" idx="7"/>
          </p:nvPr>
        </p:nvSpPr>
        <p:spPr>
          <a:xfrm>
            <a:off x="228600" y="219850"/>
            <a:ext cx="2048100" cy="297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00"/>
              <a:buFont typeface="Lexend Light"/>
              <a:buNone/>
              <a:defRPr sz="900">
                <a:latin typeface="Lexend Light"/>
                <a:ea typeface="Lexend Light"/>
                <a:cs typeface="Lexend Light"/>
                <a:sym typeface="Lexend Ligh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9" name="Google Shape;339;p41"/>
          <p:cNvSpPr>
            <a:spLocks noGrp="1"/>
          </p:cNvSpPr>
          <p:nvPr>
            <p:ph type="pic" idx="8"/>
          </p:nvPr>
        </p:nvSpPr>
        <p:spPr>
          <a:xfrm>
            <a:off x="5760651" y="1984250"/>
            <a:ext cx="2822700" cy="2927400"/>
          </a:xfrm>
          <a:prstGeom prst="rect">
            <a:avLst/>
          </a:prstGeom>
          <a:noFill/>
          <a:ln>
            <a:noFill/>
          </a:ln>
        </p:spPr>
      </p:sp>
      <p:sp>
        <p:nvSpPr>
          <p:cNvPr id="340" name="Google Shape;340;p41"/>
          <p:cNvSpPr txBox="1">
            <a:spLocks noGrp="1"/>
          </p:cNvSpPr>
          <p:nvPr>
            <p:ph type="body" idx="1"/>
          </p:nvPr>
        </p:nvSpPr>
        <p:spPr>
          <a:xfrm>
            <a:off x="4494275" y="219850"/>
            <a:ext cx="3319200" cy="1183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Font typeface="Lexend Light"/>
              <a:buChar char="●"/>
              <a:defRPr sz="1200">
                <a:solidFill>
                  <a:schemeClr val="dk2"/>
                </a:solidFill>
              </a:defRPr>
            </a:lvl1pPr>
            <a:lvl2pPr marL="914400" lvl="1" indent="-304800">
              <a:spcBef>
                <a:spcPts val="0"/>
              </a:spcBef>
              <a:spcAft>
                <a:spcPts val="0"/>
              </a:spcAft>
              <a:buClr>
                <a:schemeClr val="dk2"/>
              </a:buClr>
              <a:buSzPts val="1200"/>
              <a:buFont typeface="Lexend Light"/>
              <a:buChar char="○"/>
              <a:defRPr sz="1200">
                <a:solidFill>
                  <a:schemeClr val="dk2"/>
                </a:solidFill>
              </a:defRPr>
            </a:lvl2pPr>
            <a:lvl3pPr marL="1371600" lvl="2" indent="-304800">
              <a:spcBef>
                <a:spcPts val="0"/>
              </a:spcBef>
              <a:spcAft>
                <a:spcPts val="0"/>
              </a:spcAft>
              <a:buClr>
                <a:schemeClr val="dk2"/>
              </a:buClr>
              <a:buSzPts val="1200"/>
              <a:buFont typeface="Lexend Light"/>
              <a:buChar char="■"/>
              <a:defRPr sz="1200">
                <a:solidFill>
                  <a:schemeClr val="dk2"/>
                </a:solidFill>
              </a:defRPr>
            </a:lvl3pPr>
            <a:lvl4pPr marL="1828800" lvl="3" indent="-304800">
              <a:spcBef>
                <a:spcPts val="0"/>
              </a:spcBef>
              <a:spcAft>
                <a:spcPts val="0"/>
              </a:spcAft>
              <a:buClr>
                <a:schemeClr val="dk2"/>
              </a:buClr>
              <a:buSzPts val="1200"/>
              <a:buFont typeface="Lexend Light"/>
              <a:buChar char="●"/>
              <a:defRPr sz="1200">
                <a:solidFill>
                  <a:schemeClr val="dk2"/>
                </a:solidFill>
              </a:defRPr>
            </a:lvl4pPr>
            <a:lvl5pPr marL="2286000" lvl="4" indent="-304800">
              <a:spcBef>
                <a:spcPts val="0"/>
              </a:spcBef>
              <a:spcAft>
                <a:spcPts val="0"/>
              </a:spcAft>
              <a:buClr>
                <a:schemeClr val="dk2"/>
              </a:buClr>
              <a:buSzPts val="1200"/>
              <a:buFont typeface="Lexend Light"/>
              <a:buChar char="○"/>
              <a:defRPr sz="1200">
                <a:solidFill>
                  <a:schemeClr val="dk2"/>
                </a:solidFill>
              </a:defRPr>
            </a:lvl5pPr>
            <a:lvl6pPr marL="2743200" lvl="5" indent="-304800">
              <a:spcBef>
                <a:spcPts val="0"/>
              </a:spcBef>
              <a:spcAft>
                <a:spcPts val="0"/>
              </a:spcAft>
              <a:buClr>
                <a:schemeClr val="dk2"/>
              </a:buClr>
              <a:buSzPts val="1200"/>
              <a:buFont typeface="Lexend Light"/>
              <a:buChar char="■"/>
              <a:defRPr sz="1200">
                <a:solidFill>
                  <a:schemeClr val="dk2"/>
                </a:solidFill>
              </a:defRPr>
            </a:lvl6pPr>
            <a:lvl7pPr marL="3200400" lvl="6" indent="-304800">
              <a:spcBef>
                <a:spcPts val="0"/>
              </a:spcBef>
              <a:spcAft>
                <a:spcPts val="0"/>
              </a:spcAft>
              <a:buClr>
                <a:schemeClr val="dk2"/>
              </a:buClr>
              <a:buSzPts val="1200"/>
              <a:buFont typeface="Lexend Light"/>
              <a:buChar char="●"/>
              <a:defRPr sz="1200">
                <a:solidFill>
                  <a:schemeClr val="dk2"/>
                </a:solidFill>
              </a:defRPr>
            </a:lvl7pPr>
            <a:lvl8pPr marL="3657600" lvl="7" indent="-304800">
              <a:spcBef>
                <a:spcPts val="0"/>
              </a:spcBef>
              <a:spcAft>
                <a:spcPts val="0"/>
              </a:spcAft>
              <a:buClr>
                <a:schemeClr val="dk2"/>
              </a:buClr>
              <a:buSzPts val="1200"/>
              <a:buFont typeface="Lexend Light"/>
              <a:buChar char="○"/>
              <a:defRPr sz="1200">
                <a:solidFill>
                  <a:schemeClr val="dk2"/>
                </a:solidFill>
              </a:defRPr>
            </a:lvl8pPr>
            <a:lvl9pPr marL="4114800" lvl="8" indent="-304800">
              <a:spcBef>
                <a:spcPts val="0"/>
              </a:spcBef>
              <a:spcAft>
                <a:spcPts val="0"/>
              </a:spcAft>
              <a:buClr>
                <a:schemeClr val="dk2"/>
              </a:buClr>
              <a:buSzPts val="1200"/>
              <a:buFont typeface="Lexend Light"/>
              <a:buChar char="■"/>
              <a:defRPr sz="12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Light"/>
              <a:ea typeface="Lexend Light"/>
              <a:cs typeface="Lexend Light"/>
              <a:sym typeface="Lexend Light"/>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9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219850"/>
            <a:ext cx="5962800" cy="82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1pPr>
            <a:lvl2pPr lvl="1">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2pPr>
            <a:lvl3pPr lvl="2">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3pPr>
            <a:lvl4pPr lvl="3">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4pPr>
            <a:lvl5pPr lvl="4">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5pPr>
            <a:lvl6pPr lvl="5">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6pPr>
            <a:lvl7pPr lvl="6">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7pPr>
            <a:lvl8pPr lvl="7">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8pPr>
            <a:lvl9pPr lvl="8">
              <a:spcBef>
                <a:spcPts val="0"/>
              </a:spcBef>
              <a:spcAft>
                <a:spcPts val="0"/>
              </a:spcAft>
              <a:buClr>
                <a:schemeClr val="dk1"/>
              </a:buClr>
              <a:buSzPts val="3000"/>
              <a:buFont typeface="Merriweather Light"/>
              <a:buNone/>
              <a:defRPr sz="3000">
                <a:solidFill>
                  <a:schemeClr val="dk1"/>
                </a:solidFill>
                <a:latin typeface="Merriweather Light"/>
                <a:ea typeface="Merriweather Light"/>
                <a:cs typeface="Merriweather Light"/>
                <a:sym typeface="Merriweather Light"/>
              </a:defRPr>
            </a:lvl9pPr>
          </a:lstStyle>
          <a:p>
            <a:endParaRPr/>
          </a:p>
        </p:txBody>
      </p:sp>
      <p:sp>
        <p:nvSpPr>
          <p:cNvPr id="7" name="Google Shape;7;p1"/>
          <p:cNvSpPr txBox="1">
            <a:spLocks noGrp="1"/>
          </p:cNvSpPr>
          <p:nvPr>
            <p:ph type="body" idx="1"/>
          </p:nvPr>
        </p:nvSpPr>
        <p:spPr>
          <a:xfrm>
            <a:off x="4658875" y="1403700"/>
            <a:ext cx="4256400" cy="2067600"/>
          </a:xfrm>
          <a:prstGeom prst="rect">
            <a:avLst/>
          </a:prstGeom>
          <a:noFill/>
          <a:ln>
            <a:noFill/>
          </a:ln>
        </p:spPr>
        <p:txBody>
          <a:bodyPr spcFirstLastPara="1" wrap="square" lIns="91425" tIns="91425" rIns="91425" bIns="91425" anchor="t" anchorCtr="0">
            <a:noAutofit/>
          </a:bodyPr>
          <a:lstStyle>
            <a:lvl1pPr marL="457200" lvl="0"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1pPr>
            <a:lvl2pPr marL="914400" lvl="1"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2pPr>
            <a:lvl3pPr marL="1371600" lvl="2"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3pPr>
            <a:lvl4pPr marL="1828800" lvl="3"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4pPr>
            <a:lvl5pPr marL="2286000" lvl="4"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5pPr>
            <a:lvl6pPr marL="2743200" lvl="5"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6pPr>
            <a:lvl7pPr marL="3200400" lvl="6"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7pPr>
            <a:lvl8pPr marL="3657600" lvl="7"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8pPr>
            <a:lvl9pPr marL="4114800" lvl="8" indent="-285750">
              <a:spcBef>
                <a:spcPts val="0"/>
              </a:spcBef>
              <a:spcAft>
                <a:spcPts val="0"/>
              </a:spcAft>
              <a:buClr>
                <a:schemeClr val="dk1"/>
              </a:buClr>
              <a:buSzPts val="900"/>
              <a:buFont typeface="Lexend Light"/>
              <a:buChar char="■"/>
              <a:defRPr sz="900">
                <a:solidFill>
                  <a:schemeClr val="dk1"/>
                </a:solidFill>
                <a:latin typeface="Lexend Light"/>
                <a:ea typeface="Lexend Light"/>
                <a:cs typeface="Lexend Light"/>
                <a:sym typeface="Lexend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Lexend Light"/>
                <a:ea typeface="Lexend Light"/>
                <a:cs typeface="Lexend Light"/>
                <a:sym typeface="Lexend Light"/>
              </a:defRPr>
            </a:lvl1pPr>
            <a:lvl2pPr lvl="1" algn="r">
              <a:buNone/>
              <a:defRPr sz="1300">
                <a:solidFill>
                  <a:schemeClr val="dk1"/>
                </a:solidFill>
                <a:latin typeface="Lexend Light"/>
                <a:ea typeface="Lexend Light"/>
                <a:cs typeface="Lexend Light"/>
                <a:sym typeface="Lexend Light"/>
              </a:defRPr>
            </a:lvl2pPr>
            <a:lvl3pPr lvl="2" algn="r">
              <a:buNone/>
              <a:defRPr sz="1300">
                <a:solidFill>
                  <a:schemeClr val="dk1"/>
                </a:solidFill>
                <a:latin typeface="Lexend Light"/>
                <a:ea typeface="Lexend Light"/>
                <a:cs typeface="Lexend Light"/>
                <a:sym typeface="Lexend Light"/>
              </a:defRPr>
            </a:lvl3pPr>
            <a:lvl4pPr lvl="3" algn="r">
              <a:buNone/>
              <a:defRPr sz="1300">
                <a:solidFill>
                  <a:schemeClr val="dk1"/>
                </a:solidFill>
                <a:latin typeface="Lexend Light"/>
                <a:ea typeface="Lexend Light"/>
                <a:cs typeface="Lexend Light"/>
                <a:sym typeface="Lexend Light"/>
              </a:defRPr>
            </a:lvl4pPr>
            <a:lvl5pPr lvl="4" algn="r">
              <a:buNone/>
              <a:defRPr sz="1300">
                <a:solidFill>
                  <a:schemeClr val="dk1"/>
                </a:solidFill>
                <a:latin typeface="Lexend Light"/>
                <a:ea typeface="Lexend Light"/>
                <a:cs typeface="Lexend Light"/>
                <a:sym typeface="Lexend Light"/>
              </a:defRPr>
            </a:lvl5pPr>
            <a:lvl6pPr lvl="5" algn="r">
              <a:buNone/>
              <a:defRPr sz="1300">
                <a:solidFill>
                  <a:schemeClr val="dk1"/>
                </a:solidFill>
                <a:latin typeface="Lexend Light"/>
                <a:ea typeface="Lexend Light"/>
                <a:cs typeface="Lexend Light"/>
                <a:sym typeface="Lexend Light"/>
              </a:defRPr>
            </a:lvl6pPr>
            <a:lvl7pPr lvl="6" algn="r">
              <a:buNone/>
              <a:defRPr sz="1300">
                <a:solidFill>
                  <a:schemeClr val="dk1"/>
                </a:solidFill>
                <a:latin typeface="Lexend Light"/>
                <a:ea typeface="Lexend Light"/>
                <a:cs typeface="Lexend Light"/>
                <a:sym typeface="Lexend Light"/>
              </a:defRPr>
            </a:lvl7pPr>
            <a:lvl8pPr lvl="7" algn="r">
              <a:buNone/>
              <a:defRPr sz="1300">
                <a:solidFill>
                  <a:schemeClr val="dk1"/>
                </a:solidFill>
                <a:latin typeface="Lexend Light"/>
                <a:ea typeface="Lexend Light"/>
                <a:cs typeface="Lexend Light"/>
                <a:sym typeface="Lexend Light"/>
              </a:defRPr>
            </a:lvl8pPr>
            <a:lvl9pPr lvl="8" algn="r">
              <a:buNone/>
              <a:defRPr sz="1300">
                <a:solidFill>
                  <a:schemeClr val="dk1"/>
                </a:solidFill>
                <a:latin typeface="Lexend Light"/>
                <a:ea typeface="Lexend Light"/>
                <a:cs typeface="Lexend Light"/>
                <a:sym typeface="Lexend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46962"/>
          </p15:clr>
        </p15:guide>
        <p15:guide id="2" pos="734">
          <p15:clr>
            <a:srgbClr val="E46962"/>
          </p15:clr>
        </p15:guide>
        <p15:guide id="3" pos="835">
          <p15:clr>
            <a:srgbClr val="E46962"/>
          </p15:clr>
        </p15:guide>
        <p15:guide id="4" pos="245">
          <p15:clr>
            <a:srgbClr val="E46962"/>
          </p15:clr>
        </p15:guide>
        <p15:guide id="5" pos="1538">
          <p15:clr>
            <a:srgbClr val="E46962"/>
          </p15:clr>
        </p15:guide>
        <p15:guide id="6" pos="2128">
          <p15:clr>
            <a:srgbClr val="E46962"/>
          </p15:clr>
        </p15:guide>
        <p15:guide id="7" orient="horz" pos="326">
          <p15:clr>
            <a:srgbClr val="E46962"/>
          </p15:clr>
        </p15:guide>
        <p15:guide id="8" orient="horz" pos="138">
          <p15:clr>
            <a:srgbClr val="E46962"/>
          </p15:clr>
        </p15:guide>
        <p15:guide id="9" orient="horz" pos="516">
          <p15:clr>
            <a:srgbClr val="E46962"/>
          </p15:clr>
        </p15:guide>
        <p15:guide id="10" orient="horz" pos="884">
          <p15:clr>
            <a:srgbClr val="E46962"/>
          </p15:clr>
        </p15:guide>
        <p15:guide id="11" orient="horz" pos="1250">
          <p15:clr>
            <a:srgbClr val="E46962"/>
          </p15:clr>
        </p15:guide>
        <p15:guide id="12" orient="horz" pos="1620">
          <p15:clr>
            <a:srgbClr val="E46962"/>
          </p15:clr>
        </p15:guide>
        <p15:guide id="13" orient="horz" pos="3097">
          <p15:clr>
            <a:srgbClr val="E46962"/>
          </p15:clr>
        </p15:guide>
        <p15:guide id="14" pos="2831">
          <p15:clr>
            <a:srgbClr val="E46962"/>
          </p15:clr>
        </p15:guide>
        <p15:guide id="15" pos="3525">
          <p15:clr>
            <a:srgbClr val="E46962"/>
          </p15:clr>
        </p15:guide>
        <p15:guide id="16" pos="3629">
          <p15:clr>
            <a:srgbClr val="E46962"/>
          </p15:clr>
        </p15:guide>
        <p15:guide id="17" pos="4219">
          <p15:clr>
            <a:srgbClr val="E46962"/>
          </p15:clr>
        </p15:guide>
        <p15:guide id="18" pos="4332">
          <p15:clr>
            <a:srgbClr val="E46962"/>
          </p15:clr>
        </p15:guide>
        <p15:guide id="19" pos="4922">
          <p15:clr>
            <a:srgbClr val="E46962"/>
          </p15:clr>
        </p15:guide>
        <p15:guide id="20" pos="5026">
          <p15:clr>
            <a:srgbClr val="E46962"/>
          </p15:clr>
        </p15:guide>
        <p15:guide id="21" pos="2241">
          <p15:clr>
            <a:srgbClr val="E46962"/>
          </p15:clr>
        </p15:guide>
        <p15:guide id="22" pos="2935">
          <p15:clr>
            <a:srgbClr val="E46962"/>
          </p15:clr>
        </p15:guide>
        <p15:guide id="23" pos="5616">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388625" y="570750"/>
            <a:ext cx="8261400" cy="21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550"/>
              <a:t>Helping your kids navigate stress and suffering</a:t>
            </a:r>
            <a:endParaRPr sz="4550"/>
          </a:p>
        </p:txBody>
      </p:sp>
      <p:sp>
        <p:nvSpPr>
          <p:cNvPr id="346" name="Google Shape;346;p42"/>
          <p:cNvSpPr txBox="1">
            <a:spLocks noGrp="1"/>
          </p:cNvSpPr>
          <p:nvPr>
            <p:ph type="subTitle" idx="1"/>
          </p:nvPr>
        </p:nvSpPr>
        <p:spPr>
          <a:xfrm>
            <a:off x="3186100" y="4017750"/>
            <a:ext cx="5463900" cy="8994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r>
              <a:rPr lang="en" sz="2600"/>
              <a:t>Liz Sweet and Kalyssa Deken</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8"/>
        <p:cNvGrpSpPr/>
        <p:nvPr/>
      </p:nvGrpSpPr>
      <p:grpSpPr>
        <a:xfrm>
          <a:off x="0" y="0"/>
          <a:ext cx="0" cy="0"/>
          <a:chOff x="0" y="0"/>
          <a:chExt cx="0" cy="0"/>
        </a:xfrm>
      </p:grpSpPr>
      <p:sp>
        <p:nvSpPr>
          <p:cNvPr id="439" name="Google Shape;439;p53"/>
          <p:cNvSpPr txBox="1">
            <a:spLocks noGrp="1"/>
          </p:cNvSpPr>
          <p:nvPr>
            <p:ph type="title"/>
          </p:nvPr>
        </p:nvSpPr>
        <p:spPr>
          <a:xfrm>
            <a:off x="727925" y="417750"/>
            <a:ext cx="81132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2. God uses suffering for growth</a:t>
            </a:r>
            <a:endParaRPr sz="4000" dirty="0"/>
          </a:p>
        </p:txBody>
      </p:sp>
      <p:sp>
        <p:nvSpPr>
          <p:cNvPr id="440" name="Google Shape;440;p53"/>
          <p:cNvSpPr txBox="1">
            <a:spLocks noGrp="1"/>
          </p:cNvSpPr>
          <p:nvPr>
            <p:ph type="subTitle" idx="1"/>
          </p:nvPr>
        </p:nvSpPr>
        <p:spPr>
          <a:xfrm>
            <a:off x="228600" y="1403700"/>
            <a:ext cx="7693200" cy="1503600"/>
          </a:xfrm>
          <a:prstGeom prst="rect">
            <a:avLst/>
          </a:prstGeom>
        </p:spPr>
        <p:txBody>
          <a:bodyPr spcFirstLastPara="1" wrap="square" lIns="91425" tIns="91425" rIns="91425" bIns="91425" anchor="b" anchorCtr="0">
            <a:noAutofit/>
          </a:bodyPr>
          <a:lstStyle/>
          <a:p>
            <a:pPr marL="457200" lvl="0" indent="-393700" algn="l" rtl="0">
              <a:spcBef>
                <a:spcPts val="0"/>
              </a:spcBef>
              <a:spcAft>
                <a:spcPts val="0"/>
              </a:spcAft>
              <a:buSzPts val="2600"/>
              <a:buChar char="-"/>
            </a:pPr>
            <a:r>
              <a:rPr lang="en" sz="2600" dirty="0"/>
              <a:t>Growth in our relationship with Him </a:t>
            </a:r>
            <a:endParaRPr sz="2600" dirty="0"/>
          </a:p>
          <a:p>
            <a:pPr marL="457200" lvl="0" indent="-393700" algn="l" rtl="0">
              <a:spcBef>
                <a:spcPts val="0"/>
              </a:spcBef>
              <a:spcAft>
                <a:spcPts val="0"/>
              </a:spcAft>
              <a:buSzPts val="2600"/>
              <a:buChar char="-"/>
            </a:pPr>
            <a:r>
              <a:rPr lang="en" sz="2600" dirty="0"/>
              <a:t>Growth in our character </a:t>
            </a:r>
            <a:endParaRPr sz="2600" dirty="0"/>
          </a:p>
          <a:p>
            <a:pPr marL="457200" lvl="0" indent="0" algn="l" rtl="0">
              <a:spcBef>
                <a:spcPts val="0"/>
              </a:spcBef>
              <a:spcAft>
                <a:spcPts val="0"/>
              </a:spcAft>
              <a:buNone/>
            </a:pPr>
            <a:endParaRPr sz="2600" dirty="0"/>
          </a:p>
        </p:txBody>
      </p:sp>
      <p:sp>
        <p:nvSpPr>
          <p:cNvPr id="441" name="Google Shape;441;p53"/>
          <p:cNvSpPr/>
          <p:nvPr/>
        </p:nvSpPr>
        <p:spPr>
          <a:xfrm>
            <a:off x="280925" y="2907300"/>
            <a:ext cx="8634300" cy="183060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3500" dirty="0">
                <a:solidFill>
                  <a:schemeClr val="lt1"/>
                </a:solidFill>
                <a:latin typeface="Merriweather Light"/>
                <a:ea typeface="Merriweather Light"/>
                <a:cs typeface="Merriweather Light"/>
                <a:sym typeface="Merriweather Light"/>
              </a:rPr>
              <a:t>“But the Lord has been my stronghold, and my God the rock of my refuge.”				</a:t>
            </a:r>
            <a:r>
              <a:rPr lang="en" sz="2700" dirty="0">
                <a:solidFill>
                  <a:schemeClr val="lt1"/>
                </a:solidFill>
                <a:latin typeface="Merriweather Light"/>
                <a:ea typeface="Merriweather Light"/>
                <a:cs typeface="Merriweather Light"/>
                <a:sym typeface="Merriweather Light"/>
              </a:rPr>
              <a:t>Psalm 94:22</a:t>
            </a:r>
            <a:r>
              <a:rPr lang="en" sz="3500" dirty="0">
                <a:solidFill>
                  <a:schemeClr val="lt1"/>
                </a:solidFill>
                <a:latin typeface="Merriweather Light"/>
                <a:ea typeface="Merriweather Light"/>
                <a:cs typeface="Merriweather Light"/>
                <a:sym typeface="Merriweather Light"/>
              </a:rPr>
              <a:t> </a:t>
            </a:r>
            <a:endParaRPr sz="3500" dirty="0">
              <a:solidFill>
                <a:schemeClr val="lt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5"/>
        <p:cNvGrpSpPr/>
        <p:nvPr/>
      </p:nvGrpSpPr>
      <p:grpSpPr>
        <a:xfrm>
          <a:off x="0" y="0"/>
          <a:ext cx="0" cy="0"/>
          <a:chOff x="0" y="0"/>
          <a:chExt cx="0" cy="0"/>
        </a:xfrm>
      </p:grpSpPr>
      <p:sp>
        <p:nvSpPr>
          <p:cNvPr id="447" name="Google Shape;447;p54"/>
          <p:cNvSpPr txBox="1">
            <a:spLocks noGrp="1"/>
          </p:cNvSpPr>
          <p:nvPr>
            <p:ph type="subTitle" idx="1"/>
          </p:nvPr>
        </p:nvSpPr>
        <p:spPr>
          <a:xfrm>
            <a:off x="228600" y="1403700"/>
            <a:ext cx="7693200" cy="1503600"/>
          </a:xfrm>
          <a:prstGeom prst="rect">
            <a:avLst/>
          </a:prstGeom>
        </p:spPr>
        <p:txBody>
          <a:bodyPr spcFirstLastPara="1" wrap="square" lIns="91425" tIns="91425" rIns="91425" bIns="91425" anchor="b" anchorCtr="0">
            <a:noAutofit/>
          </a:bodyPr>
          <a:lstStyle/>
          <a:p>
            <a:pPr marL="457200" lvl="0" indent="-393700" algn="l" rtl="0">
              <a:spcBef>
                <a:spcPts val="0"/>
              </a:spcBef>
              <a:spcAft>
                <a:spcPts val="0"/>
              </a:spcAft>
              <a:buSzPts val="2600"/>
              <a:buChar char="-"/>
            </a:pPr>
            <a:r>
              <a:rPr lang="en" sz="2600"/>
              <a:t>Growth in our relationship with Him </a:t>
            </a:r>
            <a:endParaRPr sz="2600"/>
          </a:p>
          <a:p>
            <a:pPr marL="457200" lvl="0" indent="-393700" algn="l" rtl="0">
              <a:spcBef>
                <a:spcPts val="0"/>
              </a:spcBef>
              <a:spcAft>
                <a:spcPts val="0"/>
              </a:spcAft>
              <a:buSzPts val="2600"/>
              <a:buChar char="-"/>
            </a:pPr>
            <a:r>
              <a:rPr lang="en" sz="2600"/>
              <a:t>Growth in our character </a:t>
            </a:r>
            <a:endParaRPr sz="2600"/>
          </a:p>
          <a:p>
            <a:pPr marL="457200" lvl="0" indent="0" algn="l" rtl="0">
              <a:spcBef>
                <a:spcPts val="0"/>
              </a:spcBef>
              <a:spcAft>
                <a:spcPts val="0"/>
              </a:spcAft>
              <a:buNone/>
            </a:pPr>
            <a:endParaRPr sz="2600"/>
          </a:p>
        </p:txBody>
      </p:sp>
      <p:sp>
        <p:nvSpPr>
          <p:cNvPr id="448" name="Google Shape;448;p54"/>
          <p:cNvSpPr/>
          <p:nvPr/>
        </p:nvSpPr>
        <p:spPr>
          <a:xfrm>
            <a:off x="280925" y="1316775"/>
            <a:ext cx="8634300" cy="342120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2600">
                <a:solidFill>
                  <a:schemeClr val="lt1"/>
                </a:solidFill>
                <a:latin typeface="Merriweather Light"/>
                <a:ea typeface="Merriweather Light"/>
                <a:cs typeface="Merriweather Light"/>
                <a:sym typeface="Merriweather Light"/>
              </a:rPr>
              <a:t>“For we do not want you to be unaware, brethren, of our affliction which came to us in Asia, that we were burdened excessively, beyond our strength, so that we despaired even of life; indeed, we had the sentence of death within ourselves </a:t>
            </a:r>
            <a:r>
              <a:rPr lang="en" sz="2600" u="sng">
                <a:solidFill>
                  <a:schemeClr val="lt1"/>
                </a:solidFill>
                <a:latin typeface="Merriweather Light"/>
                <a:ea typeface="Merriweather Light"/>
                <a:cs typeface="Merriweather Light"/>
                <a:sym typeface="Merriweather Light"/>
              </a:rPr>
              <a:t>so that we would not trust in ourselves, but in God </a:t>
            </a:r>
            <a:r>
              <a:rPr lang="en" sz="2600">
                <a:solidFill>
                  <a:schemeClr val="lt1"/>
                </a:solidFill>
                <a:latin typeface="Merriweather Light"/>
                <a:ea typeface="Merriweather Light"/>
                <a:cs typeface="Merriweather Light"/>
                <a:sym typeface="Merriweather Light"/>
              </a:rPr>
              <a:t>who raises the dead.” 									2 Corinthians 1:8,9</a:t>
            </a:r>
            <a:endParaRPr sz="2600">
              <a:solidFill>
                <a:schemeClr val="lt1"/>
              </a:solidFill>
              <a:latin typeface="Merriweather Light"/>
              <a:ea typeface="Merriweather Light"/>
              <a:cs typeface="Merriweather Light"/>
              <a:sym typeface="Merriweather Light"/>
            </a:endParaRPr>
          </a:p>
        </p:txBody>
      </p:sp>
      <p:sp>
        <p:nvSpPr>
          <p:cNvPr id="5" name="Title 4">
            <a:extLst>
              <a:ext uri="{FF2B5EF4-FFF2-40B4-BE49-F238E27FC236}">
                <a16:creationId xmlns:a16="http://schemas.microsoft.com/office/drawing/2014/main" id="{A76FE179-EA00-7FAF-EA5E-5A7168CF124B}"/>
              </a:ext>
            </a:extLst>
          </p:cNvPr>
          <p:cNvSpPr>
            <a:spLocks noGrp="1"/>
          </p:cNvSpPr>
          <p:nvPr>
            <p:ph type="title"/>
          </p:nvPr>
        </p:nvSpPr>
        <p:spPr/>
        <p:txBody>
          <a:bodyPr/>
          <a:lstStyle/>
          <a:p>
            <a:endParaRPr lang="en-US" dirty="0"/>
          </a:p>
        </p:txBody>
      </p:sp>
      <p:sp>
        <p:nvSpPr>
          <p:cNvPr id="6" name="Google Shape;439;p53">
            <a:extLst>
              <a:ext uri="{FF2B5EF4-FFF2-40B4-BE49-F238E27FC236}">
                <a16:creationId xmlns:a16="http://schemas.microsoft.com/office/drawing/2014/main" id="{24E926C9-3AE8-A95D-3E7A-4659A268E986}"/>
              </a:ext>
            </a:extLst>
          </p:cNvPr>
          <p:cNvSpPr txBox="1">
            <a:spLocks/>
          </p:cNvSpPr>
          <p:nvPr/>
        </p:nvSpPr>
        <p:spPr>
          <a:xfrm>
            <a:off x="727925" y="417750"/>
            <a:ext cx="8113200" cy="801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1pPr>
            <a:lvl2pPr marR="0" lvl="1"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2pPr>
            <a:lvl3pPr marR="0" lvl="2"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3pPr>
            <a:lvl4pPr marR="0" lvl="3"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4pPr>
            <a:lvl5pPr marR="0" lvl="4"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5pPr>
            <a:lvl6pPr marR="0" lvl="5"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6pPr>
            <a:lvl7pPr marR="0" lvl="6"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7pPr>
            <a:lvl8pPr marR="0" lvl="7"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8pPr>
            <a:lvl9pPr marR="0" lvl="8"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9pPr>
          </a:lstStyle>
          <a:p>
            <a:r>
              <a:rPr lang="en-US" sz="4000" dirty="0"/>
              <a:t>2. God uses suffering for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2"/>
        <p:cNvGrpSpPr/>
        <p:nvPr/>
      </p:nvGrpSpPr>
      <p:grpSpPr>
        <a:xfrm>
          <a:off x="0" y="0"/>
          <a:ext cx="0" cy="0"/>
          <a:chOff x="0" y="0"/>
          <a:chExt cx="0" cy="0"/>
        </a:xfrm>
      </p:grpSpPr>
      <p:sp>
        <p:nvSpPr>
          <p:cNvPr id="454" name="Google Shape;454;p55"/>
          <p:cNvSpPr txBox="1">
            <a:spLocks noGrp="1"/>
          </p:cNvSpPr>
          <p:nvPr>
            <p:ph type="subTitle" idx="1"/>
          </p:nvPr>
        </p:nvSpPr>
        <p:spPr>
          <a:xfrm>
            <a:off x="228600" y="1403700"/>
            <a:ext cx="7693200" cy="1503600"/>
          </a:xfrm>
          <a:prstGeom prst="rect">
            <a:avLst/>
          </a:prstGeom>
        </p:spPr>
        <p:txBody>
          <a:bodyPr spcFirstLastPara="1" wrap="square" lIns="91425" tIns="91425" rIns="91425" bIns="91425" anchor="b" anchorCtr="0">
            <a:noAutofit/>
          </a:bodyPr>
          <a:lstStyle/>
          <a:p>
            <a:pPr marL="457200" lvl="0" indent="-393700" algn="l" rtl="0">
              <a:spcBef>
                <a:spcPts val="0"/>
              </a:spcBef>
              <a:spcAft>
                <a:spcPts val="0"/>
              </a:spcAft>
              <a:buSzPts val="2600"/>
              <a:buChar char="-"/>
            </a:pPr>
            <a:r>
              <a:rPr lang="en" sz="2600" dirty="0"/>
              <a:t>Growth in our relationship with Him </a:t>
            </a:r>
            <a:endParaRPr sz="2600" dirty="0"/>
          </a:p>
          <a:p>
            <a:pPr marL="457200" lvl="0" indent="-393700" algn="l" rtl="0">
              <a:spcBef>
                <a:spcPts val="0"/>
              </a:spcBef>
              <a:spcAft>
                <a:spcPts val="0"/>
              </a:spcAft>
              <a:buSzPts val="2600"/>
              <a:buChar char="-"/>
            </a:pPr>
            <a:r>
              <a:rPr lang="en" sz="2600" dirty="0"/>
              <a:t>Growth in our character </a:t>
            </a:r>
            <a:endParaRPr sz="2600" dirty="0"/>
          </a:p>
          <a:p>
            <a:pPr marL="457200" lvl="0" indent="0" algn="l" rtl="0">
              <a:spcBef>
                <a:spcPts val="0"/>
              </a:spcBef>
              <a:spcAft>
                <a:spcPts val="0"/>
              </a:spcAft>
              <a:buNone/>
            </a:pPr>
            <a:endParaRPr sz="2600" dirty="0"/>
          </a:p>
        </p:txBody>
      </p:sp>
      <p:sp>
        <p:nvSpPr>
          <p:cNvPr id="455" name="Google Shape;455;p55"/>
          <p:cNvSpPr/>
          <p:nvPr/>
        </p:nvSpPr>
        <p:spPr>
          <a:xfrm>
            <a:off x="177125" y="2463450"/>
            <a:ext cx="8634300" cy="245370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 sz="2800" dirty="0">
                <a:solidFill>
                  <a:schemeClr val="lt1"/>
                </a:solidFill>
                <a:latin typeface="Merriweather Light"/>
                <a:ea typeface="Merriweather Light"/>
                <a:cs typeface="Merriweather Light"/>
                <a:sym typeface="Merriweather Light"/>
              </a:rPr>
              <a:t>“Not only so, but we also glory in our sufferings, because we know that suffering produces perseverance; perseverance, character; and character, hope.” 								Romans 5:3,4</a:t>
            </a:r>
            <a:endParaRPr sz="2800" dirty="0">
              <a:solidFill>
                <a:schemeClr val="lt1"/>
              </a:solidFill>
              <a:latin typeface="Merriweather Light"/>
              <a:ea typeface="Merriweather Light"/>
              <a:cs typeface="Merriweather Light"/>
              <a:sym typeface="Merriweather Light"/>
            </a:endParaRPr>
          </a:p>
        </p:txBody>
      </p:sp>
      <p:sp>
        <p:nvSpPr>
          <p:cNvPr id="2" name="Google Shape;439;p53">
            <a:extLst>
              <a:ext uri="{FF2B5EF4-FFF2-40B4-BE49-F238E27FC236}">
                <a16:creationId xmlns:a16="http://schemas.microsoft.com/office/drawing/2014/main" id="{112BAD47-341F-F3AE-ABAB-C806ABD30C7F}"/>
              </a:ext>
            </a:extLst>
          </p:cNvPr>
          <p:cNvSpPr txBox="1">
            <a:spLocks/>
          </p:cNvSpPr>
          <p:nvPr/>
        </p:nvSpPr>
        <p:spPr>
          <a:xfrm>
            <a:off x="564066" y="473175"/>
            <a:ext cx="8113200" cy="801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1pPr>
            <a:lvl2pPr marR="0" lvl="1"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2pPr>
            <a:lvl3pPr marR="0" lvl="2"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3pPr>
            <a:lvl4pPr marR="0" lvl="3"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4pPr>
            <a:lvl5pPr marR="0" lvl="4"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5pPr>
            <a:lvl6pPr marR="0" lvl="5"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6pPr>
            <a:lvl7pPr marR="0" lvl="6"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7pPr>
            <a:lvl8pPr marR="0" lvl="7"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8pPr>
            <a:lvl9pPr marR="0" lvl="8"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9pPr>
          </a:lstStyle>
          <a:p>
            <a:r>
              <a:rPr lang="en-US" sz="4000" dirty="0"/>
              <a:t>2. God uses suffering for growth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9"/>
        <p:cNvGrpSpPr/>
        <p:nvPr/>
      </p:nvGrpSpPr>
      <p:grpSpPr>
        <a:xfrm>
          <a:off x="0" y="0"/>
          <a:ext cx="0" cy="0"/>
          <a:chOff x="0" y="0"/>
          <a:chExt cx="0" cy="0"/>
        </a:xfrm>
      </p:grpSpPr>
      <p:sp>
        <p:nvSpPr>
          <p:cNvPr id="461" name="Google Shape;461;p56"/>
          <p:cNvSpPr txBox="1">
            <a:spLocks noGrp="1"/>
          </p:cNvSpPr>
          <p:nvPr>
            <p:ph type="subTitle" idx="1"/>
          </p:nvPr>
        </p:nvSpPr>
        <p:spPr>
          <a:xfrm>
            <a:off x="228600" y="1403700"/>
            <a:ext cx="7693200" cy="1503600"/>
          </a:xfrm>
          <a:prstGeom prst="rect">
            <a:avLst/>
          </a:prstGeom>
        </p:spPr>
        <p:txBody>
          <a:bodyPr spcFirstLastPara="1" wrap="square" lIns="91425" tIns="91425" rIns="91425" bIns="91425" anchor="b" anchorCtr="0">
            <a:noAutofit/>
          </a:bodyPr>
          <a:lstStyle/>
          <a:p>
            <a:pPr marL="457200" lvl="0" indent="-393700" algn="l" rtl="0">
              <a:spcBef>
                <a:spcPts val="0"/>
              </a:spcBef>
              <a:spcAft>
                <a:spcPts val="0"/>
              </a:spcAft>
              <a:buSzPts val="2600"/>
              <a:buChar char="-"/>
            </a:pPr>
            <a:r>
              <a:rPr lang="en" sz="2600"/>
              <a:t>Growth in our relationship with Him </a:t>
            </a:r>
            <a:endParaRPr sz="2600"/>
          </a:p>
          <a:p>
            <a:pPr marL="457200" lvl="0" indent="-393700" algn="l" rtl="0">
              <a:spcBef>
                <a:spcPts val="0"/>
              </a:spcBef>
              <a:spcAft>
                <a:spcPts val="0"/>
              </a:spcAft>
              <a:buSzPts val="2600"/>
              <a:buChar char="-"/>
            </a:pPr>
            <a:r>
              <a:rPr lang="en" sz="2600"/>
              <a:t>Growth in our character </a:t>
            </a:r>
            <a:endParaRPr sz="2600"/>
          </a:p>
          <a:p>
            <a:pPr marL="457200" lvl="0" indent="0" algn="l" rtl="0">
              <a:spcBef>
                <a:spcPts val="0"/>
              </a:spcBef>
              <a:spcAft>
                <a:spcPts val="0"/>
              </a:spcAft>
              <a:buNone/>
            </a:pPr>
            <a:endParaRPr sz="2600"/>
          </a:p>
        </p:txBody>
      </p:sp>
      <p:sp>
        <p:nvSpPr>
          <p:cNvPr id="462" name="Google Shape;462;p56"/>
          <p:cNvSpPr txBox="1"/>
          <p:nvPr/>
        </p:nvSpPr>
        <p:spPr>
          <a:xfrm>
            <a:off x="339150" y="3091950"/>
            <a:ext cx="8465700" cy="1638900"/>
          </a:xfrm>
          <a:prstGeom prst="rect">
            <a:avLst/>
          </a:prstGeom>
          <a:solidFill>
            <a:srgbClr val="0C343D"/>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latin typeface="Merriweather Light"/>
                <a:ea typeface="Merriweather Light"/>
                <a:cs typeface="Merriweather Light"/>
                <a:sym typeface="Merriweather Light"/>
              </a:rPr>
              <a:t>DQ: What aspects of our character does God sharpen in our suffering?</a:t>
            </a:r>
            <a:endParaRPr sz="2800">
              <a:solidFill>
                <a:schemeClr val="lt1"/>
              </a:solidFill>
              <a:latin typeface="Merriweather Light"/>
              <a:ea typeface="Merriweather Light"/>
              <a:cs typeface="Merriweather Light"/>
              <a:sym typeface="Merriweather Light"/>
            </a:endParaRPr>
          </a:p>
        </p:txBody>
      </p:sp>
      <p:sp>
        <p:nvSpPr>
          <p:cNvPr id="4" name="Google Shape;439;p53">
            <a:extLst>
              <a:ext uri="{FF2B5EF4-FFF2-40B4-BE49-F238E27FC236}">
                <a16:creationId xmlns:a16="http://schemas.microsoft.com/office/drawing/2014/main" id="{581E0A4C-513B-41CA-D1B2-9FFB6FAE1521}"/>
              </a:ext>
            </a:extLst>
          </p:cNvPr>
          <p:cNvSpPr txBox="1">
            <a:spLocks/>
          </p:cNvSpPr>
          <p:nvPr/>
        </p:nvSpPr>
        <p:spPr>
          <a:xfrm>
            <a:off x="727925" y="417750"/>
            <a:ext cx="8113200" cy="801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1pPr>
            <a:lvl2pPr marR="0" lvl="1"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2pPr>
            <a:lvl3pPr marR="0" lvl="2"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3pPr>
            <a:lvl4pPr marR="0" lvl="3"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4pPr>
            <a:lvl5pPr marR="0" lvl="4"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5pPr>
            <a:lvl6pPr marR="0" lvl="5"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6pPr>
            <a:lvl7pPr marR="0" lvl="6"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7pPr>
            <a:lvl8pPr marR="0" lvl="7"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8pPr>
            <a:lvl9pPr marR="0" lvl="8"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9pPr>
          </a:lstStyle>
          <a:p>
            <a:r>
              <a:rPr lang="en-US" sz="4000"/>
              <a:t>2. God uses suffering for growth</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6"/>
        <p:cNvGrpSpPr/>
        <p:nvPr/>
      </p:nvGrpSpPr>
      <p:grpSpPr>
        <a:xfrm>
          <a:off x="0" y="0"/>
          <a:ext cx="0" cy="0"/>
          <a:chOff x="0" y="0"/>
          <a:chExt cx="0" cy="0"/>
        </a:xfrm>
      </p:grpSpPr>
      <p:sp>
        <p:nvSpPr>
          <p:cNvPr id="468" name="Google Shape;468;p57"/>
          <p:cNvSpPr txBox="1">
            <a:spLocks noGrp="1"/>
          </p:cNvSpPr>
          <p:nvPr>
            <p:ph type="subTitle" idx="1"/>
          </p:nvPr>
        </p:nvSpPr>
        <p:spPr>
          <a:xfrm>
            <a:off x="228600" y="1303650"/>
            <a:ext cx="7693200" cy="1268100"/>
          </a:xfrm>
          <a:prstGeom prst="rect">
            <a:avLst/>
          </a:prstGeom>
        </p:spPr>
        <p:txBody>
          <a:bodyPr spcFirstLastPara="1" wrap="square" lIns="91425" tIns="91425" rIns="91425" bIns="91425" anchor="b" anchorCtr="0">
            <a:noAutofit/>
          </a:bodyPr>
          <a:lstStyle/>
          <a:p>
            <a:pPr marL="457200" lvl="0" indent="-393700" algn="l" rtl="0">
              <a:spcBef>
                <a:spcPts val="0"/>
              </a:spcBef>
              <a:spcAft>
                <a:spcPts val="0"/>
              </a:spcAft>
              <a:buSzPts val="2600"/>
              <a:buChar char="-"/>
            </a:pPr>
            <a:r>
              <a:rPr lang="en" sz="2600" dirty="0"/>
              <a:t>Growth in our relationship with Him </a:t>
            </a:r>
            <a:endParaRPr sz="2600" dirty="0"/>
          </a:p>
          <a:p>
            <a:pPr marL="457200" lvl="0" indent="-393700" algn="l" rtl="0">
              <a:spcBef>
                <a:spcPts val="0"/>
              </a:spcBef>
              <a:spcAft>
                <a:spcPts val="0"/>
              </a:spcAft>
              <a:buSzPts val="2600"/>
              <a:buChar char="-"/>
            </a:pPr>
            <a:r>
              <a:rPr lang="en" sz="2600" dirty="0"/>
              <a:t>Growth in our character </a:t>
            </a:r>
            <a:endParaRPr sz="2600" dirty="0"/>
          </a:p>
          <a:p>
            <a:pPr marL="457200" lvl="0" indent="0" algn="l" rtl="0">
              <a:spcBef>
                <a:spcPts val="0"/>
              </a:spcBef>
              <a:spcAft>
                <a:spcPts val="0"/>
              </a:spcAft>
              <a:buNone/>
            </a:pPr>
            <a:endParaRPr sz="2600" dirty="0"/>
          </a:p>
        </p:txBody>
      </p:sp>
      <p:sp>
        <p:nvSpPr>
          <p:cNvPr id="469" name="Google Shape;469;p57"/>
          <p:cNvSpPr txBox="1"/>
          <p:nvPr/>
        </p:nvSpPr>
        <p:spPr>
          <a:xfrm>
            <a:off x="339150" y="2248185"/>
            <a:ext cx="8465700" cy="2808889"/>
          </a:xfrm>
          <a:prstGeom prst="rect">
            <a:avLst/>
          </a:prstGeom>
          <a:solidFill>
            <a:srgbClr val="0C343D"/>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228600" lvl="0" indent="-292100" algn="l" rtl="0">
              <a:spcBef>
                <a:spcPts val="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Our children can develop</a:t>
            </a:r>
            <a:endParaRPr sz="2400" dirty="0">
              <a:solidFill>
                <a:schemeClr val="lt1"/>
              </a:solidFill>
              <a:latin typeface="Merriweather Light"/>
              <a:ea typeface="Merriweather Light"/>
              <a:cs typeface="Merriweather Light"/>
              <a:sym typeface="Merriweather Light"/>
            </a:endParaRPr>
          </a:p>
          <a:p>
            <a:pPr marL="685800" lvl="1" indent="-292100" algn="l" rtl="0">
              <a:spcBef>
                <a:spcPts val="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Endurance</a:t>
            </a:r>
            <a:endParaRPr sz="2400" dirty="0">
              <a:solidFill>
                <a:schemeClr val="lt1"/>
              </a:solidFill>
              <a:latin typeface="Merriweather Light"/>
              <a:ea typeface="Merriweather Light"/>
              <a:cs typeface="Merriweather Light"/>
              <a:sym typeface="Merriweather Light"/>
            </a:endParaRPr>
          </a:p>
          <a:p>
            <a:pPr marL="685800" lvl="1" indent="-292100" algn="l" rtl="0">
              <a:spcBef>
                <a:spcPts val="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Compassion</a:t>
            </a:r>
            <a:endParaRPr sz="2400" dirty="0">
              <a:solidFill>
                <a:schemeClr val="lt1"/>
              </a:solidFill>
              <a:latin typeface="Merriweather Light"/>
              <a:ea typeface="Merriweather Light"/>
              <a:cs typeface="Merriweather Light"/>
              <a:sym typeface="Merriweather Light"/>
            </a:endParaRPr>
          </a:p>
          <a:p>
            <a:pPr marL="685800" lvl="1" indent="-292100" algn="l" rtl="0">
              <a:spcBef>
                <a:spcPts val="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Faith</a:t>
            </a:r>
            <a:endParaRPr sz="2400" dirty="0">
              <a:solidFill>
                <a:schemeClr val="lt1"/>
              </a:solidFill>
              <a:latin typeface="Merriweather Light"/>
              <a:ea typeface="Merriweather Light"/>
              <a:cs typeface="Merriweather Light"/>
              <a:sym typeface="Merriweather Light"/>
            </a:endParaRPr>
          </a:p>
          <a:p>
            <a:pPr marL="685800" lvl="1" indent="-292100" algn="l" rtl="0">
              <a:spcBef>
                <a:spcPts val="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Steadfastness</a:t>
            </a:r>
            <a:endParaRPr sz="2400" dirty="0">
              <a:solidFill>
                <a:schemeClr val="lt1"/>
              </a:solidFill>
              <a:latin typeface="Merriweather Light"/>
              <a:ea typeface="Merriweather Light"/>
              <a:cs typeface="Merriweather Light"/>
              <a:sym typeface="Merriweather Light"/>
            </a:endParaRPr>
          </a:p>
          <a:p>
            <a:pPr marL="228600" lvl="0" indent="-292100" algn="l" rtl="0">
              <a:spcBef>
                <a:spcPts val="0"/>
              </a:spcBef>
              <a:spcAft>
                <a:spcPts val="0"/>
              </a:spcAft>
              <a:buClr>
                <a:schemeClr val="lt1"/>
              </a:buClr>
              <a:buSzPts val="2800"/>
              <a:buChar char="•"/>
            </a:pPr>
            <a:r>
              <a:rPr lang="en" sz="2400" dirty="0">
                <a:solidFill>
                  <a:schemeClr val="lt1"/>
                </a:solidFill>
                <a:latin typeface="Merriweather Light"/>
                <a:ea typeface="Merriweather Light"/>
                <a:cs typeface="Merriweather Light"/>
                <a:sym typeface="Merriweather Light"/>
              </a:rPr>
              <a:t>Will we miss what God is doing because we are focused on ourselves or alleviating the pain? </a:t>
            </a:r>
            <a:endParaRPr sz="2400" dirty="0">
              <a:solidFill>
                <a:schemeClr val="lt1"/>
              </a:solidFill>
              <a:latin typeface="Merriweather Light"/>
              <a:ea typeface="Merriweather Light"/>
              <a:cs typeface="Merriweather Light"/>
              <a:sym typeface="Merriweather Light"/>
            </a:endParaRPr>
          </a:p>
          <a:p>
            <a:pPr marL="228600" lvl="0" indent="-292100" algn="l" rtl="0">
              <a:spcBef>
                <a:spcPts val="0"/>
              </a:spcBef>
              <a:spcAft>
                <a:spcPts val="0"/>
              </a:spcAft>
              <a:buClr>
                <a:schemeClr val="lt1"/>
              </a:buClr>
              <a:buSzPts val="2800"/>
              <a:buFont typeface="Merriweather Light"/>
              <a:buChar char="•"/>
            </a:pPr>
            <a:endParaRPr sz="2800" dirty="0">
              <a:solidFill>
                <a:schemeClr val="lt1"/>
              </a:solidFill>
              <a:latin typeface="Merriweather Light"/>
              <a:ea typeface="Merriweather Light"/>
              <a:cs typeface="Merriweather Light"/>
              <a:sym typeface="Merriweather Light"/>
            </a:endParaRPr>
          </a:p>
        </p:txBody>
      </p:sp>
      <p:sp>
        <p:nvSpPr>
          <p:cNvPr id="5" name="Google Shape;439;p53">
            <a:extLst>
              <a:ext uri="{FF2B5EF4-FFF2-40B4-BE49-F238E27FC236}">
                <a16:creationId xmlns:a16="http://schemas.microsoft.com/office/drawing/2014/main" id="{2713E676-6253-07CB-8229-A78D45F8951D}"/>
              </a:ext>
            </a:extLst>
          </p:cNvPr>
          <p:cNvSpPr txBox="1">
            <a:spLocks/>
          </p:cNvSpPr>
          <p:nvPr/>
        </p:nvSpPr>
        <p:spPr>
          <a:xfrm>
            <a:off x="727925" y="417750"/>
            <a:ext cx="8113200" cy="801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1pPr>
            <a:lvl2pPr marR="0" lvl="1"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2pPr>
            <a:lvl3pPr marR="0" lvl="2"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3pPr>
            <a:lvl4pPr marR="0" lvl="3"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4pPr>
            <a:lvl5pPr marR="0" lvl="4"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5pPr>
            <a:lvl6pPr marR="0" lvl="5"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6pPr>
            <a:lvl7pPr marR="0" lvl="6"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7pPr>
            <a:lvl8pPr marR="0" lvl="7"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8pPr>
            <a:lvl9pPr marR="0" lvl="8" algn="l" rtl="0">
              <a:lnSpc>
                <a:spcPct val="100000"/>
              </a:lnSpc>
              <a:spcBef>
                <a:spcPts val="0"/>
              </a:spcBef>
              <a:spcAft>
                <a:spcPts val="0"/>
              </a:spcAft>
              <a:buClr>
                <a:schemeClr val="dk1"/>
              </a:buClr>
              <a:buSzPts val="11800"/>
              <a:buFont typeface="Merriweather Light"/>
              <a:buNone/>
              <a:defRPr sz="11800" b="0" i="0" u="none" strike="noStrike" cap="none">
                <a:solidFill>
                  <a:schemeClr val="dk1"/>
                </a:solidFill>
                <a:latin typeface="Merriweather Light"/>
                <a:ea typeface="Merriweather Light"/>
                <a:cs typeface="Merriweather Light"/>
                <a:sym typeface="Merriweather Light"/>
              </a:defRPr>
            </a:lvl9pPr>
          </a:lstStyle>
          <a:p>
            <a:r>
              <a:rPr lang="en-US" sz="4000"/>
              <a:t>2. God uses suffering for growth</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3"/>
        <p:cNvGrpSpPr/>
        <p:nvPr/>
      </p:nvGrpSpPr>
      <p:grpSpPr>
        <a:xfrm>
          <a:off x="0" y="0"/>
          <a:ext cx="0" cy="0"/>
          <a:chOff x="0" y="0"/>
          <a:chExt cx="0" cy="0"/>
        </a:xfrm>
      </p:grpSpPr>
      <p:sp>
        <p:nvSpPr>
          <p:cNvPr id="474" name="Google Shape;474;p58"/>
          <p:cNvSpPr txBox="1">
            <a:spLocks noGrp="1"/>
          </p:cNvSpPr>
          <p:nvPr>
            <p:ph type="title"/>
          </p:nvPr>
        </p:nvSpPr>
        <p:spPr>
          <a:xfrm>
            <a:off x="134375" y="417750"/>
            <a:ext cx="89004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50"/>
              <a:t>3. Suffering directs us towards heaven</a:t>
            </a:r>
            <a:endParaRPr sz="3750"/>
          </a:p>
        </p:txBody>
      </p:sp>
      <p:sp>
        <p:nvSpPr>
          <p:cNvPr id="475" name="Google Shape;475;p58"/>
          <p:cNvSpPr/>
          <p:nvPr/>
        </p:nvSpPr>
        <p:spPr>
          <a:xfrm>
            <a:off x="177125" y="1334750"/>
            <a:ext cx="8634300" cy="358260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 sz="2500" dirty="0">
                <a:solidFill>
                  <a:schemeClr val="lt1"/>
                </a:solidFill>
                <a:latin typeface="Merriweather Light"/>
                <a:ea typeface="Merriweather Light"/>
                <a:cs typeface="Merriweather Light"/>
                <a:sym typeface="Merriweather Light"/>
              </a:rPr>
              <a:t>“Therefore we do not lose heart. Though outwardly we are wasting away, yet inwardly we are being renewed day by day. For our light and momentary troubles are achieving for us an eternal glory that far outweighs them all. So we fix our eyes not on what is seen, but on what is unseen, since what is seen is temporary, but what is unseen is eternal.”</a:t>
            </a:r>
            <a:r>
              <a:rPr lang="en" sz="2400" dirty="0">
                <a:solidFill>
                  <a:schemeClr val="lt1"/>
                </a:solidFill>
                <a:latin typeface="Merriweather Light"/>
                <a:ea typeface="Merriweather Light"/>
                <a:cs typeface="Merriweather Light"/>
                <a:sym typeface="Merriweather Light"/>
              </a:rPr>
              <a:t>						</a:t>
            </a:r>
            <a:r>
              <a:rPr lang="en" sz="1800" dirty="0">
                <a:solidFill>
                  <a:schemeClr val="lt1"/>
                </a:solidFill>
                <a:latin typeface="Merriweather Light"/>
                <a:ea typeface="Merriweather Light"/>
                <a:cs typeface="Merriweather Light"/>
                <a:sym typeface="Merriweather Light"/>
              </a:rPr>
              <a:t>2 Corinthians 4:16-18</a:t>
            </a:r>
            <a:endParaRPr sz="1800" dirty="0">
              <a:solidFill>
                <a:schemeClr val="lt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9"/>
        <p:cNvGrpSpPr/>
        <p:nvPr/>
      </p:nvGrpSpPr>
      <p:grpSpPr>
        <a:xfrm>
          <a:off x="0" y="0"/>
          <a:ext cx="0" cy="0"/>
          <a:chOff x="0" y="0"/>
          <a:chExt cx="0" cy="0"/>
        </a:xfrm>
      </p:grpSpPr>
      <p:sp>
        <p:nvSpPr>
          <p:cNvPr id="480" name="Google Shape;480;p59"/>
          <p:cNvSpPr txBox="1">
            <a:spLocks noGrp="1"/>
          </p:cNvSpPr>
          <p:nvPr>
            <p:ph type="title"/>
          </p:nvPr>
        </p:nvSpPr>
        <p:spPr>
          <a:xfrm>
            <a:off x="134375" y="417750"/>
            <a:ext cx="89004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50" dirty="0"/>
              <a:t>3. Suffering directs us towards heaven</a:t>
            </a:r>
            <a:endParaRPr sz="3750" dirty="0"/>
          </a:p>
        </p:txBody>
      </p:sp>
      <p:sp>
        <p:nvSpPr>
          <p:cNvPr id="481" name="Google Shape;481;p59"/>
          <p:cNvSpPr/>
          <p:nvPr/>
        </p:nvSpPr>
        <p:spPr>
          <a:xfrm>
            <a:off x="177125" y="1664340"/>
            <a:ext cx="8634300" cy="325301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endParaRPr lang="en" sz="2400" dirty="0">
              <a:solidFill>
                <a:schemeClr val="lt1"/>
              </a:solidFill>
              <a:latin typeface="Merriweather Light"/>
              <a:ea typeface="Merriweather Light"/>
              <a:cs typeface="Merriweather Light"/>
              <a:sym typeface="Merriweather Light"/>
            </a:endParaRPr>
          </a:p>
          <a:p>
            <a:pPr marL="0" marR="0" lvl="0" indent="0" algn="l" rtl="0">
              <a:lnSpc>
                <a:spcPct val="115000"/>
              </a:lnSpc>
              <a:spcBef>
                <a:spcPts val="0"/>
              </a:spcBef>
              <a:spcAft>
                <a:spcPts val="0"/>
              </a:spcAft>
              <a:buNone/>
            </a:pPr>
            <a:r>
              <a:rPr lang="en" sz="2400" dirty="0">
                <a:solidFill>
                  <a:schemeClr val="lt1"/>
                </a:solidFill>
                <a:latin typeface="Merriweather Light"/>
                <a:ea typeface="Merriweather Light"/>
                <a:cs typeface="Merriweather Light"/>
                <a:sym typeface="Merriweather Light"/>
              </a:rPr>
              <a:t>Viewing life through a longer lens:</a:t>
            </a:r>
            <a:endParaRPr sz="2400" dirty="0">
              <a:solidFill>
                <a:schemeClr val="lt1"/>
              </a:solidFill>
              <a:latin typeface="Merriweather Light"/>
              <a:ea typeface="Merriweather Light"/>
              <a:cs typeface="Merriweather Light"/>
              <a:sym typeface="Merriweather Light"/>
            </a:endParaRPr>
          </a:p>
          <a:p>
            <a:pPr marL="457200" marR="0" lvl="0" indent="-406400" algn="l" rtl="0">
              <a:lnSpc>
                <a:spcPct val="115000"/>
              </a:lnSpc>
              <a:spcBef>
                <a:spcPts val="100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Creates stability, strength, endurance</a:t>
            </a:r>
            <a:endParaRPr sz="2400" dirty="0">
              <a:solidFill>
                <a:schemeClr val="lt1"/>
              </a:solidFill>
              <a:latin typeface="Merriweather Light"/>
              <a:ea typeface="Merriweather Light"/>
              <a:cs typeface="Merriweather Light"/>
              <a:sym typeface="Merriweather Light"/>
            </a:endParaRPr>
          </a:p>
          <a:p>
            <a:pPr marL="457200" marR="0" lvl="0" indent="-406400" algn="l" rtl="0">
              <a:lnSpc>
                <a:spcPct val="115000"/>
              </a:lnSpc>
              <a:spcBef>
                <a:spcPts val="0"/>
              </a:spcBef>
              <a:spcAft>
                <a:spcPts val="0"/>
              </a:spcAft>
              <a:buClr>
                <a:schemeClr val="lt1"/>
              </a:buClr>
              <a:buSzPts val="2800"/>
              <a:buFont typeface="Merriweather Light"/>
              <a:buChar char="●"/>
            </a:pPr>
            <a:r>
              <a:rPr lang="en" sz="2400" dirty="0">
                <a:solidFill>
                  <a:schemeClr val="lt1"/>
                </a:solidFill>
                <a:latin typeface="Merriweather Light"/>
                <a:ea typeface="Merriweather Light"/>
                <a:cs typeface="Merriweather Light"/>
                <a:sym typeface="Merriweather Light"/>
              </a:rPr>
              <a:t>Teaches that circumstances do not dictate happiness</a:t>
            </a:r>
            <a:endParaRPr sz="2400" dirty="0">
              <a:solidFill>
                <a:schemeClr val="lt1"/>
              </a:solidFill>
              <a:latin typeface="Merriweather Light"/>
              <a:ea typeface="Merriweather Light"/>
              <a:cs typeface="Merriweather Light"/>
              <a:sym typeface="Merriweather Light"/>
            </a:endParaRPr>
          </a:p>
          <a:p>
            <a:pPr marL="457200" marR="0" lvl="0" indent="-381000" algn="l" rtl="0">
              <a:lnSpc>
                <a:spcPct val="115000"/>
              </a:lnSpc>
              <a:spcBef>
                <a:spcPts val="0"/>
              </a:spcBef>
              <a:spcAft>
                <a:spcPts val="0"/>
              </a:spcAft>
              <a:buClr>
                <a:schemeClr val="lt1"/>
              </a:buClr>
              <a:buSzPts val="2400"/>
              <a:buFont typeface="Merriweather Light"/>
              <a:buChar char="●"/>
            </a:pPr>
            <a:r>
              <a:rPr lang="en" sz="2400" dirty="0">
                <a:solidFill>
                  <a:schemeClr val="lt1"/>
                </a:solidFill>
                <a:latin typeface="Merriweather Light"/>
                <a:ea typeface="Merriweather Light"/>
                <a:cs typeface="Merriweather Light"/>
                <a:sym typeface="Merriweather Light"/>
              </a:rPr>
              <a:t>Develops meaning, purpose, and hope beyond immediate circumstances</a:t>
            </a:r>
            <a:r>
              <a:rPr lang="en" sz="2000" dirty="0">
                <a:solidFill>
                  <a:schemeClr val="lt1"/>
                </a:solidFill>
                <a:latin typeface="Merriweather Light"/>
                <a:ea typeface="Merriweather Light"/>
                <a:cs typeface="Merriweather Light"/>
                <a:sym typeface="Merriweather Light"/>
              </a:rPr>
              <a:t>		</a:t>
            </a:r>
            <a:endParaRPr sz="2000" dirty="0">
              <a:solidFill>
                <a:schemeClr val="lt1"/>
              </a:solidFill>
              <a:latin typeface="Merriweather Light"/>
              <a:ea typeface="Merriweather Light"/>
              <a:cs typeface="Merriweather Light"/>
              <a:sym typeface="Merriweather Light"/>
            </a:endParaRPr>
          </a:p>
          <a:p>
            <a:pPr marL="5029200" marR="0" lvl="0" indent="457200" algn="l" rtl="0">
              <a:lnSpc>
                <a:spcPct val="115000"/>
              </a:lnSpc>
              <a:spcBef>
                <a:spcPts val="1000"/>
              </a:spcBef>
              <a:spcAft>
                <a:spcPts val="1000"/>
              </a:spcAft>
              <a:buNone/>
            </a:pPr>
            <a:endParaRPr sz="1600" dirty="0">
              <a:solidFill>
                <a:schemeClr val="lt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5"/>
        <p:cNvGrpSpPr/>
        <p:nvPr/>
      </p:nvGrpSpPr>
      <p:grpSpPr>
        <a:xfrm>
          <a:off x="0" y="0"/>
          <a:ext cx="0" cy="0"/>
          <a:chOff x="0" y="0"/>
          <a:chExt cx="0" cy="0"/>
        </a:xfrm>
      </p:grpSpPr>
      <p:sp>
        <p:nvSpPr>
          <p:cNvPr id="486" name="Google Shape;486;p60"/>
          <p:cNvSpPr txBox="1">
            <a:spLocks noGrp="1"/>
          </p:cNvSpPr>
          <p:nvPr>
            <p:ph type="title"/>
          </p:nvPr>
        </p:nvSpPr>
        <p:spPr>
          <a:xfrm>
            <a:off x="134375" y="417750"/>
            <a:ext cx="89004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50"/>
              <a:t>3. Suffering directs us towards heaven</a:t>
            </a:r>
            <a:endParaRPr sz="3750"/>
          </a:p>
        </p:txBody>
      </p:sp>
      <p:sp>
        <p:nvSpPr>
          <p:cNvPr id="487" name="Google Shape;487;p60"/>
          <p:cNvSpPr txBox="1">
            <a:spLocks noGrp="1"/>
          </p:cNvSpPr>
          <p:nvPr>
            <p:ph type="subTitle" idx="1"/>
          </p:nvPr>
        </p:nvSpPr>
        <p:spPr>
          <a:xfrm>
            <a:off x="228600" y="1984250"/>
            <a:ext cx="8686800" cy="2933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600"/>
              <a:t>“God’s love is longsighted. To him the spiritual welfare and growth of His children is of far greater importance than their physical comfort; hence the ministry of suffering. He does not always spare present pain if it will produce eternal profit.” </a:t>
            </a:r>
            <a:endParaRPr sz="2600"/>
          </a:p>
          <a:p>
            <a:pPr marL="4114800" lvl="0" indent="0" algn="l" rtl="0">
              <a:lnSpc>
                <a:spcPct val="115000"/>
              </a:lnSpc>
              <a:spcBef>
                <a:spcPts val="0"/>
              </a:spcBef>
              <a:spcAft>
                <a:spcPts val="0"/>
              </a:spcAft>
              <a:buNone/>
            </a:pPr>
            <a:r>
              <a:rPr lang="en" sz="1900"/>
              <a:t>(A spiritual Clinic, J. Oswald Sanders)</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1"/>
          <p:cNvSpPr txBox="1">
            <a:spLocks noGrp="1"/>
          </p:cNvSpPr>
          <p:nvPr>
            <p:ph type="title"/>
          </p:nvPr>
        </p:nvSpPr>
        <p:spPr>
          <a:xfrm>
            <a:off x="228600" y="1830613"/>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Unhelpful responses to suffering</a:t>
            </a:r>
            <a:endParaRPr/>
          </a:p>
        </p:txBody>
      </p:sp>
      <p:sp>
        <p:nvSpPr>
          <p:cNvPr id="493" name="Google Shape;493;p6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endParaRPr sz="20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8"/>
        <p:cNvGrpSpPr/>
        <p:nvPr/>
      </p:nvGrpSpPr>
      <p:grpSpPr>
        <a:xfrm>
          <a:off x="0" y="0"/>
          <a:ext cx="0" cy="0"/>
          <a:chOff x="0" y="0"/>
          <a:chExt cx="0" cy="0"/>
        </a:xfrm>
      </p:grpSpPr>
      <p:sp>
        <p:nvSpPr>
          <p:cNvPr id="499" name="Google Shape;499;p62"/>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500"/>
              <a:t>Unhelpful responses</a:t>
            </a:r>
            <a:endParaRPr sz="4500"/>
          </a:p>
        </p:txBody>
      </p:sp>
      <p:sp>
        <p:nvSpPr>
          <p:cNvPr id="500" name="Google Shape;500;p62"/>
          <p:cNvSpPr txBox="1"/>
          <p:nvPr/>
        </p:nvSpPr>
        <p:spPr>
          <a:xfrm>
            <a:off x="302300" y="1330150"/>
            <a:ext cx="8613000" cy="3407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Merriweather Light"/>
              <a:buAutoNum type="arabicPeriod"/>
            </a:pPr>
            <a:r>
              <a:rPr lang="en" sz="2000">
                <a:solidFill>
                  <a:schemeClr val="dk1"/>
                </a:solidFill>
                <a:latin typeface="Merriweather Light"/>
                <a:ea typeface="Merriweather Light"/>
                <a:cs typeface="Merriweather Light"/>
                <a:sym typeface="Merriweather Light"/>
              </a:rPr>
              <a:t>Focus solely on relief of circumstances: </a:t>
            </a:r>
            <a:r>
              <a:rPr lang="en" sz="2000" i="1">
                <a:solidFill>
                  <a:schemeClr val="dk1"/>
                </a:solidFill>
                <a:latin typeface="Merriweather Light"/>
                <a:ea typeface="Merriweather Light"/>
                <a:cs typeface="Merriweather Light"/>
                <a:sym typeface="Merriweather Light"/>
              </a:rPr>
              <a:t>CAVEAT </a:t>
            </a:r>
            <a:endParaRPr sz="2000" i="1">
              <a:solidFill>
                <a:schemeClr val="dk1"/>
              </a:solidFill>
              <a:latin typeface="Merriweather Light"/>
              <a:ea typeface="Merriweather Light"/>
              <a:cs typeface="Merriweather Light"/>
              <a:sym typeface="Merriweather Light"/>
            </a:endParaRPr>
          </a:p>
          <a:p>
            <a:pPr marL="914400" lvl="1" indent="-355600" algn="l" rtl="0">
              <a:lnSpc>
                <a:spcPct val="115000"/>
              </a:lnSpc>
              <a:spcBef>
                <a:spcPts val="1000"/>
              </a:spcBef>
              <a:spcAft>
                <a:spcPts val="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Instead of thinking through God’s work with your kids </a:t>
            </a:r>
            <a:endParaRPr sz="2000">
              <a:solidFill>
                <a:schemeClr val="dk1"/>
              </a:solidFill>
              <a:latin typeface="Merriweather Light"/>
              <a:ea typeface="Merriweather Light"/>
              <a:cs typeface="Merriweather Light"/>
              <a:sym typeface="Merriweather Light"/>
            </a:endParaRPr>
          </a:p>
          <a:p>
            <a:pPr marL="457200" lvl="0" indent="0" algn="l" rtl="0">
              <a:lnSpc>
                <a:spcPct val="115000"/>
              </a:lnSpc>
              <a:spcBef>
                <a:spcPts val="1000"/>
              </a:spcBef>
              <a:spcAft>
                <a:spcPts val="0"/>
              </a:spcAft>
              <a:buNone/>
            </a:pPr>
            <a:endParaRPr sz="2000">
              <a:solidFill>
                <a:schemeClr val="dk1"/>
              </a:solidFill>
              <a:latin typeface="Merriweather Light"/>
              <a:ea typeface="Merriweather Light"/>
              <a:cs typeface="Merriweather Light"/>
              <a:sym typeface="Merriweather Light"/>
            </a:endParaRPr>
          </a:p>
          <a:p>
            <a:pPr marL="0" lvl="0" indent="0" algn="l" rtl="0">
              <a:spcBef>
                <a:spcPts val="1000"/>
              </a:spcBef>
              <a:spcAft>
                <a:spcPts val="0"/>
              </a:spcAft>
              <a:buNone/>
            </a:pPr>
            <a:endParaRPr sz="900">
              <a:solidFill>
                <a:schemeClr val="dk1"/>
              </a:solidFill>
              <a:latin typeface="Lexend Light"/>
              <a:ea typeface="Lexend Light"/>
              <a:cs typeface="Lexend Light"/>
              <a:sym typeface="Lexend Light"/>
            </a:endParaRPr>
          </a:p>
        </p:txBody>
      </p:sp>
      <p:sp>
        <p:nvSpPr>
          <p:cNvPr id="501" name="Google Shape;501;p62"/>
          <p:cNvSpPr txBox="1"/>
          <p:nvPr/>
        </p:nvSpPr>
        <p:spPr>
          <a:xfrm>
            <a:off x="339150" y="2641650"/>
            <a:ext cx="8465700" cy="2275500"/>
          </a:xfrm>
          <a:prstGeom prst="rect">
            <a:avLst/>
          </a:prstGeom>
          <a:solidFill>
            <a:srgbClr val="0C343D"/>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latin typeface="Merriweather Light"/>
                <a:ea typeface="Merriweather Light"/>
                <a:cs typeface="Merriweather Light"/>
                <a:sym typeface="Merriweather Light"/>
              </a:rPr>
              <a:t>DQ: When should we step in to defend our children? </a:t>
            </a:r>
            <a:endParaRPr sz="2800">
              <a:solidFill>
                <a:schemeClr val="lt1"/>
              </a:solidFill>
              <a:latin typeface="Merriweather Light"/>
              <a:ea typeface="Merriweather Light"/>
              <a:cs typeface="Merriweather Light"/>
              <a:sym typeface="Merriweather Light"/>
            </a:endParaRPr>
          </a:p>
          <a:p>
            <a:pPr marL="0" lvl="0" indent="0" algn="l" rtl="0">
              <a:spcBef>
                <a:spcPts val="0"/>
              </a:spcBef>
              <a:spcAft>
                <a:spcPts val="0"/>
              </a:spcAft>
              <a:buNone/>
            </a:pPr>
            <a:endParaRPr sz="2800">
              <a:solidFill>
                <a:schemeClr val="lt1"/>
              </a:solidFill>
              <a:latin typeface="Merriweather Light"/>
              <a:ea typeface="Merriweather Light"/>
              <a:cs typeface="Merriweather Light"/>
              <a:sym typeface="Merriweather Light"/>
            </a:endParaRPr>
          </a:p>
          <a:p>
            <a:pPr marL="0" lvl="0" indent="0" algn="l" rtl="0">
              <a:spcBef>
                <a:spcPts val="0"/>
              </a:spcBef>
              <a:spcAft>
                <a:spcPts val="0"/>
              </a:spcAft>
              <a:buNone/>
            </a:pPr>
            <a:r>
              <a:rPr lang="en" sz="2800">
                <a:solidFill>
                  <a:schemeClr val="lt1"/>
                </a:solidFill>
                <a:latin typeface="Merriweather Light"/>
                <a:ea typeface="Merriweather Light"/>
                <a:cs typeface="Merriweather Light"/>
                <a:sym typeface="Merriweather Light"/>
              </a:rPr>
              <a:t>DQ: In what ways do we try to pursue relief of circumstances to alleviate our child’s distress? </a:t>
            </a:r>
            <a:endParaRPr sz="2800">
              <a:solidFill>
                <a:schemeClr val="lt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0"/>
        <p:cNvGrpSpPr/>
        <p:nvPr/>
      </p:nvGrpSpPr>
      <p:grpSpPr>
        <a:xfrm>
          <a:off x="0" y="0"/>
          <a:ext cx="0" cy="0"/>
          <a:chOff x="0" y="0"/>
          <a:chExt cx="0" cy="0"/>
        </a:xfrm>
      </p:grpSpPr>
      <p:sp>
        <p:nvSpPr>
          <p:cNvPr id="351" name="Google Shape;351;p43"/>
          <p:cNvSpPr txBox="1">
            <a:spLocks noGrp="1"/>
          </p:cNvSpPr>
          <p:nvPr>
            <p:ph type="title" idx="2"/>
          </p:nvPr>
        </p:nvSpPr>
        <p:spPr>
          <a:xfrm>
            <a:off x="2359175" y="1403700"/>
            <a:ext cx="4270200" cy="86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 </a:t>
            </a:r>
            <a:endParaRPr/>
          </a:p>
        </p:txBody>
      </p:sp>
      <p:sp>
        <p:nvSpPr>
          <p:cNvPr id="352" name="Google Shape;352;p43"/>
          <p:cNvSpPr txBox="1">
            <a:spLocks noGrp="1"/>
          </p:cNvSpPr>
          <p:nvPr>
            <p:ph type="title" idx="3"/>
          </p:nvPr>
        </p:nvSpPr>
        <p:spPr>
          <a:xfrm>
            <a:off x="2359175" y="2270700"/>
            <a:ext cx="67104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Biblical view of suffering </a:t>
            </a:r>
            <a:endParaRPr/>
          </a:p>
        </p:txBody>
      </p:sp>
      <p:sp>
        <p:nvSpPr>
          <p:cNvPr id="353" name="Google Shape;353;p43"/>
          <p:cNvSpPr txBox="1">
            <a:spLocks noGrp="1"/>
          </p:cNvSpPr>
          <p:nvPr>
            <p:ph type="title" idx="4"/>
          </p:nvPr>
        </p:nvSpPr>
        <p:spPr>
          <a:xfrm>
            <a:off x="2436900" y="3149100"/>
            <a:ext cx="5811600" cy="88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Unhelpful responses </a:t>
            </a:r>
            <a:endParaRPr/>
          </a:p>
        </p:txBody>
      </p:sp>
      <p:sp>
        <p:nvSpPr>
          <p:cNvPr id="354" name="Google Shape;354;p43"/>
          <p:cNvSpPr txBox="1">
            <a:spLocks noGrp="1"/>
          </p:cNvSpPr>
          <p:nvPr>
            <p:ph type="title" idx="5"/>
          </p:nvPr>
        </p:nvSpPr>
        <p:spPr>
          <a:xfrm>
            <a:off x="2433600" y="4039150"/>
            <a:ext cx="5010900" cy="88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Helpful strategies </a:t>
            </a:r>
            <a:endParaRPr/>
          </a:p>
        </p:txBody>
      </p:sp>
      <p:sp>
        <p:nvSpPr>
          <p:cNvPr id="355" name="Google Shape;355;p43"/>
          <p:cNvSpPr txBox="1">
            <a:spLocks noGrp="1"/>
          </p:cNvSpPr>
          <p:nvPr>
            <p:ph type="subTitle" idx="1"/>
          </p:nvPr>
        </p:nvSpPr>
        <p:spPr>
          <a:xfrm>
            <a:off x="697300" y="1403700"/>
            <a:ext cx="937200" cy="8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6" name="Google Shape;356;p43"/>
          <p:cNvSpPr txBox="1">
            <a:spLocks noGrp="1"/>
          </p:cNvSpPr>
          <p:nvPr>
            <p:ph type="subTitle" idx="6"/>
          </p:nvPr>
        </p:nvSpPr>
        <p:spPr>
          <a:xfrm>
            <a:off x="697300" y="2270700"/>
            <a:ext cx="937200" cy="8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57" name="Google Shape;357;p43"/>
          <p:cNvSpPr txBox="1">
            <a:spLocks noGrp="1"/>
          </p:cNvSpPr>
          <p:nvPr>
            <p:ph type="subTitle" idx="7"/>
          </p:nvPr>
        </p:nvSpPr>
        <p:spPr>
          <a:xfrm>
            <a:off x="698500" y="3154850"/>
            <a:ext cx="934800" cy="8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58" name="Google Shape;358;p43"/>
          <p:cNvSpPr txBox="1">
            <a:spLocks noGrp="1"/>
          </p:cNvSpPr>
          <p:nvPr>
            <p:ph type="subTitle" idx="8"/>
          </p:nvPr>
        </p:nvSpPr>
        <p:spPr>
          <a:xfrm>
            <a:off x="697300" y="4039000"/>
            <a:ext cx="937200" cy="8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5"/>
        <p:cNvGrpSpPr/>
        <p:nvPr/>
      </p:nvGrpSpPr>
      <p:grpSpPr>
        <a:xfrm>
          <a:off x="0" y="0"/>
          <a:ext cx="0" cy="0"/>
          <a:chOff x="0" y="0"/>
          <a:chExt cx="0" cy="0"/>
        </a:xfrm>
      </p:grpSpPr>
      <p:sp>
        <p:nvSpPr>
          <p:cNvPr id="506" name="Google Shape;506;p63"/>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500"/>
              <a:t>Unhelpful responses</a:t>
            </a:r>
            <a:endParaRPr sz="4500"/>
          </a:p>
        </p:txBody>
      </p:sp>
      <p:sp>
        <p:nvSpPr>
          <p:cNvPr id="507" name="Google Shape;507;p63"/>
          <p:cNvSpPr txBox="1"/>
          <p:nvPr/>
        </p:nvSpPr>
        <p:spPr>
          <a:xfrm>
            <a:off x="302300" y="1330150"/>
            <a:ext cx="8613000" cy="3407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Merriweather Light"/>
              <a:buAutoNum type="arabicPeriod"/>
            </a:pPr>
            <a:r>
              <a:rPr lang="en" sz="2000">
                <a:solidFill>
                  <a:schemeClr val="dk1"/>
                </a:solidFill>
                <a:latin typeface="Merriweather Light"/>
                <a:ea typeface="Merriweather Light"/>
                <a:cs typeface="Merriweather Light"/>
                <a:sym typeface="Merriweather Light"/>
              </a:rPr>
              <a:t>Focus solely on relief of circumstances</a:t>
            </a:r>
            <a:endParaRPr sz="2000">
              <a:solidFill>
                <a:schemeClr val="dk1"/>
              </a:solidFill>
              <a:latin typeface="Merriweather Light"/>
              <a:ea typeface="Merriweather Light"/>
              <a:cs typeface="Merriweather Light"/>
              <a:sym typeface="Merriweather Light"/>
            </a:endParaRPr>
          </a:p>
          <a:p>
            <a:pPr marL="457200" lvl="0" indent="-355600" algn="l" rtl="0">
              <a:lnSpc>
                <a:spcPct val="115000"/>
              </a:lnSpc>
              <a:spcBef>
                <a:spcPts val="1000"/>
              </a:spcBef>
              <a:spcAft>
                <a:spcPts val="0"/>
              </a:spcAft>
              <a:buClr>
                <a:schemeClr val="dk1"/>
              </a:buClr>
              <a:buSzPts val="2000"/>
              <a:buFont typeface="Merriweather Light"/>
              <a:buAutoNum type="arabicPeriod"/>
            </a:pPr>
            <a:r>
              <a:rPr lang="en" sz="2000">
                <a:solidFill>
                  <a:schemeClr val="dk1"/>
                </a:solidFill>
                <a:latin typeface="Merriweather Light"/>
                <a:ea typeface="Merriweather Light"/>
                <a:cs typeface="Merriweather Light"/>
                <a:sym typeface="Merriweather Light"/>
              </a:rPr>
              <a:t>Direct your child towards what is outside of their control </a:t>
            </a:r>
            <a:endParaRPr sz="2000">
              <a:solidFill>
                <a:schemeClr val="dk1"/>
              </a:solidFill>
              <a:latin typeface="Merriweather Light"/>
              <a:ea typeface="Merriweather Light"/>
              <a:cs typeface="Merriweather Light"/>
              <a:sym typeface="Merriweather Light"/>
            </a:endParaRPr>
          </a:p>
          <a:p>
            <a:pPr marL="914400" lvl="1" indent="-355600" algn="l" rtl="0">
              <a:lnSpc>
                <a:spcPct val="115000"/>
              </a:lnSpc>
              <a:spcBef>
                <a:spcPts val="1000"/>
              </a:spcBef>
              <a:spcAft>
                <a:spcPts val="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Instead of highlighting where they have choice, opportunity for responding/growth</a:t>
            </a:r>
            <a:endParaRPr sz="2000">
              <a:solidFill>
                <a:schemeClr val="dk1"/>
              </a:solidFill>
              <a:latin typeface="Merriweather Light"/>
              <a:ea typeface="Merriweather Light"/>
              <a:cs typeface="Merriweather Light"/>
              <a:sym typeface="Merriweather Light"/>
            </a:endParaRPr>
          </a:p>
          <a:p>
            <a:pPr marL="914400" lvl="1" indent="-355600" algn="l" rtl="0">
              <a:lnSpc>
                <a:spcPct val="115000"/>
              </a:lnSpc>
              <a:spcBef>
                <a:spcPts val="1000"/>
              </a:spcBef>
              <a:spcAft>
                <a:spcPts val="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Examples: Speaking poorly about others, blame shifting, excuses, etc. </a:t>
            </a:r>
            <a:endParaRPr sz="2000">
              <a:solidFill>
                <a:schemeClr val="dk1"/>
              </a:solidFill>
              <a:latin typeface="Merriweather Light"/>
              <a:ea typeface="Merriweather Light"/>
              <a:cs typeface="Merriweather Light"/>
              <a:sym typeface="Merriweather Light"/>
            </a:endParaRPr>
          </a:p>
          <a:p>
            <a:pPr marL="0" lvl="0" indent="0" algn="l" rtl="0">
              <a:lnSpc>
                <a:spcPct val="115000"/>
              </a:lnSpc>
              <a:spcBef>
                <a:spcPts val="1000"/>
              </a:spcBef>
              <a:spcAft>
                <a:spcPts val="0"/>
              </a:spcAft>
              <a:buNone/>
            </a:pPr>
            <a:endParaRPr sz="2000">
              <a:solidFill>
                <a:schemeClr val="dk1"/>
              </a:solidFill>
              <a:latin typeface="Merriweather Light"/>
              <a:ea typeface="Merriweather Light"/>
              <a:cs typeface="Merriweather Light"/>
              <a:sym typeface="Merriweather Light"/>
            </a:endParaRPr>
          </a:p>
          <a:p>
            <a:pPr marL="0" lvl="0" indent="0" algn="l" rtl="0">
              <a:lnSpc>
                <a:spcPct val="115000"/>
              </a:lnSpc>
              <a:spcBef>
                <a:spcPts val="1000"/>
              </a:spcBef>
              <a:spcAft>
                <a:spcPts val="0"/>
              </a:spcAft>
              <a:buNone/>
            </a:pPr>
            <a:endParaRPr sz="2000">
              <a:solidFill>
                <a:schemeClr val="dk1"/>
              </a:solidFill>
              <a:latin typeface="Merriweather Light"/>
              <a:ea typeface="Merriweather Light"/>
              <a:cs typeface="Merriweather Light"/>
              <a:sym typeface="Merriweather Light"/>
            </a:endParaRPr>
          </a:p>
          <a:p>
            <a:pPr marL="457200" lvl="0" indent="0" algn="l" rtl="0">
              <a:lnSpc>
                <a:spcPct val="115000"/>
              </a:lnSpc>
              <a:spcBef>
                <a:spcPts val="1000"/>
              </a:spcBef>
              <a:spcAft>
                <a:spcPts val="0"/>
              </a:spcAft>
              <a:buNone/>
            </a:pPr>
            <a:endParaRPr sz="2000">
              <a:solidFill>
                <a:schemeClr val="dk1"/>
              </a:solidFill>
              <a:latin typeface="Merriweather Light"/>
              <a:ea typeface="Merriweather Light"/>
              <a:cs typeface="Merriweather Light"/>
              <a:sym typeface="Merriweather Light"/>
            </a:endParaRPr>
          </a:p>
          <a:p>
            <a:pPr marL="0" lvl="0" indent="0" algn="l" rtl="0">
              <a:spcBef>
                <a:spcPts val="1000"/>
              </a:spcBef>
              <a:spcAft>
                <a:spcPts val="0"/>
              </a:spcAft>
              <a:buNone/>
            </a:pPr>
            <a:endParaRPr sz="900">
              <a:solidFill>
                <a:schemeClr val="dk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1"/>
        <p:cNvGrpSpPr/>
        <p:nvPr/>
      </p:nvGrpSpPr>
      <p:grpSpPr>
        <a:xfrm>
          <a:off x="0" y="0"/>
          <a:ext cx="0" cy="0"/>
          <a:chOff x="0" y="0"/>
          <a:chExt cx="0" cy="0"/>
        </a:xfrm>
      </p:grpSpPr>
      <p:sp>
        <p:nvSpPr>
          <p:cNvPr id="512" name="Google Shape;512;p64"/>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500"/>
              <a:t>Unhelpful responses</a:t>
            </a:r>
            <a:endParaRPr sz="4500"/>
          </a:p>
        </p:txBody>
      </p:sp>
      <p:sp>
        <p:nvSpPr>
          <p:cNvPr id="513" name="Google Shape;513;p64"/>
          <p:cNvSpPr txBox="1"/>
          <p:nvPr/>
        </p:nvSpPr>
        <p:spPr>
          <a:xfrm>
            <a:off x="302300" y="1330150"/>
            <a:ext cx="5743200" cy="3407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What underlies our unhelpful responses to suffering? </a:t>
            </a:r>
            <a:endParaRPr sz="2000">
              <a:solidFill>
                <a:schemeClr val="dk1"/>
              </a:solidFill>
              <a:latin typeface="Merriweather Light"/>
              <a:ea typeface="Merriweather Light"/>
              <a:cs typeface="Merriweather Light"/>
              <a:sym typeface="Merriweather Light"/>
            </a:endParaRPr>
          </a:p>
          <a:p>
            <a:pPr marL="914400" lvl="1" indent="-355600" algn="l" rtl="0">
              <a:lnSpc>
                <a:spcPct val="115000"/>
              </a:lnSpc>
              <a:spcBef>
                <a:spcPts val="1000"/>
              </a:spcBef>
              <a:spcAft>
                <a:spcPts val="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 A horizontal perspective - forgetting God’s role</a:t>
            </a:r>
            <a:endParaRPr sz="2000">
              <a:solidFill>
                <a:schemeClr val="dk1"/>
              </a:solidFill>
              <a:latin typeface="Merriweather Light"/>
              <a:ea typeface="Merriweather Light"/>
              <a:cs typeface="Merriweather Light"/>
              <a:sym typeface="Merriweather Light"/>
            </a:endParaRPr>
          </a:p>
          <a:p>
            <a:pPr marL="914400" lvl="1" indent="-355600" algn="l" rtl="0">
              <a:lnSpc>
                <a:spcPct val="115000"/>
              </a:lnSpc>
              <a:spcBef>
                <a:spcPts val="1000"/>
              </a:spcBef>
              <a:spcAft>
                <a:spcPts val="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Focused on the short term instead of the long term gain </a:t>
            </a:r>
            <a:endParaRPr sz="2000">
              <a:solidFill>
                <a:schemeClr val="dk1"/>
              </a:solidFill>
              <a:latin typeface="Merriweather Light"/>
              <a:ea typeface="Merriweather Light"/>
              <a:cs typeface="Merriweather Light"/>
              <a:sym typeface="Merriweather Light"/>
            </a:endParaRPr>
          </a:p>
          <a:p>
            <a:pPr marL="914400" lvl="1" indent="-355600" algn="l" rtl="0">
              <a:lnSpc>
                <a:spcPct val="115000"/>
              </a:lnSpc>
              <a:spcBef>
                <a:spcPts val="1000"/>
              </a:spcBef>
              <a:spcAft>
                <a:spcPts val="1000"/>
              </a:spcAft>
              <a:buClr>
                <a:schemeClr val="dk1"/>
              </a:buClr>
              <a:buSzPts val="2000"/>
              <a:buFont typeface="Merriweather Light"/>
              <a:buChar char="○"/>
            </a:pPr>
            <a:r>
              <a:rPr lang="en" sz="2000">
                <a:solidFill>
                  <a:schemeClr val="dk1"/>
                </a:solidFill>
                <a:latin typeface="Merriweather Light"/>
                <a:ea typeface="Merriweather Light"/>
                <a:cs typeface="Merriweather Light"/>
                <a:sym typeface="Merriweather Light"/>
              </a:rPr>
              <a:t>We trust our own influence more than God’s</a:t>
            </a:r>
            <a:endParaRPr sz="2000">
              <a:solidFill>
                <a:schemeClr val="dk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5"/>
          <p:cNvSpPr txBox="1">
            <a:spLocks noGrp="1"/>
          </p:cNvSpPr>
          <p:nvPr>
            <p:ph type="title"/>
          </p:nvPr>
        </p:nvSpPr>
        <p:spPr>
          <a:xfrm>
            <a:off x="228600" y="219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Helpful Strategies</a:t>
            </a:r>
            <a:endParaRPr/>
          </a:p>
        </p:txBody>
      </p:sp>
      <p:sp>
        <p:nvSpPr>
          <p:cNvPr id="520" name="Google Shape;520;p65"/>
          <p:cNvSpPr txBox="1">
            <a:spLocks noGrp="1"/>
          </p:cNvSpPr>
          <p:nvPr>
            <p:ph type="body" idx="2"/>
          </p:nvPr>
        </p:nvSpPr>
        <p:spPr>
          <a:xfrm>
            <a:off x="4939500" y="724075"/>
            <a:ext cx="3837000" cy="3695100"/>
          </a:xfrm>
          <a:prstGeom prst="rect">
            <a:avLst/>
          </a:prstGeom>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0C343D"/>
                </a:solidFill>
                <a:latin typeface="Merriweather Light"/>
                <a:ea typeface="Merriweather Light"/>
                <a:cs typeface="Merriweather Light"/>
                <a:sym typeface="Merriweather Light"/>
              </a:rPr>
              <a:t>Remember our </a:t>
            </a:r>
            <a:r>
              <a:rPr lang="en" sz="2200" b="1">
                <a:solidFill>
                  <a:srgbClr val="0C343D"/>
                </a:solidFill>
                <a:latin typeface="Merriweather"/>
                <a:ea typeface="Merriweather"/>
                <a:cs typeface="Merriweather"/>
                <a:sym typeface="Merriweather"/>
              </a:rPr>
              <a:t>goal</a:t>
            </a:r>
            <a:r>
              <a:rPr lang="en" sz="2200">
                <a:solidFill>
                  <a:srgbClr val="0C343D"/>
                </a:solidFill>
                <a:latin typeface="Merriweather Light"/>
                <a:ea typeface="Merriweather Light"/>
                <a:cs typeface="Merriweather Light"/>
                <a:sym typeface="Merriweather Light"/>
              </a:rPr>
              <a:t>: To help our children navigate hardship with -</a:t>
            </a:r>
            <a:endParaRPr sz="2200">
              <a:solidFill>
                <a:srgbClr val="0C343D"/>
              </a:solidFill>
              <a:latin typeface="Merriweather Light"/>
              <a:ea typeface="Merriweather Light"/>
              <a:cs typeface="Merriweather Light"/>
              <a:sym typeface="Merriweather Light"/>
            </a:endParaRPr>
          </a:p>
          <a:p>
            <a:pPr marL="457200" lvl="0" indent="-368300" algn="l" rtl="0">
              <a:spcBef>
                <a:spcPts val="1000"/>
              </a:spcBef>
              <a:spcAft>
                <a:spcPts val="0"/>
              </a:spcAft>
              <a:buClr>
                <a:srgbClr val="0C343D"/>
              </a:buClr>
              <a:buSzPts val="2200"/>
              <a:buFont typeface="Merriweather Light"/>
              <a:buChar char="●"/>
            </a:pPr>
            <a:r>
              <a:rPr lang="en" sz="2200">
                <a:solidFill>
                  <a:srgbClr val="0C343D"/>
                </a:solidFill>
                <a:latin typeface="Merriweather Light"/>
                <a:ea typeface="Merriweather Light"/>
                <a:cs typeface="Merriweather Light"/>
                <a:sym typeface="Merriweather Light"/>
              </a:rPr>
              <a:t>trust in God</a:t>
            </a:r>
            <a:endParaRPr sz="2200">
              <a:solidFill>
                <a:srgbClr val="0C343D"/>
              </a:solidFill>
              <a:latin typeface="Merriweather Light"/>
              <a:ea typeface="Merriweather Light"/>
              <a:cs typeface="Merriweather Light"/>
              <a:sym typeface="Merriweather Light"/>
            </a:endParaRPr>
          </a:p>
          <a:p>
            <a:pPr marL="457200" lvl="0" indent="-368300" algn="l" rtl="0">
              <a:spcBef>
                <a:spcPts val="1000"/>
              </a:spcBef>
              <a:spcAft>
                <a:spcPts val="0"/>
              </a:spcAft>
              <a:buClr>
                <a:srgbClr val="0C343D"/>
              </a:buClr>
              <a:buSzPts val="2200"/>
              <a:buFont typeface="Merriweather Light"/>
              <a:buChar char="●"/>
            </a:pPr>
            <a:r>
              <a:rPr lang="en" sz="2200">
                <a:solidFill>
                  <a:srgbClr val="0C343D"/>
                </a:solidFill>
                <a:latin typeface="Merriweather Light"/>
                <a:ea typeface="Merriweather Light"/>
                <a:cs typeface="Merriweather Light"/>
                <a:sym typeface="Merriweather Light"/>
              </a:rPr>
              <a:t>relationships with others</a:t>
            </a:r>
            <a:endParaRPr sz="2200">
              <a:solidFill>
                <a:srgbClr val="0C343D"/>
              </a:solidFill>
              <a:latin typeface="Merriweather Light"/>
              <a:ea typeface="Merriweather Light"/>
              <a:cs typeface="Merriweather Light"/>
              <a:sym typeface="Merriweather Light"/>
            </a:endParaRPr>
          </a:p>
          <a:p>
            <a:pPr marL="457200" lvl="0" indent="-368300" algn="l" rtl="0">
              <a:spcBef>
                <a:spcPts val="1000"/>
              </a:spcBef>
              <a:spcAft>
                <a:spcPts val="0"/>
              </a:spcAft>
              <a:buClr>
                <a:srgbClr val="0C343D"/>
              </a:buClr>
              <a:buSzPts val="2200"/>
              <a:buFont typeface="Merriweather Light"/>
              <a:buChar char="●"/>
            </a:pPr>
            <a:r>
              <a:rPr lang="en" sz="2200">
                <a:solidFill>
                  <a:srgbClr val="0C343D"/>
                </a:solidFill>
                <a:latin typeface="Merriweather Light"/>
                <a:ea typeface="Merriweather Light"/>
                <a:cs typeface="Merriweather Light"/>
                <a:sym typeface="Merriweather Light"/>
              </a:rPr>
              <a:t>skill development</a:t>
            </a:r>
            <a:endParaRPr sz="2200">
              <a:solidFill>
                <a:srgbClr val="0C343D"/>
              </a:solidFill>
              <a:latin typeface="Merriweather Light"/>
              <a:ea typeface="Merriweather Light"/>
              <a:cs typeface="Merriweather Light"/>
              <a:sym typeface="Merriweather Light"/>
            </a:endParaRPr>
          </a:p>
          <a:p>
            <a:pPr marL="914400" lvl="0" indent="0" algn="l" rtl="0">
              <a:spcBef>
                <a:spcPts val="1000"/>
              </a:spcBef>
              <a:spcAft>
                <a:spcPts val="0"/>
              </a:spcAft>
              <a:buNone/>
            </a:pPr>
            <a:endParaRPr sz="200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5"/>
        <p:cNvGrpSpPr/>
        <p:nvPr/>
      </p:nvGrpSpPr>
      <p:grpSpPr>
        <a:xfrm>
          <a:off x="0" y="0"/>
          <a:ext cx="0" cy="0"/>
          <a:chOff x="0" y="0"/>
          <a:chExt cx="0" cy="0"/>
        </a:xfrm>
      </p:grpSpPr>
      <p:sp>
        <p:nvSpPr>
          <p:cNvPr id="526" name="Google Shape;526;p66"/>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500"/>
              <a:t>Helpful Strategies</a:t>
            </a:r>
            <a:endParaRPr sz="4500"/>
          </a:p>
        </p:txBody>
      </p:sp>
      <p:sp>
        <p:nvSpPr>
          <p:cNvPr id="527" name="Google Shape;527;p66"/>
          <p:cNvSpPr txBox="1"/>
          <p:nvPr/>
        </p:nvSpPr>
        <p:spPr>
          <a:xfrm>
            <a:off x="244775" y="1219050"/>
            <a:ext cx="8499000" cy="36888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chemeClr val="dk1"/>
              </a:buClr>
              <a:buSzPts val="2700"/>
              <a:buFont typeface="Merriweather Light"/>
              <a:buChar char="●"/>
            </a:pPr>
            <a:r>
              <a:rPr lang="en" sz="2700" b="1">
                <a:solidFill>
                  <a:schemeClr val="dk1"/>
                </a:solidFill>
                <a:latin typeface="Merriweather"/>
                <a:ea typeface="Merriweather"/>
                <a:cs typeface="Merriweather"/>
                <a:sym typeface="Merriweather"/>
              </a:rPr>
              <a:t>Build Trust in God</a:t>
            </a:r>
            <a:r>
              <a:rPr lang="en" sz="2700">
                <a:solidFill>
                  <a:schemeClr val="dk1"/>
                </a:solidFill>
                <a:latin typeface="Merriweather Light"/>
                <a:ea typeface="Merriweather Light"/>
                <a:cs typeface="Merriweather Light"/>
                <a:sym typeface="Merriweather Light"/>
              </a:rPr>
              <a:t> - </a:t>
            </a:r>
            <a:endParaRPr sz="2700">
              <a:solidFill>
                <a:schemeClr val="dk1"/>
              </a:solidFill>
              <a:latin typeface="Merriweather Light"/>
              <a:ea typeface="Merriweather Light"/>
              <a:cs typeface="Merriweather Light"/>
              <a:sym typeface="Merriweather Light"/>
            </a:endParaRPr>
          </a:p>
          <a:p>
            <a:pPr marL="914400" lvl="1" indent="-387350" algn="l" rtl="0">
              <a:lnSpc>
                <a:spcPct val="115000"/>
              </a:lnSpc>
              <a:spcBef>
                <a:spcPts val="0"/>
              </a:spcBef>
              <a:spcAft>
                <a:spcPts val="0"/>
              </a:spcAft>
              <a:buClr>
                <a:schemeClr val="dk1"/>
              </a:buClr>
              <a:buSzPts val="2500"/>
              <a:buFont typeface="Merriweather Light"/>
              <a:buChar char="○"/>
            </a:pPr>
            <a:r>
              <a:rPr lang="en" sz="2500">
                <a:solidFill>
                  <a:schemeClr val="dk1"/>
                </a:solidFill>
                <a:latin typeface="Merriweather Light"/>
                <a:ea typeface="Merriweather Light"/>
                <a:cs typeface="Merriweather Light"/>
                <a:sym typeface="Merriweather Light"/>
              </a:rPr>
              <a:t>What is God doing here?</a:t>
            </a:r>
            <a:endParaRPr sz="2500">
              <a:solidFill>
                <a:schemeClr val="dk1"/>
              </a:solidFill>
              <a:latin typeface="Merriweather Light"/>
              <a:ea typeface="Merriweather Light"/>
              <a:cs typeface="Merriweather Light"/>
              <a:sym typeface="Merriweather Light"/>
            </a:endParaRPr>
          </a:p>
          <a:p>
            <a:pPr marL="914400" lvl="1" indent="-387350" algn="l" rtl="0">
              <a:lnSpc>
                <a:spcPct val="115000"/>
              </a:lnSpc>
              <a:spcBef>
                <a:spcPts val="0"/>
              </a:spcBef>
              <a:spcAft>
                <a:spcPts val="0"/>
              </a:spcAft>
              <a:buClr>
                <a:schemeClr val="dk1"/>
              </a:buClr>
              <a:buSzPts val="2500"/>
              <a:buFont typeface="Merriweather Light"/>
              <a:buChar char="○"/>
            </a:pPr>
            <a:r>
              <a:rPr lang="en" sz="2500">
                <a:solidFill>
                  <a:schemeClr val="dk1"/>
                </a:solidFill>
                <a:latin typeface="Merriweather Light"/>
                <a:ea typeface="Merriweather Light"/>
                <a:cs typeface="Merriweather Light"/>
                <a:sym typeface="Merriweather Light"/>
              </a:rPr>
              <a:t>What could this hardship produce in the character of my child?</a:t>
            </a:r>
            <a:endParaRPr sz="2500">
              <a:solidFill>
                <a:schemeClr val="dk1"/>
              </a:solidFill>
              <a:latin typeface="Merriweather Light"/>
              <a:ea typeface="Merriweather Light"/>
              <a:cs typeface="Merriweather Light"/>
              <a:sym typeface="Merriweather Light"/>
            </a:endParaRPr>
          </a:p>
          <a:p>
            <a:pPr marL="914400" lvl="1" indent="-387350" algn="l" rtl="0">
              <a:lnSpc>
                <a:spcPct val="115000"/>
              </a:lnSpc>
              <a:spcBef>
                <a:spcPts val="0"/>
              </a:spcBef>
              <a:spcAft>
                <a:spcPts val="0"/>
              </a:spcAft>
              <a:buClr>
                <a:schemeClr val="dk1"/>
              </a:buClr>
              <a:buSzPts val="2500"/>
              <a:buFont typeface="Merriweather Light"/>
              <a:buChar char="○"/>
            </a:pPr>
            <a:r>
              <a:rPr lang="en" sz="2500">
                <a:solidFill>
                  <a:schemeClr val="dk1"/>
                </a:solidFill>
                <a:latin typeface="Merriweather Light"/>
                <a:ea typeface="Merriweather Light"/>
                <a:cs typeface="Merriweather Light"/>
                <a:sym typeface="Merriweather Light"/>
              </a:rPr>
              <a:t>How does this increase my longing for heaven? </a:t>
            </a:r>
            <a:endParaRPr sz="2500">
              <a:solidFill>
                <a:schemeClr val="dk1"/>
              </a:solidFill>
              <a:latin typeface="Merriweather Light"/>
              <a:ea typeface="Merriweather Light"/>
              <a:cs typeface="Merriweather Light"/>
              <a:sym typeface="Merriweather Light"/>
            </a:endParaRPr>
          </a:p>
          <a:p>
            <a:pPr marL="914400" lvl="1" indent="-387350" algn="l" rtl="0">
              <a:lnSpc>
                <a:spcPct val="115000"/>
              </a:lnSpc>
              <a:spcBef>
                <a:spcPts val="0"/>
              </a:spcBef>
              <a:spcAft>
                <a:spcPts val="0"/>
              </a:spcAft>
              <a:buClr>
                <a:schemeClr val="dk1"/>
              </a:buClr>
              <a:buSzPts val="2500"/>
              <a:buFont typeface="Merriweather Light"/>
              <a:buChar char="○"/>
            </a:pPr>
            <a:r>
              <a:rPr lang="en" sz="2500">
                <a:solidFill>
                  <a:schemeClr val="dk1"/>
                </a:solidFill>
                <a:latin typeface="Merriweather Light"/>
                <a:ea typeface="Merriweather Light"/>
                <a:cs typeface="Merriweather Light"/>
                <a:sym typeface="Merriweather Light"/>
              </a:rPr>
              <a:t>How could this increase my child’s longing for heaven? </a:t>
            </a:r>
            <a:endParaRPr sz="2500">
              <a:solidFill>
                <a:schemeClr val="dk1"/>
              </a:solidFill>
              <a:latin typeface="Merriweather Light"/>
              <a:ea typeface="Merriweather Light"/>
              <a:cs typeface="Merriweather Light"/>
              <a:sym typeface="Merriweather Light"/>
            </a:endParaRPr>
          </a:p>
          <a:p>
            <a:pPr marL="0" lvl="0" indent="0" algn="l" rtl="0">
              <a:spcBef>
                <a:spcPts val="0"/>
              </a:spcBef>
              <a:spcAft>
                <a:spcPts val="0"/>
              </a:spcAft>
              <a:buNone/>
            </a:pPr>
            <a:endParaRPr sz="300">
              <a:solidFill>
                <a:schemeClr val="dk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1"/>
        <p:cNvGrpSpPr/>
        <p:nvPr/>
      </p:nvGrpSpPr>
      <p:grpSpPr>
        <a:xfrm>
          <a:off x="0" y="0"/>
          <a:ext cx="0" cy="0"/>
          <a:chOff x="0" y="0"/>
          <a:chExt cx="0" cy="0"/>
        </a:xfrm>
      </p:grpSpPr>
      <p:sp>
        <p:nvSpPr>
          <p:cNvPr id="532" name="Google Shape;532;p67"/>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500"/>
              <a:t>Helpful Strategies</a:t>
            </a:r>
            <a:endParaRPr sz="4500"/>
          </a:p>
        </p:txBody>
      </p:sp>
      <p:sp>
        <p:nvSpPr>
          <p:cNvPr id="533" name="Google Shape;533;p67"/>
          <p:cNvSpPr txBox="1"/>
          <p:nvPr/>
        </p:nvSpPr>
        <p:spPr>
          <a:xfrm>
            <a:off x="244775" y="1185875"/>
            <a:ext cx="8499000" cy="3851400"/>
          </a:xfrm>
          <a:prstGeom prst="rect">
            <a:avLst/>
          </a:prstGeom>
          <a:noFill/>
          <a:ln>
            <a:noFill/>
          </a:ln>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chemeClr val="dk1"/>
              </a:buClr>
              <a:buSzPts val="2700"/>
              <a:buFont typeface="Merriweather Light"/>
              <a:buChar char="●"/>
            </a:pPr>
            <a:r>
              <a:rPr lang="en" sz="2700" b="1">
                <a:solidFill>
                  <a:schemeClr val="dk1"/>
                </a:solidFill>
                <a:latin typeface="Merriweather"/>
                <a:ea typeface="Merriweather"/>
                <a:cs typeface="Merriweather"/>
                <a:sym typeface="Merriweather"/>
              </a:rPr>
              <a:t>Emphasize relationship development </a:t>
            </a:r>
            <a:r>
              <a:rPr lang="en" sz="2700">
                <a:solidFill>
                  <a:schemeClr val="dk1"/>
                </a:solidFill>
                <a:latin typeface="Merriweather Light"/>
                <a:ea typeface="Merriweather Light"/>
                <a:cs typeface="Merriweather Light"/>
                <a:sym typeface="Merriweather Light"/>
              </a:rPr>
              <a:t>- </a:t>
            </a:r>
            <a:endParaRPr sz="2700">
              <a:solidFill>
                <a:schemeClr val="dk1"/>
              </a:solidFill>
              <a:latin typeface="Merriweather Light"/>
              <a:ea typeface="Merriweather Light"/>
              <a:cs typeface="Merriweather Light"/>
              <a:sym typeface="Merriweather Light"/>
            </a:endParaRPr>
          </a:p>
          <a:p>
            <a:pPr marL="914400" lvl="1" indent="-400050" algn="l" rtl="0">
              <a:lnSpc>
                <a:spcPct val="115000"/>
              </a:lnSpc>
              <a:spcBef>
                <a:spcPts val="0"/>
              </a:spcBef>
              <a:spcAft>
                <a:spcPts val="0"/>
              </a:spcAft>
              <a:buClr>
                <a:schemeClr val="dk1"/>
              </a:buClr>
              <a:buSzPts val="2700"/>
              <a:buFont typeface="Merriweather Light"/>
              <a:buChar char="○"/>
            </a:pPr>
            <a:r>
              <a:rPr lang="en" sz="2700">
                <a:solidFill>
                  <a:schemeClr val="dk1"/>
                </a:solidFill>
                <a:latin typeface="Merriweather Light"/>
                <a:ea typeface="Merriweather Light"/>
                <a:cs typeface="Merriweather Light"/>
                <a:sym typeface="Merriweather Light"/>
              </a:rPr>
              <a:t>Parents: regular time with your kids </a:t>
            </a:r>
            <a:endParaRPr sz="2700">
              <a:solidFill>
                <a:schemeClr val="dk1"/>
              </a:solidFill>
              <a:latin typeface="Merriweather Light"/>
              <a:ea typeface="Merriweather Light"/>
              <a:cs typeface="Merriweather Light"/>
              <a:sym typeface="Merriweather Light"/>
            </a:endParaRPr>
          </a:p>
          <a:p>
            <a:pPr marL="914400" lvl="1" indent="-400050" algn="l" rtl="0">
              <a:lnSpc>
                <a:spcPct val="115000"/>
              </a:lnSpc>
              <a:spcBef>
                <a:spcPts val="0"/>
              </a:spcBef>
              <a:spcAft>
                <a:spcPts val="0"/>
              </a:spcAft>
              <a:buClr>
                <a:schemeClr val="dk1"/>
              </a:buClr>
              <a:buSzPts val="2700"/>
              <a:buFont typeface="Merriweather Light"/>
              <a:buChar char="○"/>
            </a:pPr>
            <a:r>
              <a:rPr lang="en" sz="2700">
                <a:solidFill>
                  <a:schemeClr val="dk1"/>
                </a:solidFill>
                <a:latin typeface="Merriweather Light"/>
                <a:ea typeface="Merriweather Light"/>
                <a:cs typeface="Merriweather Light"/>
                <a:sym typeface="Merriweather Light"/>
              </a:rPr>
              <a:t>Other friendships: </a:t>
            </a:r>
            <a:endParaRPr sz="2700">
              <a:solidFill>
                <a:schemeClr val="dk1"/>
              </a:solidFill>
              <a:latin typeface="Merriweather Light"/>
              <a:ea typeface="Merriweather Light"/>
              <a:cs typeface="Merriweather Light"/>
              <a:sym typeface="Merriweather Light"/>
            </a:endParaRPr>
          </a:p>
          <a:p>
            <a:pPr marL="1371600" lvl="2" indent="-400050" algn="l" rtl="0">
              <a:lnSpc>
                <a:spcPct val="115000"/>
              </a:lnSpc>
              <a:spcBef>
                <a:spcPts val="0"/>
              </a:spcBef>
              <a:spcAft>
                <a:spcPts val="0"/>
              </a:spcAft>
              <a:buClr>
                <a:schemeClr val="dk1"/>
              </a:buClr>
              <a:buSzPts val="2700"/>
              <a:buFont typeface="Merriweather Light"/>
              <a:buChar char="■"/>
            </a:pPr>
            <a:r>
              <a:rPr lang="en" sz="2700">
                <a:solidFill>
                  <a:schemeClr val="dk1"/>
                </a:solidFill>
                <a:latin typeface="Merriweather Light"/>
                <a:ea typeface="Merriweather Light"/>
                <a:cs typeface="Merriweather Light"/>
                <a:sym typeface="Merriweather Light"/>
              </a:rPr>
              <a:t>Model and encourage peer relationships </a:t>
            </a:r>
            <a:endParaRPr sz="2700">
              <a:solidFill>
                <a:schemeClr val="dk1"/>
              </a:solidFill>
              <a:latin typeface="Merriweather Light"/>
              <a:ea typeface="Merriweather Light"/>
              <a:cs typeface="Merriweather Light"/>
              <a:sym typeface="Merriweather Light"/>
            </a:endParaRPr>
          </a:p>
          <a:p>
            <a:pPr marL="1371600" lvl="2" indent="-400050" algn="l" rtl="0">
              <a:lnSpc>
                <a:spcPct val="115000"/>
              </a:lnSpc>
              <a:spcBef>
                <a:spcPts val="0"/>
              </a:spcBef>
              <a:spcAft>
                <a:spcPts val="0"/>
              </a:spcAft>
              <a:buClr>
                <a:schemeClr val="dk1"/>
              </a:buClr>
              <a:buSzPts val="2700"/>
              <a:buFont typeface="Merriweather Light"/>
              <a:buChar char="■"/>
            </a:pPr>
            <a:r>
              <a:rPr lang="en" sz="2700">
                <a:solidFill>
                  <a:schemeClr val="dk1"/>
                </a:solidFill>
                <a:latin typeface="Merriweather Light"/>
                <a:ea typeface="Merriweather Light"/>
                <a:cs typeface="Merriweather Light"/>
                <a:sym typeface="Merriweather Light"/>
              </a:rPr>
              <a:t>Help work through conflict </a:t>
            </a:r>
            <a:endParaRPr sz="2700">
              <a:solidFill>
                <a:schemeClr val="dk1"/>
              </a:solidFill>
              <a:latin typeface="Merriweather Light"/>
              <a:ea typeface="Merriweather Light"/>
              <a:cs typeface="Merriweather Light"/>
              <a:sym typeface="Merriweather Light"/>
            </a:endParaRPr>
          </a:p>
          <a:p>
            <a:pPr marL="1371600" lvl="2" indent="-400050" algn="l" rtl="0">
              <a:lnSpc>
                <a:spcPct val="115000"/>
              </a:lnSpc>
              <a:spcBef>
                <a:spcPts val="0"/>
              </a:spcBef>
              <a:spcAft>
                <a:spcPts val="0"/>
              </a:spcAft>
              <a:buClr>
                <a:schemeClr val="dk1"/>
              </a:buClr>
              <a:buSzPts val="2700"/>
              <a:buFont typeface="Merriweather Light"/>
              <a:buChar char="■"/>
            </a:pPr>
            <a:r>
              <a:rPr lang="en" sz="2700">
                <a:solidFill>
                  <a:schemeClr val="dk1"/>
                </a:solidFill>
                <a:latin typeface="Merriweather Light"/>
                <a:ea typeface="Merriweather Light"/>
                <a:cs typeface="Merriweather Light"/>
                <a:sym typeface="Merriweather Light"/>
              </a:rPr>
              <a:t>Help them own their own part (resist the urge to only take their side) </a:t>
            </a:r>
            <a:endParaRPr sz="2700">
              <a:solidFill>
                <a:schemeClr val="dk1"/>
              </a:solidFill>
              <a:latin typeface="Merriweather Light"/>
              <a:ea typeface="Merriweather Light"/>
              <a:cs typeface="Merriweather Light"/>
              <a:sym typeface="Merriweather Light"/>
            </a:endParaRPr>
          </a:p>
          <a:p>
            <a:pPr marL="1371600" lvl="2" indent="-400050" algn="l" rtl="0">
              <a:lnSpc>
                <a:spcPct val="115000"/>
              </a:lnSpc>
              <a:spcBef>
                <a:spcPts val="0"/>
              </a:spcBef>
              <a:spcAft>
                <a:spcPts val="0"/>
              </a:spcAft>
              <a:buClr>
                <a:schemeClr val="dk1"/>
              </a:buClr>
              <a:buSzPts val="2700"/>
              <a:buFont typeface="Merriweather Light"/>
              <a:buChar char="■"/>
            </a:pPr>
            <a:r>
              <a:rPr lang="en" sz="2700">
                <a:solidFill>
                  <a:schemeClr val="dk1"/>
                </a:solidFill>
                <a:latin typeface="Merriweather Light"/>
                <a:ea typeface="Merriweather Light"/>
                <a:cs typeface="Merriweather Light"/>
                <a:sym typeface="Merriweather Light"/>
              </a:rPr>
              <a:t>Identify and meet the needs of others  </a:t>
            </a:r>
            <a:endParaRPr sz="2700">
              <a:solidFill>
                <a:schemeClr val="dk1"/>
              </a:solidFill>
              <a:latin typeface="Merriweather Light"/>
              <a:ea typeface="Merriweather Light"/>
              <a:cs typeface="Merriweather Light"/>
              <a:sym typeface="Merriweather Light"/>
            </a:endParaRPr>
          </a:p>
          <a:p>
            <a:pPr marL="0" lvl="0" indent="0" algn="l" rtl="0">
              <a:spcBef>
                <a:spcPts val="0"/>
              </a:spcBef>
              <a:spcAft>
                <a:spcPts val="0"/>
              </a:spcAft>
              <a:buNone/>
            </a:pPr>
            <a:endParaRPr sz="300">
              <a:solidFill>
                <a:schemeClr val="dk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7"/>
        <p:cNvGrpSpPr/>
        <p:nvPr/>
      </p:nvGrpSpPr>
      <p:grpSpPr>
        <a:xfrm>
          <a:off x="0" y="0"/>
          <a:ext cx="0" cy="0"/>
          <a:chOff x="0" y="0"/>
          <a:chExt cx="0" cy="0"/>
        </a:xfrm>
      </p:grpSpPr>
      <p:sp>
        <p:nvSpPr>
          <p:cNvPr id="538" name="Google Shape;538;p68"/>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500"/>
              <a:t>Helpful Strategies: </a:t>
            </a:r>
            <a:endParaRPr sz="4500"/>
          </a:p>
        </p:txBody>
      </p:sp>
      <p:sp>
        <p:nvSpPr>
          <p:cNvPr id="539" name="Google Shape;539;p68"/>
          <p:cNvSpPr txBox="1"/>
          <p:nvPr/>
        </p:nvSpPr>
        <p:spPr>
          <a:xfrm>
            <a:off x="302300" y="1219050"/>
            <a:ext cx="8499000" cy="36981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chemeClr val="dk1"/>
              </a:buClr>
              <a:buSzPts val="2500"/>
              <a:buFont typeface="Merriweather"/>
              <a:buChar char="●"/>
            </a:pPr>
            <a:r>
              <a:rPr lang="en" sz="2500" b="1">
                <a:solidFill>
                  <a:schemeClr val="dk1"/>
                </a:solidFill>
                <a:latin typeface="Merriweather"/>
                <a:ea typeface="Merriweather"/>
                <a:cs typeface="Merriweather"/>
                <a:sym typeface="Merriweather"/>
              </a:rPr>
              <a:t>Skill Development - </a:t>
            </a:r>
            <a:endParaRPr sz="2500" b="1">
              <a:solidFill>
                <a:schemeClr val="dk1"/>
              </a:solidFill>
              <a:latin typeface="Merriweather"/>
              <a:ea typeface="Merriweather"/>
              <a:cs typeface="Merriweather"/>
              <a:sym typeface="Merriweather"/>
            </a:endParaRPr>
          </a:p>
          <a:p>
            <a:pPr marL="914400" lvl="1"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Teach gratitude </a:t>
            </a:r>
            <a:endParaRPr sz="2300">
              <a:solidFill>
                <a:schemeClr val="dk1"/>
              </a:solidFill>
              <a:latin typeface="Merriweather Light"/>
              <a:ea typeface="Merriweather Light"/>
              <a:cs typeface="Merriweather Light"/>
              <a:sym typeface="Merriweather Light"/>
            </a:endParaRPr>
          </a:p>
          <a:p>
            <a:pPr marL="1371600" lvl="2"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Circumstances do not determine happiness </a:t>
            </a:r>
            <a:endParaRPr sz="2300">
              <a:solidFill>
                <a:schemeClr val="dk1"/>
              </a:solidFill>
              <a:latin typeface="Merriweather Light"/>
              <a:ea typeface="Merriweather Light"/>
              <a:cs typeface="Merriweather Light"/>
              <a:sym typeface="Merriweather Light"/>
            </a:endParaRPr>
          </a:p>
          <a:p>
            <a:pPr marL="914400" lvl="1"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Growth mindset</a:t>
            </a:r>
            <a:endParaRPr sz="2300">
              <a:solidFill>
                <a:schemeClr val="dk1"/>
              </a:solidFill>
              <a:latin typeface="Merriweather Light"/>
              <a:ea typeface="Merriweather Light"/>
              <a:cs typeface="Merriweather Light"/>
              <a:sym typeface="Merriweather Light"/>
            </a:endParaRPr>
          </a:p>
          <a:p>
            <a:pPr marL="1371600" lvl="2"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Focus on effort and learning </a:t>
            </a:r>
            <a:endParaRPr sz="2300">
              <a:solidFill>
                <a:schemeClr val="dk1"/>
              </a:solidFill>
              <a:latin typeface="Merriweather Light"/>
              <a:ea typeface="Merriweather Light"/>
              <a:cs typeface="Merriweather Light"/>
              <a:sym typeface="Merriweather Light"/>
            </a:endParaRPr>
          </a:p>
          <a:p>
            <a:pPr marL="914400" lvl="1"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DBT </a:t>
            </a:r>
            <a:endParaRPr sz="2300">
              <a:solidFill>
                <a:schemeClr val="dk1"/>
              </a:solidFill>
              <a:latin typeface="Merriweather Light"/>
              <a:ea typeface="Merriweather Light"/>
              <a:cs typeface="Merriweather Light"/>
              <a:sym typeface="Merriweather Light"/>
            </a:endParaRPr>
          </a:p>
          <a:p>
            <a:pPr marL="1371600" lvl="2"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Focus less on why something happened and more on how we respond (Radical acceptance) </a:t>
            </a:r>
            <a:endParaRPr sz="2300">
              <a:solidFill>
                <a:schemeClr val="dk1"/>
              </a:solidFill>
              <a:latin typeface="Merriweather Light"/>
              <a:ea typeface="Merriweather Light"/>
              <a:cs typeface="Merriweather Light"/>
              <a:sym typeface="Merriweather Light"/>
            </a:endParaRPr>
          </a:p>
          <a:p>
            <a:pPr marL="1371600" lvl="2" indent="-374650" algn="l" rtl="0">
              <a:lnSpc>
                <a:spcPct val="115000"/>
              </a:lnSpc>
              <a:spcBef>
                <a:spcPts val="0"/>
              </a:spcBef>
              <a:spcAft>
                <a:spcPts val="0"/>
              </a:spcAft>
              <a:buClr>
                <a:schemeClr val="dk1"/>
              </a:buClr>
              <a:buSzPts val="2300"/>
              <a:buFont typeface="Merriweather Light"/>
              <a:buChar char="■"/>
            </a:pPr>
            <a:r>
              <a:rPr lang="en" sz="2300">
                <a:solidFill>
                  <a:schemeClr val="dk1"/>
                </a:solidFill>
                <a:latin typeface="Merriweather Light"/>
                <a:ea typeface="Merriweather Light"/>
                <a:cs typeface="Merriweather Light"/>
                <a:sym typeface="Merriweather Light"/>
              </a:rPr>
              <a:t>Distress tolerance </a:t>
            </a:r>
            <a:endParaRPr sz="2300">
              <a:solidFill>
                <a:schemeClr val="dk1"/>
              </a:solidFill>
              <a:latin typeface="Merriweather Light"/>
              <a:ea typeface="Merriweather Light"/>
              <a:cs typeface="Merriweather Light"/>
              <a:sym typeface="Merriweather Light"/>
            </a:endParaRPr>
          </a:p>
          <a:p>
            <a:pPr marL="0" lvl="0" indent="0" algn="l" rtl="0">
              <a:lnSpc>
                <a:spcPct val="115000"/>
              </a:lnSpc>
              <a:spcBef>
                <a:spcPts val="0"/>
              </a:spcBef>
              <a:spcAft>
                <a:spcPts val="0"/>
              </a:spcAft>
              <a:buNone/>
            </a:pPr>
            <a:endParaRPr sz="2300">
              <a:solidFill>
                <a:schemeClr val="dk1"/>
              </a:solidFill>
              <a:latin typeface="Merriweather Light"/>
              <a:ea typeface="Merriweather Light"/>
              <a:cs typeface="Merriweather Light"/>
              <a:sym typeface="Merriweather Light"/>
            </a:endParaRPr>
          </a:p>
          <a:p>
            <a:pPr marL="0" lvl="0" indent="0" algn="l" rtl="0">
              <a:spcBef>
                <a:spcPts val="0"/>
              </a:spcBef>
              <a:spcAft>
                <a:spcPts val="0"/>
              </a:spcAft>
              <a:buNone/>
            </a:pPr>
            <a:endParaRPr sz="2500">
              <a:solidFill>
                <a:schemeClr val="dk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5"/>
        <p:cNvGrpSpPr/>
        <p:nvPr/>
      </p:nvGrpSpPr>
      <p:grpSpPr>
        <a:xfrm>
          <a:off x="0" y="0"/>
          <a:ext cx="0" cy="0"/>
          <a:chOff x="0" y="0"/>
          <a:chExt cx="0" cy="0"/>
        </a:xfrm>
      </p:grpSpPr>
      <p:sp>
        <p:nvSpPr>
          <p:cNvPr id="556" name="Google Shape;556;p70"/>
          <p:cNvSpPr txBox="1">
            <a:spLocks noGrp="1"/>
          </p:cNvSpPr>
          <p:nvPr>
            <p:ph type="title"/>
          </p:nvPr>
        </p:nvSpPr>
        <p:spPr>
          <a:xfrm>
            <a:off x="249950" y="74175"/>
            <a:ext cx="459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 </a:t>
            </a:r>
            <a:endParaRPr/>
          </a:p>
        </p:txBody>
      </p:sp>
      <p:sp>
        <p:nvSpPr>
          <p:cNvPr id="557" name="Google Shape;557;p70"/>
          <p:cNvSpPr txBox="1"/>
          <p:nvPr/>
        </p:nvSpPr>
        <p:spPr>
          <a:xfrm>
            <a:off x="249950" y="818400"/>
            <a:ext cx="5060400" cy="38889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Font typeface="Merriweather Light"/>
              <a:buChar char="●"/>
            </a:pPr>
            <a:r>
              <a:rPr lang="en" sz="1900">
                <a:solidFill>
                  <a:schemeClr val="dk1"/>
                </a:solidFill>
                <a:latin typeface="Merriweather Light"/>
                <a:ea typeface="Merriweather Light"/>
                <a:cs typeface="Merriweather Light"/>
                <a:sym typeface="Merriweather Light"/>
              </a:rPr>
              <a:t>Prepare your children to handle suffering in the future</a:t>
            </a:r>
            <a:endParaRPr sz="1900">
              <a:solidFill>
                <a:schemeClr val="dk1"/>
              </a:solidFill>
              <a:latin typeface="Merriweather Light"/>
              <a:ea typeface="Merriweather Light"/>
              <a:cs typeface="Merriweather Light"/>
              <a:sym typeface="Merriweather Light"/>
            </a:endParaRPr>
          </a:p>
          <a:p>
            <a:pPr marL="457200" lvl="0" indent="-349250" algn="l" rtl="0">
              <a:lnSpc>
                <a:spcPct val="115000"/>
              </a:lnSpc>
              <a:spcBef>
                <a:spcPts val="1000"/>
              </a:spcBef>
              <a:spcAft>
                <a:spcPts val="0"/>
              </a:spcAft>
              <a:buClr>
                <a:schemeClr val="dk1"/>
              </a:buClr>
              <a:buSzPts val="1900"/>
              <a:buFont typeface="Merriweather Light"/>
              <a:buChar char="●"/>
            </a:pPr>
            <a:r>
              <a:rPr lang="en" sz="1900">
                <a:solidFill>
                  <a:schemeClr val="dk1"/>
                </a:solidFill>
                <a:latin typeface="Merriweather Light"/>
                <a:ea typeface="Merriweather Light"/>
                <a:cs typeface="Merriweather Light"/>
                <a:sym typeface="Merriweather Light"/>
              </a:rPr>
              <a:t>Focus on what God is doing rather than on protecting our children from suffering</a:t>
            </a:r>
            <a:endParaRPr sz="1900">
              <a:solidFill>
                <a:schemeClr val="dk1"/>
              </a:solidFill>
              <a:latin typeface="Merriweather Light"/>
              <a:ea typeface="Merriweather Light"/>
              <a:cs typeface="Merriweather Light"/>
              <a:sym typeface="Merriweather Light"/>
            </a:endParaRPr>
          </a:p>
          <a:p>
            <a:pPr marL="457200" lvl="0" indent="-349250" algn="l" rtl="0">
              <a:lnSpc>
                <a:spcPct val="115000"/>
              </a:lnSpc>
              <a:spcBef>
                <a:spcPts val="1000"/>
              </a:spcBef>
              <a:spcAft>
                <a:spcPts val="0"/>
              </a:spcAft>
              <a:buClr>
                <a:schemeClr val="dk1"/>
              </a:buClr>
              <a:buSzPts val="1900"/>
              <a:buFont typeface="Merriweather Light"/>
              <a:buChar char="●"/>
            </a:pPr>
            <a:r>
              <a:rPr lang="en" sz="1900">
                <a:solidFill>
                  <a:schemeClr val="dk1"/>
                </a:solidFill>
                <a:latin typeface="Merriweather Light"/>
                <a:ea typeface="Merriweather Light"/>
                <a:cs typeface="Merriweather Light"/>
                <a:sym typeface="Merriweather Light"/>
              </a:rPr>
              <a:t>Remind ourselves of the goal of character development</a:t>
            </a:r>
            <a:endParaRPr sz="1900">
              <a:solidFill>
                <a:schemeClr val="dk1"/>
              </a:solidFill>
              <a:latin typeface="Merriweather Light"/>
              <a:ea typeface="Merriweather Light"/>
              <a:cs typeface="Merriweather Light"/>
              <a:sym typeface="Merriweather Light"/>
            </a:endParaRPr>
          </a:p>
          <a:p>
            <a:pPr marL="457200" lvl="0" indent="-349250" algn="l" rtl="0">
              <a:lnSpc>
                <a:spcPct val="115000"/>
              </a:lnSpc>
              <a:spcBef>
                <a:spcPts val="1000"/>
              </a:spcBef>
              <a:spcAft>
                <a:spcPts val="1000"/>
              </a:spcAft>
              <a:buClr>
                <a:schemeClr val="dk1"/>
              </a:buClr>
              <a:buSzPts val="1900"/>
              <a:buFont typeface="Merriweather Light"/>
              <a:buChar char="●"/>
            </a:pPr>
            <a:r>
              <a:rPr lang="en" sz="1900">
                <a:solidFill>
                  <a:schemeClr val="dk1"/>
                </a:solidFill>
                <a:latin typeface="Merriweather Light"/>
                <a:ea typeface="Merriweather Light"/>
                <a:cs typeface="Merriweather Light"/>
                <a:sym typeface="Merriweather Light"/>
              </a:rPr>
              <a:t>Pray for your children to be more compassionate, more like Christ, focused on the eternal</a:t>
            </a:r>
            <a:endParaRPr sz="1900">
              <a:solidFill>
                <a:schemeClr val="dk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2"/>
        <p:cNvGrpSpPr/>
        <p:nvPr/>
      </p:nvGrpSpPr>
      <p:grpSpPr>
        <a:xfrm>
          <a:off x="0" y="0"/>
          <a:ext cx="0" cy="0"/>
          <a:chOff x="0" y="0"/>
          <a:chExt cx="0" cy="0"/>
        </a:xfrm>
      </p:grpSpPr>
      <p:sp>
        <p:nvSpPr>
          <p:cNvPr id="563" name="Google Shape;563;p71"/>
          <p:cNvSpPr txBox="1">
            <a:spLocks noGrp="1"/>
          </p:cNvSpPr>
          <p:nvPr>
            <p:ph type="title"/>
          </p:nvPr>
        </p:nvSpPr>
        <p:spPr>
          <a:xfrm>
            <a:off x="249950" y="74175"/>
            <a:ext cx="459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 </a:t>
            </a:r>
            <a:endParaRPr/>
          </a:p>
        </p:txBody>
      </p:sp>
      <p:sp>
        <p:nvSpPr>
          <p:cNvPr id="564" name="Google Shape;564;p71"/>
          <p:cNvSpPr txBox="1"/>
          <p:nvPr/>
        </p:nvSpPr>
        <p:spPr>
          <a:xfrm>
            <a:off x="249950" y="658050"/>
            <a:ext cx="5060400" cy="385487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solidFill>
                  <a:schemeClr val="dk1"/>
                </a:solidFill>
                <a:latin typeface="Merriweather Light"/>
                <a:ea typeface="Merriweather Light"/>
                <a:cs typeface="Merriweather Light"/>
                <a:sym typeface="Merriweather Light"/>
              </a:rPr>
              <a:t>“As Christians we will sooner or later discover that it is in the valleys of our lives that we find refreshment from God Himself. It is not until we have walked with Him through some very deep troubles that we discover He can lead us to find our refreshment in Him right there in the midst of our difficulty. We are thrilled beyond words when there comes restoration to our souls and spirits from His own gracious Spirit” </a:t>
            </a:r>
            <a:endParaRPr sz="1800" dirty="0">
              <a:solidFill>
                <a:schemeClr val="dk1"/>
              </a:solidFill>
              <a:latin typeface="Merriweather Light"/>
              <a:ea typeface="Merriweather Light"/>
              <a:cs typeface="Merriweather Light"/>
              <a:sym typeface="Merriweather Light"/>
            </a:endParaRPr>
          </a:p>
          <a:p>
            <a:pPr marL="457200" lvl="0" indent="0" algn="l" rtl="0">
              <a:lnSpc>
                <a:spcPct val="90000"/>
              </a:lnSpc>
              <a:spcBef>
                <a:spcPts val="0"/>
              </a:spcBef>
              <a:spcAft>
                <a:spcPts val="0"/>
              </a:spcAft>
              <a:buNone/>
            </a:pPr>
            <a:r>
              <a:rPr lang="en" sz="1200" dirty="0">
                <a:solidFill>
                  <a:schemeClr val="dk1"/>
                </a:solidFill>
                <a:latin typeface="Merriweather Light"/>
                <a:ea typeface="Merriweather Light"/>
                <a:cs typeface="Merriweather Light"/>
                <a:sym typeface="Merriweather Light"/>
              </a:rPr>
              <a:t>	(Phillip Keller, </a:t>
            </a:r>
            <a:r>
              <a:rPr lang="en" sz="1200" i="1" dirty="0">
                <a:solidFill>
                  <a:schemeClr val="dk1"/>
                </a:solidFill>
                <a:latin typeface="Merriweather Light"/>
                <a:ea typeface="Merriweather Light"/>
                <a:cs typeface="Merriweather Light"/>
                <a:sym typeface="Merriweather Light"/>
              </a:rPr>
              <a:t>A Shepherd looks at Psalm 23</a:t>
            </a:r>
            <a:r>
              <a:rPr lang="en" sz="1200" dirty="0">
                <a:solidFill>
                  <a:schemeClr val="dk1"/>
                </a:solidFill>
                <a:latin typeface="Merriweather Light"/>
                <a:ea typeface="Merriweather Light"/>
                <a:cs typeface="Merriweather Light"/>
                <a:sym typeface="Merriweather Light"/>
              </a:rPr>
              <a:t>)</a:t>
            </a:r>
            <a:endParaRPr sz="1200" dirty="0">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9"/>
        <p:cNvGrpSpPr/>
        <p:nvPr/>
      </p:nvGrpSpPr>
      <p:grpSpPr>
        <a:xfrm>
          <a:off x="0" y="0"/>
          <a:ext cx="0" cy="0"/>
          <a:chOff x="0" y="0"/>
          <a:chExt cx="0" cy="0"/>
        </a:xfrm>
      </p:grpSpPr>
      <p:sp>
        <p:nvSpPr>
          <p:cNvPr id="570" name="Google Shape;570;p72"/>
          <p:cNvSpPr txBox="1">
            <a:spLocks noGrp="1"/>
          </p:cNvSpPr>
          <p:nvPr>
            <p:ph type="title"/>
          </p:nvPr>
        </p:nvSpPr>
        <p:spPr>
          <a:xfrm>
            <a:off x="518000" y="1552550"/>
            <a:ext cx="4597500" cy="323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a:t>
            </a:r>
            <a:endParaRPr/>
          </a:p>
          <a:p>
            <a:pPr marL="0" lvl="0" indent="0" algn="ctr" rtl="0">
              <a:spcBef>
                <a:spcPts val="1000"/>
              </a:spcBef>
              <a:spcAft>
                <a:spcPts val="0"/>
              </a:spcAft>
              <a:buNone/>
            </a:pPr>
            <a:r>
              <a:rPr lang="en"/>
              <a:t>Comments? </a:t>
            </a:r>
            <a:endParaRPr/>
          </a:p>
          <a:p>
            <a:pPr marL="0" lvl="0" indent="0" algn="ctr" rtl="0">
              <a:spcBef>
                <a:spcPts val="1000"/>
              </a:spcBef>
              <a:spcAft>
                <a:spcPts val="1000"/>
              </a:spcAft>
              <a:buNone/>
            </a:pPr>
            <a:r>
              <a:rPr lang="en"/>
              <a:t>Experiences?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81"/>
        <p:cNvGrpSpPr/>
        <p:nvPr/>
      </p:nvGrpSpPr>
      <p:grpSpPr>
        <a:xfrm>
          <a:off x="0" y="0"/>
          <a:ext cx="0" cy="0"/>
          <a:chOff x="0" y="0"/>
          <a:chExt cx="0" cy="0"/>
        </a:xfrm>
      </p:grpSpPr>
      <p:sp>
        <p:nvSpPr>
          <p:cNvPr id="582" name="Google Shape;582;p74"/>
          <p:cNvSpPr txBox="1"/>
          <p:nvPr/>
        </p:nvSpPr>
        <p:spPr>
          <a:xfrm>
            <a:off x="244775" y="219850"/>
            <a:ext cx="8499000" cy="4517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4500">
                <a:solidFill>
                  <a:schemeClr val="dk1"/>
                </a:solidFill>
                <a:latin typeface="Merriweather Light"/>
                <a:ea typeface="Merriweather Light"/>
                <a:cs typeface="Merriweather Light"/>
                <a:sym typeface="Merriweather Light"/>
              </a:rPr>
              <a:t>DBT Skills:</a:t>
            </a:r>
            <a:endParaRPr/>
          </a:p>
          <a:p>
            <a:pPr marL="457200" marR="63500" lvl="0" indent="-323850" algn="l" rtl="0">
              <a:lnSpc>
                <a:spcPct val="100000"/>
              </a:lnSpc>
              <a:spcBef>
                <a:spcPts val="140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Distress Tolerance:</a:t>
            </a:r>
            <a:endParaRPr sz="1500">
              <a:solidFill>
                <a:schemeClr val="dk1"/>
              </a:solidFill>
              <a:latin typeface="Merriweather Light"/>
              <a:ea typeface="Merriweather Light"/>
              <a:cs typeface="Merriweather Light"/>
              <a:sym typeface="Merriweather Light"/>
            </a:endParaRPr>
          </a:p>
          <a:p>
            <a:pPr marL="914400" marR="63500" lvl="1"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TIPP: (Temperature, Intense exercise, Paced breathing, Paired muscle relaxation) </a:t>
            </a:r>
            <a:endParaRPr sz="1500">
              <a:solidFill>
                <a:schemeClr val="dk1"/>
              </a:solidFill>
              <a:latin typeface="Merriweather Light"/>
              <a:ea typeface="Merriweather Light"/>
              <a:cs typeface="Merriweather Light"/>
              <a:sym typeface="Merriweather Light"/>
            </a:endParaRPr>
          </a:p>
          <a:p>
            <a:pPr marL="1371600" marR="63500" lvl="2"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Temperature: Help them cool down by taking a cold shower or applying a cool compress. </a:t>
            </a:r>
            <a:endParaRPr sz="1500">
              <a:solidFill>
                <a:schemeClr val="dk1"/>
              </a:solidFill>
              <a:latin typeface="Merriweather Light"/>
              <a:ea typeface="Merriweather Light"/>
              <a:cs typeface="Merriweather Light"/>
              <a:sym typeface="Merriweather Light"/>
            </a:endParaRPr>
          </a:p>
          <a:p>
            <a:pPr marL="1371600" marR="63500" lvl="2"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Intense exercise: Engage in physical activity to release tension. </a:t>
            </a:r>
            <a:endParaRPr sz="1500">
              <a:solidFill>
                <a:schemeClr val="dk1"/>
              </a:solidFill>
              <a:latin typeface="Merriweather Light"/>
              <a:ea typeface="Merriweather Light"/>
              <a:cs typeface="Merriweather Light"/>
              <a:sym typeface="Merriweather Light"/>
            </a:endParaRPr>
          </a:p>
          <a:p>
            <a:pPr marL="1371600" marR="63500" lvl="2"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Paced breathing: Practice slow, deep breathing exercises. </a:t>
            </a:r>
            <a:endParaRPr sz="1500">
              <a:solidFill>
                <a:schemeClr val="dk1"/>
              </a:solidFill>
              <a:latin typeface="Merriweather Light"/>
              <a:ea typeface="Merriweather Light"/>
              <a:cs typeface="Merriweather Light"/>
              <a:sym typeface="Merriweather Light"/>
            </a:endParaRPr>
          </a:p>
          <a:p>
            <a:pPr marL="1371600" marR="63500" lvl="2"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Paired muscle relaxation: Tense and relax different muscle groups. </a:t>
            </a:r>
            <a:endParaRPr sz="1500">
              <a:solidFill>
                <a:schemeClr val="dk1"/>
              </a:solidFill>
              <a:latin typeface="Merriweather Light"/>
              <a:ea typeface="Merriweather Light"/>
              <a:cs typeface="Merriweather Light"/>
              <a:sym typeface="Merriweather Light"/>
            </a:endParaRPr>
          </a:p>
          <a:p>
            <a:pPr marL="914400" marR="63500" lvl="1"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Self-soothing: Provide comfort items, like a favorite blanket or stuffed animal, to help them calm down. </a:t>
            </a:r>
            <a:endParaRPr sz="1500">
              <a:solidFill>
                <a:schemeClr val="dk1"/>
              </a:solidFill>
              <a:latin typeface="Merriweather Light"/>
              <a:ea typeface="Merriweather Light"/>
              <a:cs typeface="Merriweather Light"/>
              <a:sym typeface="Merriweather Light"/>
            </a:endParaRPr>
          </a:p>
          <a:p>
            <a:pPr marL="914400" marR="63500" lvl="1"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Distraction: Engage toddlers in fun activities to shift their focus away from upsetting situations. </a:t>
            </a:r>
            <a:endParaRPr sz="1500">
              <a:solidFill>
                <a:schemeClr val="dk1"/>
              </a:solidFill>
              <a:latin typeface="Merriweather Light"/>
              <a:ea typeface="Merriweather Light"/>
              <a:cs typeface="Merriweather Light"/>
              <a:sym typeface="Merriweather Light"/>
            </a:endParaRPr>
          </a:p>
          <a:p>
            <a:pPr marL="457200" marR="63500" lvl="0"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Radical Acceptance:</a:t>
            </a:r>
            <a:endParaRPr sz="1500">
              <a:solidFill>
                <a:schemeClr val="dk1"/>
              </a:solidFill>
              <a:latin typeface="Merriweather Light"/>
              <a:ea typeface="Merriweather Light"/>
              <a:cs typeface="Merriweather Light"/>
              <a:sym typeface="Merriweather Light"/>
            </a:endParaRPr>
          </a:p>
          <a:p>
            <a:pPr marL="914400" marR="63500" lvl="1"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Acceptance: Help toddlers understand that it's okay to feel a variety of emotions, even difficult ones. </a:t>
            </a:r>
            <a:endParaRPr sz="1500">
              <a:solidFill>
                <a:schemeClr val="dk1"/>
              </a:solidFill>
              <a:latin typeface="Merriweather Light"/>
              <a:ea typeface="Merriweather Light"/>
              <a:cs typeface="Merriweather Light"/>
              <a:sym typeface="Merriweather Light"/>
            </a:endParaRPr>
          </a:p>
          <a:p>
            <a:pPr marL="914400" marR="63500" lvl="1" indent="-323850" algn="l" rtl="0">
              <a:lnSpc>
                <a:spcPct val="100000"/>
              </a:lnSpc>
              <a:spcBef>
                <a:spcPts val="0"/>
              </a:spcBef>
              <a:spcAft>
                <a:spcPts val="0"/>
              </a:spcAft>
              <a:buClr>
                <a:schemeClr val="dk1"/>
              </a:buClr>
              <a:buSzPts val="1500"/>
              <a:buFont typeface="Merriweather Light"/>
              <a:buChar char="○"/>
            </a:pPr>
            <a:r>
              <a:rPr lang="en" sz="1500">
                <a:solidFill>
                  <a:schemeClr val="dk1"/>
                </a:solidFill>
                <a:latin typeface="Merriweather Light"/>
                <a:ea typeface="Merriweather Light"/>
                <a:cs typeface="Merriweather Light"/>
                <a:sym typeface="Merriweather Light"/>
              </a:rPr>
              <a:t>"It is what it is": Help them accept situations as they are, without trying to change them. </a:t>
            </a:r>
            <a:endParaRPr sz="1500">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Introduction </a:t>
            </a:r>
            <a:endParaRPr/>
          </a:p>
        </p:txBody>
      </p:sp>
      <p:sp>
        <p:nvSpPr>
          <p:cNvPr id="364" name="Google Shape;364;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Font typeface="Merriweather Light"/>
              <a:buChar char="-"/>
            </a:pPr>
            <a:r>
              <a:rPr lang="en" sz="2600">
                <a:latin typeface="Merriweather Light"/>
                <a:ea typeface="Merriweather Light"/>
                <a:cs typeface="Merriweather Light"/>
                <a:sym typeface="Merriweather Light"/>
              </a:rPr>
              <a:t>Our experiences </a:t>
            </a:r>
            <a:endParaRPr sz="2600">
              <a:latin typeface="Merriweather Light"/>
              <a:ea typeface="Merriweather Light"/>
              <a:cs typeface="Merriweather Light"/>
              <a:sym typeface="Merriweather Light"/>
            </a:endParaRPr>
          </a:p>
          <a:p>
            <a:pPr marL="457200" lvl="0" indent="-393700" algn="l" rtl="0">
              <a:spcBef>
                <a:spcPts val="1000"/>
              </a:spcBef>
              <a:spcAft>
                <a:spcPts val="0"/>
              </a:spcAft>
              <a:buSzPts val="2600"/>
              <a:buFont typeface="Merriweather Light"/>
              <a:buChar char="-"/>
            </a:pPr>
            <a:r>
              <a:rPr lang="en" sz="2600">
                <a:latin typeface="Merriweather Light"/>
                <a:ea typeface="Merriweather Light"/>
                <a:cs typeface="Merriweather Light"/>
                <a:sym typeface="Merriweather Light"/>
              </a:rPr>
              <a:t>Types of hardship </a:t>
            </a:r>
            <a:endParaRPr sz="2600">
              <a:latin typeface="Merriweather Light"/>
              <a:ea typeface="Merriweather Light"/>
              <a:cs typeface="Merriweather Light"/>
              <a:sym typeface="Merriweather Light"/>
            </a:endParaRPr>
          </a:p>
          <a:p>
            <a:pPr marL="457200" lvl="0" indent="-393700" algn="l" rtl="0">
              <a:spcBef>
                <a:spcPts val="1000"/>
              </a:spcBef>
              <a:spcAft>
                <a:spcPts val="0"/>
              </a:spcAft>
              <a:buSzPts val="2600"/>
              <a:buFont typeface="Merriweather Light"/>
              <a:buChar char="-"/>
            </a:pPr>
            <a:r>
              <a:rPr lang="en" sz="2600">
                <a:latin typeface="Merriweather Light"/>
                <a:ea typeface="Merriweather Light"/>
                <a:cs typeface="Merriweather Light"/>
                <a:sym typeface="Merriweather Light"/>
              </a:rPr>
              <a:t>Expectations </a:t>
            </a:r>
            <a:endParaRPr sz="2600">
              <a:latin typeface="Merriweather Light"/>
              <a:ea typeface="Merriweather Light"/>
              <a:cs typeface="Merriweather Light"/>
              <a:sym typeface="Merriweather Light"/>
            </a:endParaRPr>
          </a:p>
          <a:p>
            <a:pPr marL="457200" lvl="0" indent="-393700" algn="l" rtl="0">
              <a:spcBef>
                <a:spcPts val="1000"/>
              </a:spcBef>
              <a:spcAft>
                <a:spcPts val="1000"/>
              </a:spcAft>
              <a:buSzPts val="2600"/>
              <a:buFont typeface="Merriweather Light"/>
              <a:buChar char="-"/>
            </a:pPr>
            <a:r>
              <a:rPr lang="en" sz="2600">
                <a:latin typeface="Merriweather Light"/>
                <a:ea typeface="Merriweather Light"/>
                <a:cs typeface="Merriweather Light"/>
                <a:sym typeface="Merriweather Light"/>
              </a:rPr>
              <a:t>Our goal</a:t>
            </a:r>
            <a:endParaRPr sz="2600">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2"/>
        <p:cNvGrpSpPr/>
        <p:nvPr/>
      </p:nvGrpSpPr>
      <p:grpSpPr>
        <a:xfrm>
          <a:off x="0" y="0"/>
          <a:ext cx="0" cy="0"/>
          <a:chOff x="0" y="0"/>
          <a:chExt cx="0" cy="0"/>
        </a:xfrm>
      </p:grpSpPr>
      <p:sp>
        <p:nvSpPr>
          <p:cNvPr id="383" name="Google Shape;383;p47"/>
          <p:cNvSpPr txBox="1">
            <a:spLocks noGrp="1"/>
          </p:cNvSpPr>
          <p:nvPr>
            <p:ph type="title"/>
          </p:nvPr>
        </p:nvSpPr>
        <p:spPr>
          <a:xfrm>
            <a:off x="228600" y="417750"/>
            <a:ext cx="86865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dirty="0"/>
              <a:t>What types of hardship can we expect?</a:t>
            </a:r>
            <a:endParaRPr sz="3200" dirty="0"/>
          </a:p>
        </p:txBody>
      </p:sp>
      <p:grpSp>
        <p:nvGrpSpPr>
          <p:cNvPr id="384" name="Google Shape;384;p47"/>
          <p:cNvGrpSpPr/>
          <p:nvPr/>
        </p:nvGrpSpPr>
        <p:grpSpPr>
          <a:xfrm>
            <a:off x="208875" y="1305275"/>
            <a:ext cx="8667325" cy="2826048"/>
            <a:chOff x="173875" y="2133175"/>
            <a:chExt cx="8667325" cy="2826048"/>
          </a:xfrm>
        </p:grpSpPr>
        <p:sp>
          <p:nvSpPr>
            <p:cNvPr id="385" name="Google Shape;385;p47"/>
            <p:cNvSpPr/>
            <p:nvPr/>
          </p:nvSpPr>
          <p:spPr>
            <a:xfrm>
              <a:off x="5082500" y="2133175"/>
              <a:ext cx="3758700" cy="831000"/>
            </a:xfrm>
            <a:prstGeom prst="roundRect">
              <a:avLst>
                <a:gd name="adj" fmla="val 16667"/>
              </a:avLst>
            </a:prstGeom>
            <a:solidFill>
              <a:srgbClr val="A4C2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chemeClr val="dk1"/>
                  </a:solidFill>
                  <a:latin typeface="Calibri"/>
                  <a:ea typeface="Calibri"/>
                  <a:cs typeface="Calibri"/>
                  <a:sym typeface="Calibri"/>
                </a:rPr>
                <a:t>Hurt Feelings</a:t>
              </a:r>
              <a:endParaRPr sz="1000">
                <a:solidFill>
                  <a:schemeClr val="dk1"/>
                </a:solidFill>
              </a:endParaRPr>
            </a:p>
          </p:txBody>
        </p:sp>
        <p:grpSp>
          <p:nvGrpSpPr>
            <p:cNvPr id="386" name="Google Shape;386;p47"/>
            <p:cNvGrpSpPr/>
            <p:nvPr/>
          </p:nvGrpSpPr>
          <p:grpSpPr>
            <a:xfrm>
              <a:off x="173875" y="2162875"/>
              <a:ext cx="8610225" cy="2796348"/>
              <a:chOff x="173875" y="2162875"/>
              <a:chExt cx="8610225" cy="2796348"/>
            </a:xfrm>
          </p:grpSpPr>
          <p:sp>
            <p:nvSpPr>
              <p:cNvPr id="387" name="Google Shape;387;p47"/>
              <p:cNvSpPr/>
              <p:nvPr/>
            </p:nvSpPr>
            <p:spPr>
              <a:xfrm>
                <a:off x="228600" y="4020823"/>
                <a:ext cx="3017700" cy="938400"/>
              </a:xfrm>
              <a:prstGeom prst="roundRect">
                <a:avLst>
                  <a:gd name="adj" fmla="val 16667"/>
                </a:avLst>
              </a:prstGeom>
              <a:solidFill>
                <a:srgbClr val="B6D7A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Illness/ Death</a:t>
                </a:r>
                <a:endParaRPr sz="3200"/>
              </a:p>
            </p:txBody>
          </p:sp>
          <p:sp>
            <p:nvSpPr>
              <p:cNvPr id="388" name="Google Shape;388;p47"/>
              <p:cNvSpPr/>
              <p:nvPr/>
            </p:nvSpPr>
            <p:spPr>
              <a:xfrm>
                <a:off x="173875" y="3077010"/>
                <a:ext cx="2304000" cy="831000"/>
              </a:xfrm>
              <a:prstGeom prst="roundRect">
                <a:avLst>
                  <a:gd name="adj" fmla="val 16667"/>
                </a:avLst>
              </a:prstGeom>
              <a:solidFill>
                <a:srgbClr val="F9CB9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Bullying</a:t>
                </a:r>
                <a:endParaRPr sz="1100"/>
              </a:p>
            </p:txBody>
          </p:sp>
          <p:sp>
            <p:nvSpPr>
              <p:cNvPr id="389" name="Google Shape;389;p47"/>
              <p:cNvSpPr/>
              <p:nvPr/>
            </p:nvSpPr>
            <p:spPr>
              <a:xfrm>
                <a:off x="496700" y="2162875"/>
                <a:ext cx="4456800" cy="801300"/>
              </a:xfrm>
              <a:prstGeom prst="roundRect">
                <a:avLst>
                  <a:gd name="adj" fmla="val 16667"/>
                </a:avLst>
              </a:prstGeom>
              <a:solidFill>
                <a:srgbClr val="D5A6B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Unfair Treatment</a:t>
                </a:r>
                <a:endParaRPr sz="1100"/>
              </a:p>
            </p:txBody>
          </p:sp>
          <p:sp>
            <p:nvSpPr>
              <p:cNvPr id="390" name="Google Shape;390;p47"/>
              <p:cNvSpPr/>
              <p:nvPr/>
            </p:nvSpPr>
            <p:spPr>
              <a:xfrm>
                <a:off x="5584300" y="4020825"/>
                <a:ext cx="3199800" cy="801300"/>
              </a:xfrm>
              <a:prstGeom prst="roundRect">
                <a:avLst>
                  <a:gd name="adj" fmla="val 16667"/>
                </a:avLst>
              </a:prstGeom>
              <a:solidFill>
                <a:srgbClr val="FFE5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Mean Friends</a:t>
                </a:r>
                <a:endParaRPr sz="800"/>
              </a:p>
            </p:txBody>
          </p:sp>
          <p:sp>
            <p:nvSpPr>
              <p:cNvPr id="391" name="Google Shape;391;p47"/>
              <p:cNvSpPr/>
              <p:nvPr/>
            </p:nvSpPr>
            <p:spPr>
              <a:xfrm>
                <a:off x="3378650" y="4020825"/>
                <a:ext cx="2073300" cy="831000"/>
              </a:xfrm>
              <a:prstGeom prst="roundRect">
                <a:avLst>
                  <a:gd name="adj" fmla="val 16667"/>
                </a:avLst>
              </a:prstGeom>
              <a:solidFill>
                <a:srgbClr val="DD7E6B"/>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Romance</a:t>
                </a:r>
                <a:r>
                  <a:rPr lang="en" sz="3200">
                    <a:solidFill>
                      <a:srgbClr val="FFFFFF"/>
                    </a:solidFill>
                    <a:latin typeface="Calibri"/>
                    <a:ea typeface="Calibri"/>
                    <a:cs typeface="Calibri"/>
                    <a:sym typeface="Calibri"/>
                  </a:rPr>
                  <a:t> </a:t>
                </a:r>
                <a:endParaRPr sz="3200"/>
              </a:p>
            </p:txBody>
          </p:sp>
        </p:grpSp>
        <p:sp>
          <p:nvSpPr>
            <p:cNvPr id="392" name="Google Shape;392;p47"/>
            <p:cNvSpPr/>
            <p:nvPr/>
          </p:nvSpPr>
          <p:spPr>
            <a:xfrm>
              <a:off x="2627500" y="3077000"/>
              <a:ext cx="4811100" cy="831000"/>
            </a:xfrm>
            <a:prstGeom prst="roundRect">
              <a:avLst>
                <a:gd name="adj" fmla="val 16667"/>
              </a:avLst>
            </a:prstGeom>
            <a:solidFill>
              <a:srgbClr val="B4A7D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Difficult Bosses</a:t>
              </a:r>
              <a:r>
                <a:rPr lang="en" sz="3200">
                  <a:latin typeface="Calibri"/>
                  <a:ea typeface="Calibri"/>
                  <a:cs typeface="Calibri"/>
                  <a:sym typeface="Calibri"/>
                </a:rPr>
                <a:t>/</a:t>
              </a:r>
              <a:r>
                <a:rPr lang="en" sz="3200">
                  <a:solidFill>
                    <a:srgbClr val="000000"/>
                  </a:solidFill>
                  <a:latin typeface="Calibri"/>
                  <a:ea typeface="Calibri"/>
                  <a:cs typeface="Calibri"/>
                  <a:sym typeface="Calibri"/>
                </a:rPr>
                <a:t>Teachers</a:t>
              </a:r>
              <a:endParaRPr sz="3200"/>
            </a:p>
          </p:txBody>
        </p:sp>
      </p:grpSp>
      <p:sp>
        <p:nvSpPr>
          <p:cNvPr id="393" name="Google Shape;393;p47"/>
          <p:cNvSpPr txBox="1">
            <a:spLocks noGrp="1"/>
          </p:cNvSpPr>
          <p:nvPr>
            <p:ph type="title"/>
          </p:nvPr>
        </p:nvSpPr>
        <p:spPr>
          <a:xfrm>
            <a:off x="315625" y="4229750"/>
            <a:ext cx="8686500" cy="80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a:t>What do we expect?</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7"/>
        <p:cNvGrpSpPr/>
        <p:nvPr/>
      </p:nvGrpSpPr>
      <p:grpSpPr>
        <a:xfrm>
          <a:off x="0" y="0"/>
          <a:ext cx="0" cy="0"/>
          <a:chOff x="0" y="0"/>
          <a:chExt cx="0" cy="0"/>
        </a:xfrm>
      </p:grpSpPr>
      <p:sp>
        <p:nvSpPr>
          <p:cNvPr id="398" name="Google Shape;398;p48"/>
          <p:cNvSpPr txBox="1">
            <a:spLocks noGrp="1"/>
          </p:cNvSpPr>
          <p:nvPr>
            <p:ph type="title"/>
          </p:nvPr>
        </p:nvSpPr>
        <p:spPr>
          <a:xfrm>
            <a:off x="228600" y="417750"/>
            <a:ext cx="86865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a:t>What types of hardship can we expect?</a:t>
            </a:r>
            <a:endParaRPr sz="3600"/>
          </a:p>
        </p:txBody>
      </p:sp>
      <p:grpSp>
        <p:nvGrpSpPr>
          <p:cNvPr id="399" name="Google Shape;399;p48"/>
          <p:cNvGrpSpPr/>
          <p:nvPr/>
        </p:nvGrpSpPr>
        <p:grpSpPr>
          <a:xfrm>
            <a:off x="208875" y="1305275"/>
            <a:ext cx="8667325" cy="2826048"/>
            <a:chOff x="173875" y="2133175"/>
            <a:chExt cx="8667325" cy="2826048"/>
          </a:xfrm>
        </p:grpSpPr>
        <p:sp>
          <p:nvSpPr>
            <p:cNvPr id="400" name="Google Shape;400;p48"/>
            <p:cNvSpPr/>
            <p:nvPr/>
          </p:nvSpPr>
          <p:spPr>
            <a:xfrm>
              <a:off x="5082500" y="2133175"/>
              <a:ext cx="3758700" cy="831000"/>
            </a:xfrm>
            <a:prstGeom prst="roundRect">
              <a:avLst>
                <a:gd name="adj" fmla="val 16667"/>
              </a:avLst>
            </a:prstGeom>
            <a:solidFill>
              <a:srgbClr val="A4C2F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chemeClr val="dk1"/>
                  </a:solidFill>
                  <a:latin typeface="Calibri"/>
                  <a:ea typeface="Calibri"/>
                  <a:cs typeface="Calibri"/>
                  <a:sym typeface="Calibri"/>
                </a:rPr>
                <a:t>Hurt Feelings</a:t>
              </a:r>
              <a:endParaRPr sz="1000">
                <a:solidFill>
                  <a:schemeClr val="dk1"/>
                </a:solidFill>
              </a:endParaRPr>
            </a:p>
          </p:txBody>
        </p:sp>
        <p:grpSp>
          <p:nvGrpSpPr>
            <p:cNvPr id="401" name="Google Shape;401;p48"/>
            <p:cNvGrpSpPr/>
            <p:nvPr/>
          </p:nvGrpSpPr>
          <p:grpSpPr>
            <a:xfrm>
              <a:off x="173875" y="2162875"/>
              <a:ext cx="8610225" cy="2796348"/>
              <a:chOff x="173875" y="2162875"/>
              <a:chExt cx="8610225" cy="2796348"/>
            </a:xfrm>
          </p:grpSpPr>
          <p:sp>
            <p:nvSpPr>
              <p:cNvPr id="402" name="Google Shape;402;p48"/>
              <p:cNvSpPr/>
              <p:nvPr/>
            </p:nvSpPr>
            <p:spPr>
              <a:xfrm>
                <a:off x="228600" y="4020823"/>
                <a:ext cx="3017700" cy="938400"/>
              </a:xfrm>
              <a:prstGeom prst="roundRect">
                <a:avLst>
                  <a:gd name="adj" fmla="val 16667"/>
                </a:avLst>
              </a:prstGeom>
              <a:solidFill>
                <a:srgbClr val="B6D7A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Illness/ Death</a:t>
                </a:r>
                <a:endParaRPr sz="3200"/>
              </a:p>
            </p:txBody>
          </p:sp>
          <p:sp>
            <p:nvSpPr>
              <p:cNvPr id="403" name="Google Shape;403;p48"/>
              <p:cNvSpPr/>
              <p:nvPr/>
            </p:nvSpPr>
            <p:spPr>
              <a:xfrm>
                <a:off x="173875" y="3077010"/>
                <a:ext cx="2304000" cy="831000"/>
              </a:xfrm>
              <a:prstGeom prst="roundRect">
                <a:avLst>
                  <a:gd name="adj" fmla="val 16667"/>
                </a:avLst>
              </a:prstGeom>
              <a:solidFill>
                <a:srgbClr val="F9CB9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Bullying</a:t>
                </a:r>
                <a:endParaRPr sz="1100"/>
              </a:p>
            </p:txBody>
          </p:sp>
          <p:sp>
            <p:nvSpPr>
              <p:cNvPr id="404" name="Google Shape;404;p48"/>
              <p:cNvSpPr/>
              <p:nvPr/>
            </p:nvSpPr>
            <p:spPr>
              <a:xfrm>
                <a:off x="496700" y="2162875"/>
                <a:ext cx="4456800" cy="801300"/>
              </a:xfrm>
              <a:prstGeom prst="roundRect">
                <a:avLst>
                  <a:gd name="adj" fmla="val 16667"/>
                </a:avLst>
              </a:prstGeom>
              <a:solidFill>
                <a:srgbClr val="D5A6B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Unfair Treatment</a:t>
                </a:r>
                <a:endParaRPr sz="1100"/>
              </a:p>
            </p:txBody>
          </p:sp>
          <p:sp>
            <p:nvSpPr>
              <p:cNvPr id="405" name="Google Shape;405;p48"/>
              <p:cNvSpPr/>
              <p:nvPr/>
            </p:nvSpPr>
            <p:spPr>
              <a:xfrm>
                <a:off x="5584300" y="4020825"/>
                <a:ext cx="3199800" cy="801300"/>
              </a:xfrm>
              <a:prstGeom prst="roundRect">
                <a:avLst>
                  <a:gd name="adj" fmla="val 16667"/>
                </a:avLst>
              </a:prstGeom>
              <a:solidFill>
                <a:srgbClr val="FF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Mean Friends</a:t>
                </a:r>
                <a:endParaRPr sz="800"/>
              </a:p>
            </p:txBody>
          </p:sp>
          <p:sp>
            <p:nvSpPr>
              <p:cNvPr id="406" name="Google Shape;406;p48"/>
              <p:cNvSpPr/>
              <p:nvPr/>
            </p:nvSpPr>
            <p:spPr>
              <a:xfrm>
                <a:off x="3378650" y="4020825"/>
                <a:ext cx="2073300" cy="831000"/>
              </a:xfrm>
              <a:prstGeom prst="roundRect">
                <a:avLst>
                  <a:gd name="adj" fmla="val 16667"/>
                </a:avLst>
              </a:prstGeom>
              <a:solidFill>
                <a:srgbClr val="DD7E6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Romance</a:t>
                </a:r>
                <a:r>
                  <a:rPr lang="en" sz="3200">
                    <a:solidFill>
                      <a:srgbClr val="FFFFFF"/>
                    </a:solidFill>
                    <a:latin typeface="Calibri"/>
                    <a:ea typeface="Calibri"/>
                    <a:cs typeface="Calibri"/>
                    <a:sym typeface="Calibri"/>
                  </a:rPr>
                  <a:t> </a:t>
                </a:r>
                <a:endParaRPr sz="3200"/>
              </a:p>
            </p:txBody>
          </p:sp>
        </p:grpSp>
        <p:sp>
          <p:nvSpPr>
            <p:cNvPr id="407" name="Google Shape;407;p48"/>
            <p:cNvSpPr/>
            <p:nvPr/>
          </p:nvSpPr>
          <p:spPr>
            <a:xfrm>
              <a:off x="2627500" y="3077000"/>
              <a:ext cx="4811100" cy="831000"/>
            </a:xfrm>
            <a:prstGeom prst="roundRect">
              <a:avLst>
                <a:gd name="adj" fmla="val 16667"/>
              </a:avLst>
            </a:prstGeom>
            <a:solidFill>
              <a:srgbClr val="B4A7D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a:solidFill>
                    <a:srgbClr val="000000"/>
                  </a:solidFill>
                  <a:latin typeface="Calibri"/>
                  <a:ea typeface="Calibri"/>
                  <a:cs typeface="Calibri"/>
                  <a:sym typeface="Calibri"/>
                </a:rPr>
                <a:t>Difficult Bosses</a:t>
              </a:r>
              <a:r>
                <a:rPr lang="en" sz="3200">
                  <a:latin typeface="Calibri"/>
                  <a:ea typeface="Calibri"/>
                  <a:cs typeface="Calibri"/>
                  <a:sym typeface="Calibri"/>
                </a:rPr>
                <a:t>/</a:t>
              </a:r>
              <a:r>
                <a:rPr lang="en" sz="3200">
                  <a:solidFill>
                    <a:srgbClr val="000000"/>
                  </a:solidFill>
                  <a:latin typeface="Calibri"/>
                  <a:ea typeface="Calibri"/>
                  <a:cs typeface="Calibri"/>
                  <a:sym typeface="Calibri"/>
                </a:rPr>
                <a:t>Teachers</a:t>
              </a:r>
              <a:endParaRPr sz="3200"/>
            </a:p>
          </p:txBody>
        </p:sp>
      </p:grpSp>
      <p:sp>
        <p:nvSpPr>
          <p:cNvPr id="408" name="Google Shape;408;p48"/>
          <p:cNvSpPr txBox="1">
            <a:spLocks noGrp="1"/>
          </p:cNvSpPr>
          <p:nvPr>
            <p:ph type="title"/>
          </p:nvPr>
        </p:nvSpPr>
        <p:spPr>
          <a:xfrm>
            <a:off x="315625" y="4229750"/>
            <a:ext cx="86865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a:t>What expectations do we have?</a:t>
            </a:r>
            <a:endParaRPr sz="3600"/>
          </a:p>
        </p:txBody>
      </p:sp>
      <p:sp>
        <p:nvSpPr>
          <p:cNvPr id="409" name="Google Shape;409;p48"/>
          <p:cNvSpPr/>
          <p:nvPr/>
        </p:nvSpPr>
        <p:spPr>
          <a:xfrm>
            <a:off x="199288" y="166200"/>
            <a:ext cx="8686500" cy="4811100"/>
          </a:xfrm>
          <a:prstGeom prst="roundRect">
            <a:avLst>
              <a:gd name="adj" fmla="val 16667"/>
            </a:avLst>
          </a:prstGeom>
          <a:solidFill>
            <a:srgbClr val="45818E"/>
          </a:solidFill>
          <a:ln w="12700" cap="flat" cmpd="sng">
            <a:solidFill>
              <a:srgbClr val="0C34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 sz="2800" dirty="0">
                <a:solidFill>
                  <a:srgbClr val="FFFFFF"/>
                </a:solidFill>
                <a:latin typeface="Merriweather Light"/>
                <a:ea typeface="Merriweather Light"/>
                <a:cs typeface="Merriweather Light"/>
                <a:sym typeface="Merriweather Light"/>
              </a:rPr>
              <a:t>“All children face adversity in their journey to adulthood, learning to deal with difficulty is a need for healthy growth… But they need to be taught a healthy perspective...If you didn’t have those experiences early in life to figure out how to deal with them, then you’re going experience them as an adult and not know how to deal with them” </a:t>
            </a:r>
            <a:endParaRPr sz="2800" dirty="0">
              <a:solidFill>
                <a:srgbClr val="FFFFFF"/>
              </a:solidFill>
              <a:latin typeface="Merriweather Light"/>
              <a:ea typeface="Merriweather Light"/>
              <a:cs typeface="Merriweather Light"/>
              <a:sym typeface="Merriweather Light"/>
            </a:endParaRPr>
          </a:p>
          <a:p>
            <a:pPr marL="0" marR="0" lvl="0" indent="0" algn="l" rtl="0">
              <a:lnSpc>
                <a:spcPct val="115000"/>
              </a:lnSpc>
              <a:spcBef>
                <a:spcPts val="0"/>
              </a:spcBef>
              <a:spcAft>
                <a:spcPts val="0"/>
              </a:spcAft>
              <a:buNone/>
            </a:pPr>
            <a:r>
              <a:rPr lang="en" sz="2800" dirty="0">
                <a:solidFill>
                  <a:srgbClr val="FFFFFF"/>
                </a:solidFill>
                <a:latin typeface="Merriweather Light"/>
                <a:ea typeface="Merriweather Light"/>
                <a:cs typeface="Merriweather Light"/>
                <a:sym typeface="Merriweather Light"/>
              </a:rPr>
              <a:t> 				</a:t>
            </a:r>
            <a:r>
              <a:rPr lang="en" sz="2000" dirty="0">
                <a:solidFill>
                  <a:srgbClr val="FFFFFF"/>
                </a:solidFill>
                <a:latin typeface="Merriweather Light"/>
                <a:ea typeface="Merriweather Light"/>
                <a:cs typeface="Merriweather Light"/>
                <a:sym typeface="Merriweather Light"/>
              </a:rPr>
              <a:t>(Jim Taylor, Ph.D. Psychology)</a:t>
            </a:r>
            <a:endParaRPr sz="2000" dirty="0">
              <a:latin typeface="Merriweather Light"/>
              <a:ea typeface="Merriweather Light"/>
              <a:cs typeface="Merriweather Light"/>
              <a:sym typeface="Merriweath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134375" y="219850"/>
            <a:ext cx="5461800" cy="469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3650" b="1">
                <a:latin typeface="Merriweather"/>
                <a:ea typeface="Merriweather"/>
                <a:cs typeface="Merriweather"/>
                <a:sym typeface="Merriweather"/>
              </a:rPr>
              <a:t>Goal</a:t>
            </a:r>
            <a:r>
              <a:rPr lang="en" sz="3650"/>
              <a:t>: To help our children navigate hardship with - </a:t>
            </a:r>
            <a:endParaRPr sz="3650"/>
          </a:p>
          <a:p>
            <a:pPr marL="914400" lvl="0" indent="-438150" algn="l" rtl="0">
              <a:lnSpc>
                <a:spcPct val="115000"/>
              </a:lnSpc>
              <a:spcBef>
                <a:spcPts val="0"/>
              </a:spcBef>
              <a:spcAft>
                <a:spcPts val="0"/>
              </a:spcAft>
              <a:buSzPts val="3300"/>
              <a:buAutoNum type="arabicPeriod"/>
            </a:pPr>
            <a:r>
              <a:rPr lang="en" sz="3300"/>
              <a:t>trust in God</a:t>
            </a:r>
            <a:endParaRPr sz="3300"/>
          </a:p>
          <a:p>
            <a:pPr marL="914400" lvl="0" indent="-438150" algn="l" rtl="0">
              <a:lnSpc>
                <a:spcPct val="115000"/>
              </a:lnSpc>
              <a:spcBef>
                <a:spcPts val="0"/>
              </a:spcBef>
              <a:spcAft>
                <a:spcPts val="0"/>
              </a:spcAft>
              <a:buSzPts val="3300"/>
              <a:buAutoNum type="arabicPeriod"/>
            </a:pPr>
            <a:r>
              <a:rPr lang="en" sz="3300"/>
              <a:t>relationships with others</a:t>
            </a:r>
            <a:endParaRPr sz="3300"/>
          </a:p>
          <a:p>
            <a:pPr marL="914400" lvl="0" indent="-438150" algn="l" rtl="0">
              <a:lnSpc>
                <a:spcPct val="115000"/>
              </a:lnSpc>
              <a:spcBef>
                <a:spcPts val="0"/>
              </a:spcBef>
              <a:spcAft>
                <a:spcPts val="0"/>
              </a:spcAft>
              <a:buSzPts val="3300"/>
              <a:buAutoNum type="arabicPeriod"/>
            </a:pPr>
            <a:r>
              <a:rPr lang="en" sz="3300"/>
              <a:t>skill development</a:t>
            </a:r>
            <a:endParaRPr sz="3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title"/>
          </p:nvPr>
        </p:nvSpPr>
        <p:spPr>
          <a:xfrm>
            <a:off x="418850" y="183060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Biblical View of Suffering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5"/>
        <p:cNvGrpSpPr/>
        <p:nvPr/>
      </p:nvGrpSpPr>
      <p:grpSpPr>
        <a:xfrm>
          <a:off x="0" y="0"/>
          <a:ext cx="0" cy="0"/>
          <a:chOff x="0" y="0"/>
          <a:chExt cx="0" cy="0"/>
        </a:xfrm>
      </p:grpSpPr>
      <p:sp>
        <p:nvSpPr>
          <p:cNvPr id="426" name="Google Shape;426;p51"/>
          <p:cNvSpPr txBox="1">
            <a:spLocks noGrp="1"/>
          </p:cNvSpPr>
          <p:nvPr>
            <p:ph type="title"/>
          </p:nvPr>
        </p:nvSpPr>
        <p:spPr>
          <a:xfrm>
            <a:off x="727925" y="417750"/>
            <a:ext cx="7532700" cy="1734300"/>
          </a:xfrm>
          <a:prstGeom prst="rect">
            <a:avLst/>
          </a:prstGeom>
        </p:spPr>
        <p:txBody>
          <a:bodyPr spcFirstLastPara="1" wrap="square" lIns="91425" tIns="91425" rIns="91425" bIns="91425" anchor="t" anchorCtr="0">
            <a:normAutofit/>
          </a:bodyPr>
          <a:lstStyle/>
          <a:p>
            <a:pPr marL="457200" lvl="0" indent="-514350" algn="l" rtl="0">
              <a:spcBef>
                <a:spcPts val="0"/>
              </a:spcBef>
              <a:spcAft>
                <a:spcPts val="0"/>
              </a:spcAft>
              <a:buSzPts val="4500"/>
              <a:buAutoNum type="arabicPeriod"/>
            </a:pPr>
            <a:r>
              <a:rPr lang="en" sz="4500"/>
              <a:t>Suffering is promised</a:t>
            </a:r>
            <a:endParaRPr sz="4500"/>
          </a:p>
        </p:txBody>
      </p:sp>
      <p:sp>
        <p:nvSpPr>
          <p:cNvPr id="427" name="Google Shape;427;p51"/>
          <p:cNvSpPr/>
          <p:nvPr/>
        </p:nvSpPr>
        <p:spPr>
          <a:xfrm>
            <a:off x="170375" y="2335844"/>
            <a:ext cx="8647800" cy="265140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3500" dirty="0">
                <a:solidFill>
                  <a:schemeClr val="lt1"/>
                </a:solidFill>
                <a:latin typeface="Merriweather Light"/>
                <a:ea typeface="Merriweather Light"/>
                <a:cs typeface="Merriweather Light"/>
                <a:sym typeface="Merriweather Light"/>
              </a:rPr>
              <a:t>“I have said these things to you, that in me you may have peace. In the world </a:t>
            </a:r>
            <a:r>
              <a:rPr lang="en" sz="3500" u="sng" dirty="0">
                <a:solidFill>
                  <a:schemeClr val="lt1"/>
                </a:solidFill>
                <a:latin typeface="Merriweather Light"/>
                <a:ea typeface="Merriweather Light"/>
                <a:cs typeface="Merriweather Light"/>
                <a:sym typeface="Merriweather Light"/>
              </a:rPr>
              <a:t>you will have troubles</a:t>
            </a:r>
            <a:r>
              <a:rPr lang="en" sz="3500" dirty="0">
                <a:solidFill>
                  <a:schemeClr val="lt1"/>
                </a:solidFill>
                <a:latin typeface="Merriweather Light"/>
                <a:ea typeface="Merriweather Light"/>
                <a:cs typeface="Merriweather Light"/>
                <a:sym typeface="Merriweather Light"/>
              </a:rPr>
              <a:t>.”</a:t>
            </a:r>
          </a:p>
          <a:p>
            <a:pPr marL="0" marR="0" lvl="0" indent="0" algn="l" rtl="0">
              <a:spcBef>
                <a:spcPts val="0"/>
              </a:spcBef>
              <a:spcAft>
                <a:spcPts val="0"/>
              </a:spcAft>
              <a:buNone/>
            </a:pPr>
            <a:r>
              <a:rPr lang="en" sz="3500" dirty="0">
                <a:solidFill>
                  <a:schemeClr val="lt1"/>
                </a:solidFill>
                <a:latin typeface="Merriweather Light"/>
                <a:ea typeface="Merriweather Light"/>
                <a:cs typeface="Merriweather Light"/>
                <a:sym typeface="Merriweather Light"/>
              </a:rPr>
              <a:t>						John 16:33 </a:t>
            </a:r>
            <a:endParaRPr sz="3500" dirty="0">
              <a:solidFill>
                <a:schemeClr val="lt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1"/>
        <p:cNvGrpSpPr/>
        <p:nvPr/>
      </p:nvGrpSpPr>
      <p:grpSpPr>
        <a:xfrm>
          <a:off x="0" y="0"/>
          <a:ext cx="0" cy="0"/>
          <a:chOff x="0" y="0"/>
          <a:chExt cx="0" cy="0"/>
        </a:xfrm>
      </p:grpSpPr>
      <p:sp>
        <p:nvSpPr>
          <p:cNvPr id="432" name="Google Shape;432;p52"/>
          <p:cNvSpPr txBox="1">
            <a:spLocks noGrp="1"/>
          </p:cNvSpPr>
          <p:nvPr>
            <p:ph type="title"/>
          </p:nvPr>
        </p:nvSpPr>
        <p:spPr>
          <a:xfrm>
            <a:off x="727925" y="417750"/>
            <a:ext cx="7532700" cy="801300"/>
          </a:xfrm>
          <a:prstGeom prst="rect">
            <a:avLst/>
          </a:prstGeom>
        </p:spPr>
        <p:txBody>
          <a:bodyPr spcFirstLastPara="1" wrap="square" lIns="91425" tIns="91425" rIns="91425" bIns="91425" anchor="t" anchorCtr="0">
            <a:normAutofit fontScale="90000"/>
          </a:bodyPr>
          <a:lstStyle/>
          <a:p>
            <a:pPr marL="457200" lvl="0" indent="-485775" algn="l" rtl="0">
              <a:spcBef>
                <a:spcPts val="0"/>
              </a:spcBef>
              <a:spcAft>
                <a:spcPts val="0"/>
              </a:spcAft>
              <a:buSzPct val="100000"/>
              <a:buAutoNum type="arabicPeriod"/>
            </a:pPr>
            <a:r>
              <a:rPr lang="en" sz="4500"/>
              <a:t>Suffering is promised</a:t>
            </a:r>
            <a:endParaRPr sz="4500"/>
          </a:p>
        </p:txBody>
      </p:sp>
      <p:sp>
        <p:nvSpPr>
          <p:cNvPr id="433" name="Google Shape;433;p52"/>
          <p:cNvSpPr txBox="1">
            <a:spLocks noGrp="1"/>
          </p:cNvSpPr>
          <p:nvPr>
            <p:ph type="subTitle" idx="1"/>
          </p:nvPr>
        </p:nvSpPr>
        <p:spPr>
          <a:xfrm>
            <a:off x="727925" y="1534550"/>
            <a:ext cx="3501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600"/>
          </a:p>
        </p:txBody>
      </p:sp>
      <p:sp>
        <p:nvSpPr>
          <p:cNvPr id="434" name="Google Shape;434;p52"/>
          <p:cNvSpPr/>
          <p:nvPr/>
        </p:nvSpPr>
        <p:spPr>
          <a:xfrm>
            <a:off x="170375" y="1219050"/>
            <a:ext cx="8647800" cy="3698400"/>
          </a:xfrm>
          <a:prstGeom prst="roundRect">
            <a:avLst>
              <a:gd name="adj" fmla="val 16667"/>
            </a:avLst>
          </a:prstGeom>
          <a:solidFill>
            <a:srgbClr val="134F5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1000"/>
              </a:spcAft>
              <a:buNone/>
            </a:pPr>
            <a:r>
              <a:rPr lang="en" sz="2400" dirty="0">
                <a:solidFill>
                  <a:schemeClr val="lt1"/>
                </a:solidFill>
                <a:latin typeface="Merriweather Light"/>
                <a:ea typeface="Merriweather Light"/>
                <a:cs typeface="Merriweather Light"/>
                <a:sym typeface="Merriweather Light"/>
              </a:rPr>
              <a:t>“Therefore, since Christ has suffered in the flesh, arm yourselves also with the same purpose... Beloved, d</a:t>
            </a:r>
            <a:r>
              <a:rPr lang="en" sz="2400" u="sng" dirty="0">
                <a:solidFill>
                  <a:schemeClr val="lt1"/>
                </a:solidFill>
                <a:latin typeface="Merriweather Light"/>
                <a:ea typeface="Merriweather Light"/>
                <a:cs typeface="Merriweather Light"/>
                <a:sym typeface="Merriweather Light"/>
              </a:rPr>
              <a:t>o not be surprised </a:t>
            </a:r>
            <a:r>
              <a:rPr lang="en" sz="2400" dirty="0">
                <a:solidFill>
                  <a:schemeClr val="lt1"/>
                </a:solidFill>
                <a:latin typeface="Merriweather Light"/>
                <a:ea typeface="Merriweather Light"/>
                <a:cs typeface="Merriweather Light"/>
                <a:sym typeface="Merriweather Light"/>
              </a:rPr>
              <a:t>at the fiery ordeal among you….as though some strange thing were happening to you; but to the degree that you share the sufferings of Christ, keep on rejoicing, so that at the revelation of His glory you may also rejoice and be overjoyed.” 	</a:t>
            </a:r>
            <a:r>
              <a:rPr lang="en" sz="2200" dirty="0">
                <a:solidFill>
                  <a:schemeClr val="lt1"/>
                </a:solidFill>
                <a:latin typeface="Merriweather Light"/>
                <a:ea typeface="Merriweather Light"/>
                <a:cs typeface="Merriweather Light"/>
                <a:sym typeface="Merriweather Light"/>
              </a:rPr>
              <a:t>					1 Peter 4:1,12-13</a:t>
            </a:r>
            <a:endParaRPr sz="3500" dirty="0">
              <a:solidFill>
                <a:schemeClr val="lt1"/>
              </a:solidFill>
              <a:latin typeface="Merriweather Light"/>
              <a:ea typeface="Merriweather Light"/>
              <a:cs typeface="Merriweather Light"/>
              <a:sym typeface="Merriweath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folio">
  <a:themeElements>
    <a:clrScheme name="Simple Light">
      <a:dk1>
        <a:srgbClr val="000000"/>
      </a:dk1>
      <a:lt1>
        <a:srgbClr val="FFFFFF"/>
      </a:lt1>
      <a:dk2>
        <a:srgbClr val="000000"/>
      </a:dk2>
      <a:lt2>
        <a:srgbClr val="A7BBC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1368</Words>
  <Application>Microsoft Office PowerPoint</Application>
  <PresentationFormat>On-screen Show (16:9)</PresentationFormat>
  <Paragraphs>151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Merriweather Light</vt:lpstr>
      <vt:lpstr>Arial</vt:lpstr>
      <vt:lpstr>Calibri</vt:lpstr>
      <vt:lpstr>Merriweather</vt:lpstr>
      <vt:lpstr>Lexend Light</vt:lpstr>
      <vt:lpstr>Lexend</vt:lpstr>
      <vt:lpstr>Portfolio</vt:lpstr>
      <vt:lpstr>Helping your kids navigate stress and suffering</vt:lpstr>
      <vt:lpstr>Introduction </vt:lpstr>
      <vt:lpstr>Introduction </vt:lpstr>
      <vt:lpstr>What types of hardship can we expect?</vt:lpstr>
      <vt:lpstr>What types of hardship can we expect?</vt:lpstr>
      <vt:lpstr>Goal: To help our children navigate hardship with -  trust in God relationships with others skill development</vt:lpstr>
      <vt:lpstr>Biblical View of Suffering </vt:lpstr>
      <vt:lpstr>Suffering is promised</vt:lpstr>
      <vt:lpstr>Suffering is promised</vt:lpstr>
      <vt:lpstr>2. God uses suffering for growth</vt:lpstr>
      <vt:lpstr>PowerPoint Presentation</vt:lpstr>
      <vt:lpstr>PowerPoint Presentation</vt:lpstr>
      <vt:lpstr>PowerPoint Presentation</vt:lpstr>
      <vt:lpstr>PowerPoint Presentation</vt:lpstr>
      <vt:lpstr>3. Suffering directs us towards heaven</vt:lpstr>
      <vt:lpstr>3. Suffering directs us towards heaven</vt:lpstr>
      <vt:lpstr>3. Suffering directs us towards heaven</vt:lpstr>
      <vt:lpstr>Unhelpful responses to suffering</vt:lpstr>
      <vt:lpstr>Unhelpful responses</vt:lpstr>
      <vt:lpstr>Unhelpful responses</vt:lpstr>
      <vt:lpstr>Unhelpful responses</vt:lpstr>
      <vt:lpstr>Helpful Strategies</vt:lpstr>
      <vt:lpstr>Helpful Strategies</vt:lpstr>
      <vt:lpstr>Helpful Strategies</vt:lpstr>
      <vt:lpstr>Helpful Strategies: </vt:lpstr>
      <vt:lpstr>Conclusions </vt:lpstr>
      <vt:lpstr>Conclusions </vt:lpstr>
      <vt:lpstr>Questions?  Comments?  Experiences?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Haley</cp:lastModifiedBy>
  <cp:revision>5</cp:revision>
  <dcterms:modified xsi:type="dcterms:W3CDTF">2025-04-19T14:52:51Z</dcterms:modified>
</cp:coreProperties>
</file>