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8" r:id="rId3"/>
    <p:sldId id="260" r:id="rId4"/>
    <p:sldId id="289" r:id="rId5"/>
    <p:sldId id="262" r:id="rId6"/>
    <p:sldId id="263" r:id="rId7"/>
    <p:sldId id="264" r:id="rId8"/>
    <p:sldId id="265" r:id="rId9"/>
    <p:sldId id="266" r:id="rId10"/>
    <p:sldId id="267" r:id="rId11"/>
    <p:sldId id="268" r:id="rId12"/>
    <p:sldId id="290" r:id="rId13"/>
    <p:sldId id="269" r:id="rId14"/>
    <p:sldId id="291" r:id="rId15"/>
    <p:sldId id="271" r:id="rId16"/>
    <p:sldId id="274" r:id="rId17"/>
    <p:sldId id="275" r:id="rId18"/>
    <p:sldId id="276" r:id="rId19"/>
    <p:sldId id="277" r:id="rId20"/>
    <p:sldId id="278" r:id="rId21"/>
    <p:sldId id="281" r:id="rId22"/>
    <p:sldId id="285" r:id="rId23"/>
    <p:sldId id="284" r:id="rId24"/>
    <p:sldId id="279" r:id="rId25"/>
    <p:sldId id="282" r:id="rId26"/>
    <p:sldId id="286" r:id="rId27"/>
    <p:sldId id="292" r:id="rId28"/>
    <p:sldId id="293" r:id="rId29"/>
    <p:sldId id="287" r:id="rId30"/>
    <p:sldId id="288" r:id="rId31"/>
    <p:sldId id="294"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ungP" initials="Y" lastIdx="1" clrIdx="0">
    <p:extLst>
      <p:ext uri="{19B8F6BF-5375-455C-9EA6-DF929625EA0E}">
        <p15:presenceInfo xmlns:p15="http://schemas.microsoft.com/office/powerpoint/2012/main" userId="S-1-5-21-4265015632-2890982846-1145617646-18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43" autoAdjust="0"/>
    <p:restoredTop sz="94660"/>
  </p:normalViewPr>
  <p:slideViewPr>
    <p:cSldViewPr snapToGrid="0">
      <p:cViewPr varScale="1">
        <p:scale>
          <a:sx n="69" d="100"/>
          <a:sy n="69" d="100"/>
        </p:scale>
        <p:origin x="10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ungP" userId="ffddd8c8-63cd-4bbf-90d3-d71f584c78af" providerId="ADAL" clId="{8FFBCFE9-45BD-4893-A989-45D7A2ACF6AC}"/>
    <pc:docChg chg="undo custSel addSld delSld modSld sldOrd">
      <pc:chgData name="YoungP" userId="ffddd8c8-63cd-4bbf-90d3-d71f584c78af" providerId="ADAL" clId="{8FFBCFE9-45BD-4893-A989-45D7A2ACF6AC}" dt="2023-09-06T12:34:00.739" v="10537" actId="27636"/>
      <pc:docMkLst>
        <pc:docMk/>
      </pc:docMkLst>
      <pc:sldChg chg="addSp modSp">
        <pc:chgData name="YoungP" userId="ffddd8c8-63cd-4bbf-90d3-d71f584c78af" providerId="ADAL" clId="{8FFBCFE9-45BD-4893-A989-45D7A2ACF6AC}" dt="2023-09-05T18:42:44.334" v="4" actId="1076"/>
        <pc:sldMkLst>
          <pc:docMk/>
          <pc:sldMk cId="1571159581" sldId="256"/>
        </pc:sldMkLst>
        <pc:picChg chg="add mod">
          <ac:chgData name="YoungP" userId="ffddd8c8-63cd-4bbf-90d3-d71f584c78af" providerId="ADAL" clId="{8FFBCFE9-45BD-4893-A989-45D7A2ACF6AC}" dt="2023-09-05T18:42:44.334" v="4" actId="1076"/>
          <ac:picMkLst>
            <pc:docMk/>
            <pc:sldMk cId="1571159581" sldId="256"/>
            <ac:picMk id="4" creationId="{F28BC2F4-71B7-439A-80E3-73A60E2D654E}"/>
          </ac:picMkLst>
        </pc:picChg>
      </pc:sldChg>
      <pc:sldChg chg="addSp delSp modSp add modAnim">
        <pc:chgData name="YoungP" userId="ffddd8c8-63cd-4bbf-90d3-d71f584c78af" providerId="ADAL" clId="{8FFBCFE9-45BD-4893-A989-45D7A2ACF6AC}" dt="2023-09-05T19:11:32.755" v="58"/>
        <pc:sldMkLst>
          <pc:docMk/>
          <pc:sldMk cId="2063105959" sldId="257"/>
        </pc:sldMkLst>
        <pc:spChg chg="mod">
          <ac:chgData name="YoungP" userId="ffddd8c8-63cd-4bbf-90d3-d71f584c78af" providerId="ADAL" clId="{8FFBCFE9-45BD-4893-A989-45D7A2ACF6AC}" dt="2023-09-05T19:02:15.970" v="35" actId="20577"/>
          <ac:spMkLst>
            <pc:docMk/>
            <pc:sldMk cId="2063105959" sldId="257"/>
            <ac:spMk id="2" creationId="{CEAC8AA0-1F2B-4407-8975-EC4B23C9BF5D}"/>
          </ac:spMkLst>
        </pc:spChg>
        <pc:spChg chg="del">
          <ac:chgData name="YoungP" userId="ffddd8c8-63cd-4bbf-90d3-d71f584c78af" providerId="ADAL" clId="{8FFBCFE9-45BD-4893-A989-45D7A2ACF6AC}" dt="2023-09-05T19:04:01.516" v="36" actId="931"/>
          <ac:spMkLst>
            <pc:docMk/>
            <pc:sldMk cId="2063105959" sldId="257"/>
            <ac:spMk id="3" creationId="{2FCEBC64-8084-4A25-8CFB-ABA499A5DBAF}"/>
          </ac:spMkLst>
        </pc:spChg>
        <pc:picChg chg="add mod">
          <ac:chgData name="YoungP" userId="ffddd8c8-63cd-4bbf-90d3-d71f584c78af" providerId="ADAL" clId="{8FFBCFE9-45BD-4893-A989-45D7A2ACF6AC}" dt="2023-09-05T19:11:23.526" v="57" actId="1076"/>
          <ac:picMkLst>
            <pc:docMk/>
            <pc:sldMk cId="2063105959" sldId="257"/>
            <ac:picMk id="5" creationId="{CFCF7A26-9618-4A01-B4EE-3C1803273389}"/>
          </ac:picMkLst>
        </pc:picChg>
        <pc:picChg chg="add mod modCrop">
          <ac:chgData name="YoungP" userId="ffddd8c8-63cd-4bbf-90d3-d71f584c78af" providerId="ADAL" clId="{8FFBCFE9-45BD-4893-A989-45D7A2ACF6AC}" dt="2023-09-05T19:11:16.883" v="54" actId="1076"/>
          <ac:picMkLst>
            <pc:docMk/>
            <pc:sldMk cId="2063105959" sldId="257"/>
            <ac:picMk id="7" creationId="{33DF8519-3841-4946-B2ED-ABB02EF1C0C6}"/>
          </ac:picMkLst>
        </pc:picChg>
        <pc:picChg chg="add mod modCrop">
          <ac:chgData name="YoungP" userId="ffddd8c8-63cd-4bbf-90d3-d71f584c78af" providerId="ADAL" clId="{8FFBCFE9-45BD-4893-A989-45D7A2ACF6AC}" dt="2023-09-05T19:11:11.434" v="52" actId="14100"/>
          <ac:picMkLst>
            <pc:docMk/>
            <pc:sldMk cId="2063105959" sldId="257"/>
            <ac:picMk id="9" creationId="{7FAE4E78-A127-4993-9C2F-C71C37D59D72}"/>
          </ac:picMkLst>
        </pc:picChg>
      </pc:sldChg>
      <pc:sldChg chg="addSp modSp add modAnim">
        <pc:chgData name="YoungP" userId="ffddd8c8-63cd-4bbf-90d3-d71f584c78af" providerId="ADAL" clId="{8FFBCFE9-45BD-4893-A989-45D7A2ACF6AC}" dt="2023-09-06T11:34:16.647" v="9697" actId="20577"/>
        <pc:sldMkLst>
          <pc:docMk/>
          <pc:sldMk cId="1670320675" sldId="258"/>
        </pc:sldMkLst>
        <pc:spChg chg="mod">
          <ac:chgData name="YoungP" userId="ffddd8c8-63cd-4bbf-90d3-d71f584c78af" providerId="ADAL" clId="{8FFBCFE9-45BD-4893-A989-45D7A2ACF6AC}" dt="2023-09-05T19:31:30.667" v="358" actId="1076"/>
          <ac:spMkLst>
            <pc:docMk/>
            <pc:sldMk cId="1670320675" sldId="258"/>
            <ac:spMk id="2" creationId="{CEAC8AA0-1F2B-4407-8975-EC4B23C9BF5D}"/>
          </ac:spMkLst>
        </pc:spChg>
        <pc:spChg chg="mod">
          <ac:chgData name="YoungP" userId="ffddd8c8-63cd-4bbf-90d3-d71f584c78af" providerId="ADAL" clId="{8FFBCFE9-45BD-4893-A989-45D7A2ACF6AC}" dt="2023-09-06T11:34:16.647" v="9697" actId="20577"/>
          <ac:spMkLst>
            <pc:docMk/>
            <pc:sldMk cId="1670320675" sldId="258"/>
            <ac:spMk id="3" creationId="{2FCEBC64-8084-4A25-8CFB-ABA499A5DBAF}"/>
          </ac:spMkLst>
        </pc:spChg>
        <pc:picChg chg="add mod">
          <ac:chgData name="YoungP" userId="ffddd8c8-63cd-4bbf-90d3-d71f584c78af" providerId="ADAL" clId="{8FFBCFE9-45BD-4893-A989-45D7A2ACF6AC}" dt="2023-09-05T19:14:18.768" v="147" actId="1076"/>
          <ac:picMkLst>
            <pc:docMk/>
            <pc:sldMk cId="1670320675" sldId="258"/>
            <ac:picMk id="4" creationId="{328DE0B3-25FB-4E8F-B829-AEC04CC5DA9B}"/>
          </ac:picMkLst>
        </pc:picChg>
      </pc:sldChg>
      <pc:sldChg chg="addSp delSp modSp add del modAnim">
        <pc:chgData name="YoungP" userId="ffddd8c8-63cd-4bbf-90d3-d71f584c78af" providerId="ADAL" clId="{8FFBCFE9-45BD-4893-A989-45D7A2ACF6AC}" dt="2023-09-06T11:45:18.696" v="9812" actId="2696"/>
        <pc:sldMkLst>
          <pc:docMk/>
          <pc:sldMk cId="3188033144" sldId="259"/>
        </pc:sldMkLst>
        <pc:spChg chg="mod">
          <ac:chgData name="YoungP" userId="ffddd8c8-63cd-4bbf-90d3-d71f584c78af" providerId="ADAL" clId="{8FFBCFE9-45BD-4893-A989-45D7A2ACF6AC}" dt="2023-09-05T19:55:13.521" v="963" actId="20577"/>
          <ac:spMkLst>
            <pc:docMk/>
            <pc:sldMk cId="3188033144" sldId="259"/>
            <ac:spMk id="2" creationId="{CEAC8AA0-1F2B-4407-8975-EC4B23C9BF5D}"/>
          </ac:spMkLst>
        </pc:spChg>
        <pc:spChg chg="mod">
          <ac:chgData name="YoungP" userId="ffddd8c8-63cd-4bbf-90d3-d71f584c78af" providerId="ADAL" clId="{8FFBCFE9-45BD-4893-A989-45D7A2ACF6AC}" dt="2023-09-06T03:05:17.732" v="8393" actId="20577"/>
          <ac:spMkLst>
            <pc:docMk/>
            <pc:sldMk cId="3188033144" sldId="259"/>
            <ac:spMk id="3" creationId="{2FCEBC64-8084-4A25-8CFB-ABA499A5DBAF}"/>
          </ac:spMkLst>
        </pc:spChg>
        <pc:picChg chg="del">
          <ac:chgData name="YoungP" userId="ffddd8c8-63cd-4bbf-90d3-d71f584c78af" providerId="ADAL" clId="{8FFBCFE9-45BD-4893-A989-45D7A2ACF6AC}" dt="2023-09-05T19:55:04.019" v="948"/>
          <ac:picMkLst>
            <pc:docMk/>
            <pc:sldMk cId="3188033144" sldId="259"/>
            <ac:picMk id="4" creationId="{328DE0B3-25FB-4E8F-B829-AEC04CC5DA9B}"/>
          </ac:picMkLst>
        </pc:picChg>
        <pc:picChg chg="add mod">
          <ac:chgData name="YoungP" userId="ffddd8c8-63cd-4bbf-90d3-d71f584c78af" providerId="ADAL" clId="{8FFBCFE9-45BD-4893-A989-45D7A2ACF6AC}" dt="2023-09-05T20:01:59.563" v="1069" actId="1076"/>
          <ac:picMkLst>
            <pc:docMk/>
            <pc:sldMk cId="3188033144" sldId="259"/>
            <ac:picMk id="5" creationId="{B4F8EC13-C2EE-4D10-B6AA-A847EFB6810F}"/>
          </ac:picMkLst>
        </pc:picChg>
      </pc:sldChg>
      <pc:sldChg chg="addSp delSp modSp add modAnim">
        <pc:chgData name="YoungP" userId="ffddd8c8-63cd-4bbf-90d3-d71f584c78af" providerId="ADAL" clId="{8FFBCFE9-45BD-4893-A989-45D7A2ACF6AC}" dt="2023-09-06T11:33:37.125" v="9667"/>
        <pc:sldMkLst>
          <pc:docMk/>
          <pc:sldMk cId="1010884445" sldId="260"/>
        </pc:sldMkLst>
        <pc:spChg chg="mod">
          <ac:chgData name="YoungP" userId="ffddd8c8-63cd-4bbf-90d3-d71f584c78af" providerId="ADAL" clId="{8FFBCFE9-45BD-4893-A989-45D7A2ACF6AC}" dt="2023-09-05T22:59:37.188" v="2865" actId="1076"/>
          <ac:spMkLst>
            <pc:docMk/>
            <pc:sldMk cId="1010884445" sldId="260"/>
            <ac:spMk id="3" creationId="{2FCEBC64-8084-4A25-8CFB-ABA499A5DBAF}"/>
          </ac:spMkLst>
        </pc:spChg>
        <pc:spChg chg="add del mod">
          <ac:chgData name="YoungP" userId="ffddd8c8-63cd-4bbf-90d3-d71f584c78af" providerId="ADAL" clId="{8FFBCFE9-45BD-4893-A989-45D7A2ACF6AC}" dt="2023-09-06T11:33:37.125" v="9667"/>
          <ac:spMkLst>
            <pc:docMk/>
            <pc:sldMk cId="1010884445" sldId="260"/>
            <ac:spMk id="5" creationId="{7BEF29A5-31C6-4558-B12B-AAD5CA198624}"/>
          </ac:spMkLst>
        </pc:spChg>
      </pc:sldChg>
      <pc:sldChg chg="addSp delSp modSp add del modAnim">
        <pc:chgData name="YoungP" userId="ffddd8c8-63cd-4bbf-90d3-d71f584c78af" providerId="ADAL" clId="{8FFBCFE9-45BD-4893-A989-45D7A2ACF6AC}" dt="2023-09-06T11:33:45.348" v="9668" actId="2696"/>
        <pc:sldMkLst>
          <pc:docMk/>
          <pc:sldMk cId="633900248" sldId="261"/>
        </pc:sldMkLst>
        <pc:spChg chg="mod">
          <ac:chgData name="YoungP" userId="ffddd8c8-63cd-4bbf-90d3-d71f584c78af" providerId="ADAL" clId="{8FFBCFE9-45BD-4893-A989-45D7A2ACF6AC}" dt="2023-09-05T19:41:50.567" v="857" actId="5793"/>
          <ac:spMkLst>
            <pc:docMk/>
            <pc:sldMk cId="633900248" sldId="261"/>
            <ac:spMk id="3" creationId="{2FCEBC64-8084-4A25-8CFB-ABA499A5DBAF}"/>
          </ac:spMkLst>
        </pc:spChg>
        <pc:spChg chg="del">
          <ac:chgData name="YoungP" userId="ffddd8c8-63cd-4bbf-90d3-d71f584c78af" providerId="ADAL" clId="{8FFBCFE9-45BD-4893-A989-45D7A2ACF6AC}" dt="2023-09-05T19:38:14.367" v="459"/>
          <ac:spMkLst>
            <pc:docMk/>
            <pc:sldMk cId="633900248" sldId="261"/>
            <ac:spMk id="5" creationId="{7BEF29A5-31C6-4558-B12B-AAD5CA198624}"/>
          </ac:spMkLst>
        </pc:spChg>
        <pc:spChg chg="add mod">
          <ac:chgData name="YoungP" userId="ffddd8c8-63cd-4bbf-90d3-d71f584c78af" providerId="ADAL" clId="{8FFBCFE9-45BD-4893-A989-45D7A2ACF6AC}" dt="2023-09-05T19:42:28.028" v="864" actId="1076"/>
          <ac:spMkLst>
            <pc:docMk/>
            <pc:sldMk cId="633900248" sldId="261"/>
            <ac:spMk id="6" creationId="{BF1B6F2D-CD14-4C30-A1D1-6C7937C8E6C4}"/>
          </ac:spMkLst>
        </pc:spChg>
        <pc:spChg chg="add mod">
          <ac:chgData name="YoungP" userId="ffddd8c8-63cd-4bbf-90d3-d71f584c78af" providerId="ADAL" clId="{8FFBCFE9-45BD-4893-A989-45D7A2ACF6AC}" dt="2023-09-06T03:04:36.328" v="8338" actId="20577"/>
          <ac:spMkLst>
            <pc:docMk/>
            <pc:sldMk cId="633900248" sldId="261"/>
            <ac:spMk id="7" creationId="{F1A4C2A5-9112-4C39-9240-8391B277DF10}"/>
          </ac:spMkLst>
        </pc:spChg>
      </pc:sldChg>
      <pc:sldChg chg="addSp delSp modSp add">
        <pc:chgData name="YoungP" userId="ffddd8c8-63cd-4bbf-90d3-d71f584c78af" providerId="ADAL" clId="{8FFBCFE9-45BD-4893-A989-45D7A2ACF6AC}" dt="2023-09-06T03:40:19.906" v="9536" actId="1076"/>
        <pc:sldMkLst>
          <pc:docMk/>
          <pc:sldMk cId="1763510368" sldId="262"/>
        </pc:sldMkLst>
        <pc:spChg chg="mod">
          <ac:chgData name="YoungP" userId="ffddd8c8-63cd-4bbf-90d3-d71f584c78af" providerId="ADAL" clId="{8FFBCFE9-45BD-4893-A989-45D7A2ACF6AC}" dt="2023-09-05T23:14:33.563" v="3061" actId="1076"/>
          <ac:spMkLst>
            <pc:docMk/>
            <pc:sldMk cId="1763510368" sldId="262"/>
            <ac:spMk id="2" creationId="{CEAC8AA0-1F2B-4407-8975-EC4B23C9BF5D}"/>
          </ac:spMkLst>
        </pc:spChg>
        <pc:spChg chg="mod">
          <ac:chgData name="YoungP" userId="ffddd8c8-63cd-4bbf-90d3-d71f584c78af" providerId="ADAL" clId="{8FFBCFE9-45BD-4893-A989-45D7A2ACF6AC}" dt="2023-09-06T03:40:19.906" v="9536" actId="1076"/>
          <ac:spMkLst>
            <pc:docMk/>
            <pc:sldMk cId="1763510368" sldId="262"/>
            <ac:spMk id="3" creationId="{2FCEBC64-8084-4A25-8CFB-ABA499A5DBAF}"/>
          </ac:spMkLst>
        </pc:spChg>
        <pc:picChg chg="del">
          <ac:chgData name="YoungP" userId="ffddd8c8-63cd-4bbf-90d3-d71f584c78af" providerId="ADAL" clId="{8FFBCFE9-45BD-4893-A989-45D7A2ACF6AC}" dt="2023-09-05T20:05:37.670" v="1086"/>
          <ac:picMkLst>
            <pc:docMk/>
            <pc:sldMk cId="1763510368" sldId="262"/>
            <ac:picMk id="4" creationId="{328DE0B3-25FB-4E8F-B829-AEC04CC5DA9B}"/>
          </ac:picMkLst>
        </pc:picChg>
        <pc:picChg chg="add mod">
          <ac:chgData name="YoungP" userId="ffddd8c8-63cd-4bbf-90d3-d71f584c78af" providerId="ADAL" clId="{8FFBCFE9-45BD-4893-A989-45D7A2ACF6AC}" dt="2023-09-05T23:14:23.288" v="3060" actId="1076"/>
          <ac:picMkLst>
            <pc:docMk/>
            <pc:sldMk cId="1763510368" sldId="262"/>
            <ac:picMk id="5" creationId="{AAE2646B-D943-472F-A991-784728A5EBDC}"/>
          </ac:picMkLst>
        </pc:picChg>
      </pc:sldChg>
      <pc:sldChg chg="modSp add">
        <pc:chgData name="YoungP" userId="ffddd8c8-63cd-4bbf-90d3-d71f584c78af" providerId="ADAL" clId="{8FFBCFE9-45BD-4893-A989-45D7A2ACF6AC}" dt="2023-09-06T03:06:15.223" v="8421" actId="20577"/>
        <pc:sldMkLst>
          <pc:docMk/>
          <pc:sldMk cId="383353499" sldId="263"/>
        </pc:sldMkLst>
        <pc:spChg chg="mod">
          <ac:chgData name="YoungP" userId="ffddd8c8-63cd-4bbf-90d3-d71f584c78af" providerId="ADAL" clId="{8FFBCFE9-45BD-4893-A989-45D7A2ACF6AC}" dt="2023-09-06T03:05:55.446" v="8395" actId="121"/>
          <ac:spMkLst>
            <pc:docMk/>
            <pc:sldMk cId="383353499" sldId="263"/>
            <ac:spMk id="2" creationId="{CEAC8AA0-1F2B-4407-8975-EC4B23C9BF5D}"/>
          </ac:spMkLst>
        </pc:spChg>
        <pc:spChg chg="mod">
          <ac:chgData name="YoungP" userId="ffddd8c8-63cd-4bbf-90d3-d71f584c78af" providerId="ADAL" clId="{8FFBCFE9-45BD-4893-A989-45D7A2ACF6AC}" dt="2023-09-06T03:06:15.223" v="8421" actId="20577"/>
          <ac:spMkLst>
            <pc:docMk/>
            <pc:sldMk cId="383353499" sldId="263"/>
            <ac:spMk id="3" creationId="{2FCEBC64-8084-4A25-8CFB-ABA499A5DBAF}"/>
          </ac:spMkLst>
        </pc:spChg>
      </pc:sldChg>
      <pc:sldChg chg="addSp delSp modSp add modAnim">
        <pc:chgData name="YoungP" userId="ffddd8c8-63cd-4bbf-90d3-d71f584c78af" providerId="ADAL" clId="{8FFBCFE9-45BD-4893-A989-45D7A2ACF6AC}" dt="2023-09-06T01:12:44.293" v="7094"/>
        <pc:sldMkLst>
          <pc:docMk/>
          <pc:sldMk cId="1668615887" sldId="264"/>
        </pc:sldMkLst>
        <pc:spChg chg="mod">
          <ac:chgData name="YoungP" userId="ffddd8c8-63cd-4bbf-90d3-d71f584c78af" providerId="ADAL" clId="{8FFBCFE9-45BD-4893-A989-45D7A2ACF6AC}" dt="2023-09-06T01:09:26.477" v="6955" actId="14100"/>
          <ac:spMkLst>
            <pc:docMk/>
            <pc:sldMk cId="1668615887" sldId="264"/>
            <ac:spMk id="2" creationId="{CEAC8AA0-1F2B-4407-8975-EC4B23C9BF5D}"/>
          </ac:spMkLst>
        </pc:spChg>
        <pc:spChg chg="mod">
          <ac:chgData name="YoungP" userId="ffddd8c8-63cd-4bbf-90d3-d71f584c78af" providerId="ADAL" clId="{8FFBCFE9-45BD-4893-A989-45D7A2ACF6AC}" dt="2023-09-05T20:21:17.562" v="1911" actId="5793"/>
          <ac:spMkLst>
            <pc:docMk/>
            <pc:sldMk cId="1668615887" sldId="264"/>
            <ac:spMk id="3" creationId="{2FCEBC64-8084-4A25-8CFB-ABA499A5DBAF}"/>
          </ac:spMkLst>
        </pc:spChg>
        <pc:spChg chg="add mod">
          <ac:chgData name="YoungP" userId="ffddd8c8-63cd-4bbf-90d3-d71f584c78af" providerId="ADAL" clId="{8FFBCFE9-45BD-4893-A989-45D7A2ACF6AC}" dt="2023-09-05T23:17:59.836" v="3117" actId="20577"/>
          <ac:spMkLst>
            <pc:docMk/>
            <pc:sldMk cId="1668615887" sldId="264"/>
            <ac:spMk id="6" creationId="{1E3CC844-824E-4810-861B-F27697776D10}"/>
          </ac:spMkLst>
        </pc:spChg>
        <pc:spChg chg="add mod">
          <ac:chgData name="YoungP" userId="ffddd8c8-63cd-4bbf-90d3-d71f584c78af" providerId="ADAL" clId="{8FFBCFE9-45BD-4893-A989-45D7A2ACF6AC}" dt="2023-09-06T01:12:39.145" v="7093" actId="1076"/>
          <ac:spMkLst>
            <pc:docMk/>
            <pc:sldMk cId="1668615887" sldId="264"/>
            <ac:spMk id="8" creationId="{EB3BBABB-BFC3-4A02-B2DD-C09A2524609C}"/>
          </ac:spMkLst>
        </pc:spChg>
        <pc:picChg chg="add mod modCrop">
          <ac:chgData name="YoungP" userId="ffddd8c8-63cd-4bbf-90d3-d71f584c78af" providerId="ADAL" clId="{8FFBCFE9-45BD-4893-A989-45D7A2ACF6AC}" dt="2023-09-05T20:21:22.201" v="1912" actId="1076"/>
          <ac:picMkLst>
            <pc:docMk/>
            <pc:sldMk cId="1668615887" sldId="264"/>
            <ac:picMk id="4" creationId="{5A79E6F3-53DC-45A4-ADCA-FADE70EDB5E4}"/>
          </ac:picMkLst>
        </pc:picChg>
        <pc:picChg chg="add del mod modCrop">
          <ac:chgData name="YoungP" userId="ffddd8c8-63cd-4bbf-90d3-d71f584c78af" providerId="ADAL" clId="{8FFBCFE9-45BD-4893-A989-45D7A2ACF6AC}" dt="2023-09-05T23:16:52.285" v="3097"/>
          <ac:picMkLst>
            <pc:docMk/>
            <pc:sldMk cId="1668615887" sldId="264"/>
            <ac:picMk id="5" creationId="{5A1EDE97-75FF-4B2F-BEC0-E020AAA964E7}"/>
          </ac:picMkLst>
        </pc:picChg>
        <pc:picChg chg="add mod modCrop">
          <ac:chgData name="YoungP" userId="ffddd8c8-63cd-4bbf-90d3-d71f584c78af" providerId="ADAL" clId="{8FFBCFE9-45BD-4893-A989-45D7A2ACF6AC}" dt="2023-09-05T23:17:16.968" v="3102" actId="1076"/>
          <ac:picMkLst>
            <pc:docMk/>
            <pc:sldMk cId="1668615887" sldId="264"/>
            <ac:picMk id="7" creationId="{E11361CF-A5FB-4190-9616-C78AFF6D5EA3}"/>
          </ac:picMkLst>
        </pc:picChg>
      </pc:sldChg>
      <pc:sldChg chg="addSp delSp modSp add modAnim">
        <pc:chgData name="YoungP" userId="ffddd8c8-63cd-4bbf-90d3-d71f584c78af" providerId="ADAL" clId="{8FFBCFE9-45BD-4893-A989-45D7A2ACF6AC}" dt="2023-09-06T12:33:14.863" v="10535" actId="20577"/>
        <pc:sldMkLst>
          <pc:docMk/>
          <pc:sldMk cId="214446996" sldId="265"/>
        </pc:sldMkLst>
        <pc:spChg chg="mod">
          <ac:chgData name="YoungP" userId="ffddd8c8-63cd-4bbf-90d3-d71f584c78af" providerId="ADAL" clId="{8FFBCFE9-45BD-4893-A989-45D7A2ACF6AC}" dt="2023-09-05T20:32:28.822" v="2199" actId="1076"/>
          <ac:spMkLst>
            <pc:docMk/>
            <pc:sldMk cId="214446996" sldId="265"/>
            <ac:spMk id="2" creationId="{CEAC8AA0-1F2B-4407-8975-EC4B23C9BF5D}"/>
          </ac:spMkLst>
        </pc:spChg>
        <pc:spChg chg="mod">
          <ac:chgData name="YoungP" userId="ffddd8c8-63cd-4bbf-90d3-d71f584c78af" providerId="ADAL" clId="{8FFBCFE9-45BD-4893-A989-45D7A2ACF6AC}" dt="2023-09-06T12:33:14.863" v="10535" actId="20577"/>
          <ac:spMkLst>
            <pc:docMk/>
            <pc:sldMk cId="214446996" sldId="265"/>
            <ac:spMk id="3" creationId="{2FCEBC64-8084-4A25-8CFB-ABA499A5DBAF}"/>
          </ac:spMkLst>
        </pc:spChg>
        <pc:spChg chg="del">
          <ac:chgData name="YoungP" userId="ffddd8c8-63cd-4bbf-90d3-d71f584c78af" providerId="ADAL" clId="{8FFBCFE9-45BD-4893-A989-45D7A2ACF6AC}" dt="2023-09-05T20:29:17.241" v="2143"/>
          <ac:spMkLst>
            <pc:docMk/>
            <pc:sldMk cId="214446996" sldId="265"/>
            <ac:spMk id="6" creationId="{1E3CC844-824E-4810-861B-F27697776D10}"/>
          </ac:spMkLst>
        </pc:spChg>
        <pc:spChg chg="add mod">
          <ac:chgData name="YoungP" userId="ffddd8c8-63cd-4bbf-90d3-d71f584c78af" providerId="ADAL" clId="{8FFBCFE9-45BD-4893-A989-45D7A2ACF6AC}" dt="2023-09-06T01:29:58.464" v="7363" actId="1076"/>
          <ac:spMkLst>
            <pc:docMk/>
            <pc:sldMk cId="214446996" sldId="265"/>
            <ac:spMk id="9" creationId="{639CA143-F3FF-4708-BEFD-A18B110FD744}"/>
          </ac:spMkLst>
        </pc:spChg>
        <pc:picChg chg="del">
          <ac:chgData name="YoungP" userId="ffddd8c8-63cd-4bbf-90d3-d71f584c78af" providerId="ADAL" clId="{8FFBCFE9-45BD-4893-A989-45D7A2ACF6AC}" dt="2023-09-05T20:29:20.740" v="2144"/>
          <ac:picMkLst>
            <pc:docMk/>
            <pc:sldMk cId="214446996" sldId="265"/>
            <ac:picMk id="4" creationId="{5A79E6F3-53DC-45A4-ADCA-FADE70EDB5E4}"/>
          </ac:picMkLst>
        </pc:picChg>
        <pc:picChg chg="del">
          <ac:chgData name="YoungP" userId="ffddd8c8-63cd-4bbf-90d3-d71f584c78af" providerId="ADAL" clId="{8FFBCFE9-45BD-4893-A989-45D7A2ACF6AC}" dt="2023-09-05T20:29:12.295" v="2142"/>
          <ac:picMkLst>
            <pc:docMk/>
            <pc:sldMk cId="214446996" sldId="265"/>
            <ac:picMk id="5" creationId="{5A1EDE97-75FF-4B2F-BEC0-E020AAA964E7}"/>
          </ac:picMkLst>
        </pc:picChg>
        <pc:picChg chg="add del mod modCrop">
          <ac:chgData name="YoungP" userId="ffddd8c8-63cd-4bbf-90d3-d71f584c78af" providerId="ADAL" clId="{8FFBCFE9-45BD-4893-A989-45D7A2ACF6AC}" dt="2023-09-06T01:20:11.156" v="7155"/>
          <ac:picMkLst>
            <pc:docMk/>
            <pc:sldMk cId="214446996" sldId="265"/>
            <ac:picMk id="7" creationId="{E41F6D13-0541-4A43-8BFB-3D1DE66AD90B}"/>
          </ac:picMkLst>
        </pc:picChg>
        <pc:picChg chg="add mod">
          <ac:chgData name="YoungP" userId="ffddd8c8-63cd-4bbf-90d3-d71f584c78af" providerId="ADAL" clId="{8FFBCFE9-45BD-4893-A989-45D7A2ACF6AC}" dt="2023-09-06T01:20:26.405" v="7158" actId="1076"/>
          <ac:picMkLst>
            <pc:docMk/>
            <pc:sldMk cId="214446996" sldId="265"/>
            <ac:picMk id="8" creationId="{AB4E9AB2-CD61-443A-B148-64E17509DD33}"/>
          </ac:picMkLst>
        </pc:picChg>
      </pc:sldChg>
      <pc:sldChg chg="addSp delSp modSp add modAnim">
        <pc:chgData name="YoungP" userId="ffddd8c8-63cd-4bbf-90d3-d71f584c78af" providerId="ADAL" clId="{8FFBCFE9-45BD-4893-A989-45D7A2ACF6AC}" dt="2023-09-06T01:27:28.361" v="7310" actId="1076"/>
        <pc:sldMkLst>
          <pc:docMk/>
          <pc:sldMk cId="3014196829" sldId="266"/>
        </pc:sldMkLst>
        <pc:spChg chg="mod">
          <ac:chgData name="YoungP" userId="ffddd8c8-63cd-4bbf-90d3-d71f584c78af" providerId="ADAL" clId="{8FFBCFE9-45BD-4893-A989-45D7A2ACF6AC}" dt="2023-09-05T20:49:59.877" v="2553" actId="27636"/>
          <ac:spMkLst>
            <pc:docMk/>
            <pc:sldMk cId="3014196829" sldId="266"/>
            <ac:spMk id="3" creationId="{2FCEBC64-8084-4A25-8CFB-ABA499A5DBAF}"/>
          </ac:spMkLst>
        </pc:spChg>
        <pc:spChg chg="add mod">
          <ac:chgData name="YoungP" userId="ffddd8c8-63cd-4bbf-90d3-d71f584c78af" providerId="ADAL" clId="{8FFBCFE9-45BD-4893-A989-45D7A2ACF6AC}" dt="2023-09-06T01:25:38.506" v="7253" actId="20577"/>
          <ac:spMkLst>
            <pc:docMk/>
            <pc:sldMk cId="3014196829" sldId="266"/>
            <ac:spMk id="4" creationId="{1EAF80E8-15AE-40EB-9132-3BDFBE11D995}"/>
          </ac:spMkLst>
        </pc:spChg>
        <pc:spChg chg="add mod">
          <ac:chgData name="YoungP" userId="ffddd8c8-63cd-4bbf-90d3-d71f584c78af" providerId="ADAL" clId="{8FFBCFE9-45BD-4893-A989-45D7A2ACF6AC}" dt="2023-09-06T01:26:11.186" v="7254" actId="767"/>
          <ac:spMkLst>
            <pc:docMk/>
            <pc:sldMk cId="3014196829" sldId="266"/>
            <ac:spMk id="5" creationId="{767E65F3-A685-4E36-8CB9-5E92AD6AA1A3}"/>
          </ac:spMkLst>
        </pc:spChg>
        <pc:spChg chg="add mod">
          <ac:chgData name="YoungP" userId="ffddd8c8-63cd-4bbf-90d3-d71f584c78af" providerId="ADAL" clId="{8FFBCFE9-45BD-4893-A989-45D7A2ACF6AC}" dt="2023-09-06T01:27:28.361" v="7310" actId="1076"/>
          <ac:spMkLst>
            <pc:docMk/>
            <pc:sldMk cId="3014196829" sldId="266"/>
            <ac:spMk id="6" creationId="{E68A21A0-08D6-46F2-B2CF-4A9272FE7E31}"/>
          </ac:spMkLst>
        </pc:spChg>
        <pc:picChg chg="del">
          <ac:chgData name="YoungP" userId="ffddd8c8-63cd-4bbf-90d3-d71f584c78af" providerId="ADAL" clId="{8FFBCFE9-45BD-4893-A989-45D7A2ACF6AC}" dt="2023-09-05T20:45:50.188" v="2498"/>
          <ac:picMkLst>
            <pc:docMk/>
            <pc:sldMk cId="3014196829" sldId="266"/>
            <ac:picMk id="7" creationId="{E41F6D13-0541-4A43-8BFB-3D1DE66AD90B}"/>
          </ac:picMkLst>
        </pc:picChg>
      </pc:sldChg>
      <pc:sldChg chg="addSp modSp add modAnim addCm delCm">
        <pc:chgData name="YoungP" userId="ffddd8c8-63cd-4bbf-90d3-d71f584c78af" providerId="ADAL" clId="{8FFBCFE9-45BD-4893-A989-45D7A2ACF6AC}" dt="2023-09-06T03:41:59.498" v="9552" actId="20577"/>
        <pc:sldMkLst>
          <pc:docMk/>
          <pc:sldMk cId="763702404" sldId="267"/>
        </pc:sldMkLst>
        <pc:spChg chg="mod">
          <ac:chgData name="YoungP" userId="ffddd8c8-63cd-4bbf-90d3-d71f584c78af" providerId="ADAL" clId="{8FFBCFE9-45BD-4893-A989-45D7A2ACF6AC}" dt="2023-09-05T21:11:41.205" v="2831" actId="1076"/>
          <ac:spMkLst>
            <pc:docMk/>
            <pc:sldMk cId="763702404" sldId="267"/>
            <ac:spMk id="2" creationId="{CEAC8AA0-1F2B-4407-8975-EC4B23C9BF5D}"/>
          </ac:spMkLst>
        </pc:spChg>
        <pc:spChg chg="mod">
          <ac:chgData name="YoungP" userId="ffddd8c8-63cd-4bbf-90d3-d71f584c78af" providerId="ADAL" clId="{8FFBCFE9-45BD-4893-A989-45D7A2ACF6AC}" dt="2023-09-05T21:04:18.833" v="2638" actId="255"/>
          <ac:spMkLst>
            <pc:docMk/>
            <pc:sldMk cId="763702404" sldId="267"/>
            <ac:spMk id="3" creationId="{2FCEBC64-8084-4A25-8CFB-ABA499A5DBAF}"/>
          </ac:spMkLst>
        </pc:spChg>
        <pc:spChg chg="add mod">
          <ac:chgData name="YoungP" userId="ffddd8c8-63cd-4bbf-90d3-d71f584c78af" providerId="ADAL" clId="{8FFBCFE9-45BD-4893-A989-45D7A2ACF6AC}" dt="2023-09-06T03:41:59.498" v="9552" actId="20577"/>
          <ac:spMkLst>
            <pc:docMk/>
            <pc:sldMk cId="763702404" sldId="267"/>
            <ac:spMk id="4" creationId="{013FF29E-6673-4A22-8BC0-0A04851EAEB7}"/>
          </ac:spMkLst>
        </pc:spChg>
      </pc:sldChg>
      <pc:sldChg chg="addSp delSp modSp add modAnim">
        <pc:chgData name="YoungP" userId="ffddd8c8-63cd-4bbf-90d3-d71f584c78af" providerId="ADAL" clId="{8FFBCFE9-45BD-4893-A989-45D7A2ACF6AC}" dt="2023-09-06T11:55:32.543" v="10031" actId="1076"/>
        <pc:sldMkLst>
          <pc:docMk/>
          <pc:sldMk cId="271618745" sldId="268"/>
        </pc:sldMkLst>
        <pc:spChg chg="mod">
          <ac:chgData name="YoungP" userId="ffddd8c8-63cd-4bbf-90d3-d71f584c78af" providerId="ADAL" clId="{8FFBCFE9-45BD-4893-A989-45D7A2ACF6AC}" dt="2023-09-06T01:30:41.424" v="7373" actId="20577"/>
          <ac:spMkLst>
            <pc:docMk/>
            <pc:sldMk cId="271618745" sldId="268"/>
            <ac:spMk id="2" creationId="{CEAC8AA0-1F2B-4407-8975-EC4B23C9BF5D}"/>
          </ac:spMkLst>
        </pc:spChg>
        <pc:spChg chg="mod">
          <ac:chgData name="YoungP" userId="ffddd8c8-63cd-4bbf-90d3-d71f584c78af" providerId="ADAL" clId="{8FFBCFE9-45BD-4893-A989-45D7A2ACF6AC}" dt="2023-09-06T11:49:57.800" v="9900" actId="27636"/>
          <ac:spMkLst>
            <pc:docMk/>
            <pc:sldMk cId="271618745" sldId="268"/>
            <ac:spMk id="3" creationId="{2FCEBC64-8084-4A25-8CFB-ABA499A5DBAF}"/>
          </ac:spMkLst>
        </pc:spChg>
        <pc:spChg chg="del">
          <ac:chgData name="YoungP" userId="ffddd8c8-63cd-4bbf-90d3-d71f584c78af" providerId="ADAL" clId="{8FFBCFE9-45BD-4893-A989-45D7A2ACF6AC}" dt="2023-09-05T21:12:45.041" v="2836"/>
          <ac:spMkLst>
            <pc:docMk/>
            <pc:sldMk cId="271618745" sldId="268"/>
            <ac:spMk id="4" creationId="{013FF29E-6673-4A22-8BC0-0A04851EAEB7}"/>
          </ac:spMkLst>
        </pc:spChg>
        <pc:picChg chg="add del mod">
          <ac:chgData name="YoungP" userId="ffddd8c8-63cd-4bbf-90d3-d71f584c78af" providerId="ADAL" clId="{8FFBCFE9-45BD-4893-A989-45D7A2ACF6AC}" dt="2023-09-06T11:55:29.901" v="10030"/>
          <ac:picMkLst>
            <pc:docMk/>
            <pc:sldMk cId="271618745" sldId="268"/>
            <ac:picMk id="5" creationId="{7C862E56-46FF-489D-ACEE-0BB549DBA9C6}"/>
          </ac:picMkLst>
        </pc:picChg>
        <pc:picChg chg="add mod">
          <ac:chgData name="YoungP" userId="ffddd8c8-63cd-4bbf-90d3-d71f584c78af" providerId="ADAL" clId="{8FFBCFE9-45BD-4893-A989-45D7A2ACF6AC}" dt="2023-09-06T11:55:32.543" v="10031" actId="1076"/>
          <ac:picMkLst>
            <pc:docMk/>
            <pc:sldMk cId="271618745" sldId="268"/>
            <ac:picMk id="6" creationId="{7F36992F-481E-4AD8-A903-0B81D4AC6B86}"/>
          </ac:picMkLst>
        </pc:picChg>
      </pc:sldChg>
      <pc:sldChg chg="addSp modSp add modAnim modNotesTx">
        <pc:chgData name="YoungP" userId="ffddd8c8-63cd-4bbf-90d3-d71f584c78af" providerId="ADAL" clId="{8FFBCFE9-45BD-4893-A989-45D7A2ACF6AC}" dt="2023-09-06T12:10:19.719" v="10150" actId="1076"/>
        <pc:sldMkLst>
          <pc:docMk/>
          <pc:sldMk cId="4203010218" sldId="269"/>
        </pc:sldMkLst>
        <pc:spChg chg="mod">
          <ac:chgData name="YoungP" userId="ffddd8c8-63cd-4bbf-90d3-d71f584c78af" providerId="ADAL" clId="{8FFBCFE9-45BD-4893-A989-45D7A2ACF6AC}" dt="2023-09-06T01:31:26.861" v="7389" actId="20577"/>
          <ac:spMkLst>
            <pc:docMk/>
            <pc:sldMk cId="4203010218" sldId="269"/>
            <ac:spMk id="2" creationId="{CEAC8AA0-1F2B-4407-8975-EC4B23C9BF5D}"/>
          </ac:spMkLst>
        </pc:spChg>
        <pc:spChg chg="mod">
          <ac:chgData name="YoungP" userId="ffddd8c8-63cd-4bbf-90d3-d71f584c78af" providerId="ADAL" clId="{8FFBCFE9-45BD-4893-A989-45D7A2ACF6AC}" dt="2023-09-06T12:09:58.550" v="10148" actId="27636"/>
          <ac:spMkLst>
            <pc:docMk/>
            <pc:sldMk cId="4203010218" sldId="269"/>
            <ac:spMk id="3" creationId="{2FCEBC64-8084-4A25-8CFB-ABA499A5DBAF}"/>
          </ac:spMkLst>
        </pc:spChg>
        <pc:spChg chg="add mod">
          <ac:chgData name="YoungP" userId="ffddd8c8-63cd-4bbf-90d3-d71f584c78af" providerId="ADAL" clId="{8FFBCFE9-45BD-4893-A989-45D7A2ACF6AC}" dt="2023-09-06T12:10:11.557" v="10149" actId="1076"/>
          <ac:spMkLst>
            <pc:docMk/>
            <pc:sldMk cId="4203010218" sldId="269"/>
            <ac:spMk id="4" creationId="{59D4B114-E49F-4000-9E2A-5B583758D7DE}"/>
          </ac:spMkLst>
        </pc:spChg>
        <pc:spChg chg="add mod">
          <ac:chgData name="YoungP" userId="ffddd8c8-63cd-4bbf-90d3-d71f584c78af" providerId="ADAL" clId="{8FFBCFE9-45BD-4893-A989-45D7A2ACF6AC}" dt="2023-09-06T12:10:19.719" v="10150" actId="1076"/>
          <ac:spMkLst>
            <pc:docMk/>
            <pc:sldMk cId="4203010218" sldId="269"/>
            <ac:spMk id="5" creationId="{10ADA883-252D-4ADE-88F8-F083959CD5A6}"/>
          </ac:spMkLst>
        </pc:spChg>
      </pc:sldChg>
      <pc:sldChg chg="addSp modSp add del modAnim">
        <pc:chgData name="YoungP" userId="ffddd8c8-63cd-4bbf-90d3-d71f584c78af" providerId="ADAL" clId="{8FFBCFE9-45BD-4893-A989-45D7A2ACF6AC}" dt="2023-09-06T00:20:37.514" v="5279" actId="2696"/>
        <pc:sldMkLst>
          <pc:docMk/>
          <pc:sldMk cId="2376363710" sldId="270"/>
        </pc:sldMkLst>
        <pc:spChg chg="mod">
          <ac:chgData name="YoungP" userId="ffddd8c8-63cd-4bbf-90d3-d71f584c78af" providerId="ADAL" clId="{8FFBCFE9-45BD-4893-A989-45D7A2ACF6AC}" dt="2023-09-05T23:54:16.963" v="4343" actId="1076"/>
          <ac:spMkLst>
            <pc:docMk/>
            <pc:sldMk cId="2376363710" sldId="270"/>
            <ac:spMk id="2" creationId="{CEAC8AA0-1F2B-4407-8975-EC4B23C9BF5D}"/>
          </ac:spMkLst>
        </pc:spChg>
        <pc:spChg chg="mod">
          <ac:chgData name="YoungP" userId="ffddd8c8-63cd-4bbf-90d3-d71f584c78af" providerId="ADAL" clId="{8FFBCFE9-45BD-4893-A989-45D7A2ACF6AC}" dt="2023-09-06T00:15:37.754" v="5172" actId="20577"/>
          <ac:spMkLst>
            <pc:docMk/>
            <pc:sldMk cId="2376363710" sldId="270"/>
            <ac:spMk id="3" creationId="{2FCEBC64-8084-4A25-8CFB-ABA499A5DBAF}"/>
          </ac:spMkLst>
        </pc:spChg>
        <pc:picChg chg="add mod">
          <ac:chgData name="YoungP" userId="ffddd8c8-63cd-4bbf-90d3-d71f584c78af" providerId="ADAL" clId="{8FFBCFE9-45BD-4893-A989-45D7A2ACF6AC}" dt="2023-09-06T00:07:25.226" v="4839" actId="1076"/>
          <ac:picMkLst>
            <pc:docMk/>
            <pc:sldMk cId="2376363710" sldId="270"/>
            <ac:picMk id="4" creationId="{D2FA3F43-CF54-4CB6-B3D0-07A7314DFD08}"/>
          </ac:picMkLst>
        </pc:picChg>
      </pc:sldChg>
      <pc:sldChg chg="addSp delSp modSp add modAnim">
        <pc:chgData name="YoungP" userId="ffddd8c8-63cd-4bbf-90d3-d71f584c78af" providerId="ADAL" clId="{8FFBCFE9-45BD-4893-A989-45D7A2ACF6AC}" dt="2023-09-06T12:11:06.966" v="10187" actId="255"/>
        <pc:sldMkLst>
          <pc:docMk/>
          <pc:sldMk cId="1092786511" sldId="271"/>
        </pc:sldMkLst>
        <pc:spChg chg="mod">
          <ac:chgData name="YoungP" userId="ffddd8c8-63cd-4bbf-90d3-d71f584c78af" providerId="ADAL" clId="{8FFBCFE9-45BD-4893-A989-45D7A2ACF6AC}" dt="2023-09-06T01:31:51.079" v="7402" actId="20577"/>
          <ac:spMkLst>
            <pc:docMk/>
            <pc:sldMk cId="1092786511" sldId="271"/>
            <ac:spMk id="2" creationId="{CEAC8AA0-1F2B-4407-8975-EC4B23C9BF5D}"/>
          </ac:spMkLst>
        </pc:spChg>
        <pc:spChg chg="mod">
          <ac:chgData name="YoungP" userId="ffddd8c8-63cd-4bbf-90d3-d71f584c78af" providerId="ADAL" clId="{8FFBCFE9-45BD-4893-A989-45D7A2ACF6AC}" dt="2023-09-06T12:11:06.966" v="10187" actId="255"/>
          <ac:spMkLst>
            <pc:docMk/>
            <pc:sldMk cId="1092786511" sldId="271"/>
            <ac:spMk id="3" creationId="{2FCEBC64-8084-4A25-8CFB-ABA499A5DBAF}"/>
          </ac:spMkLst>
        </pc:spChg>
        <pc:spChg chg="del">
          <ac:chgData name="YoungP" userId="ffddd8c8-63cd-4bbf-90d3-d71f584c78af" providerId="ADAL" clId="{8FFBCFE9-45BD-4893-A989-45D7A2ACF6AC}" dt="2023-09-05T23:46:55.299" v="4026"/>
          <ac:spMkLst>
            <pc:docMk/>
            <pc:sldMk cId="1092786511" sldId="271"/>
            <ac:spMk id="4" creationId="{59D4B114-E49F-4000-9E2A-5B583758D7DE}"/>
          </ac:spMkLst>
        </pc:spChg>
        <pc:picChg chg="add del mod">
          <ac:chgData name="YoungP" userId="ffddd8c8-63cd-4bbf-90d3-d71f584c78af" providerId="ADAL" clId="{8FFBCFE9-45BD-4893-A989-45D7A2ACF6AC}" dt="2023-09-06T12:09:35.816" v="10144"/>
          <ac:picMkLst>
            <pc:docMk/>
            <pc:sldMk cId="1092786511" sldId="271"/>
            <ac:picMk id="6" creationId="{E7E4511B-2D5A-49A3-A25D-DDF64A74B962}"/>
          </ac:picMkLst>
        </pc:picChg>
        <pc:picChg chg="add mod">
          <ac:chgData name="YoungP" userId="ffddd8c8-63cd-4bbf-90d3-d71f584c78af" providerId="ADAL" clId="{8FFBCFE9-45BD-4893-A989-45D7A2ACF6AC}" dt="2023-09-06T12:10:28.330" v="10151" actId="1076"/>
          <ac:picMkLst>
            <pc:docMk/>
            <pc:sldMk cId="1092786511" sldId="271"/>
            <ac:picMk id="8" creationId="{E1C8E220-0A53-4567-97BF-DC70ADBCFCEF}"/>
          </ac:picMkLst>
        </pc:picChg>
        <pc:picChg chg="add mod">
          <ac:chgData name="YoungP" userId="ffddd8c8-63cd-4bbf-90d3-d71f584c78af" providerId="ADAL" clId="{8FFBCFE9-45BD-4893-A989-45D7A2ACF6AC}" dt="2023-09-06T12:10:30.130" v="10152" actId="1076"/>
          <ac:picMkLst>
            <pc:docMk/>
            <pc:sldMk cId="1092786511" sldId="271"/>
            <ac:picMk id="10" creationId="{A1993E61-4901-45A6-A8F4-69BACBA78B02}"/>
          </ac:picMkLst>
        </pc:picChg>
      </pc:sldChg>
      <pc:sldChg chg="add del">
        <pc:chgData name="YoungP" userId="ffddd8c8-63cd-4bbf-90d3-d71f584c78af" providerId="ADAL" clId="{8FFBCFE9-45BD-4893-A989-45D7A2ACF6AC}" dt="2023-09-06T01:02:12.800" v="6931" actId="2696"/>
        <pc:sldMkLst>
          <pc:docMk/>
          <pc:sldMk cId="2600489977" sldId="272"/>
        </pc:sldMkLst>
      </pc:sldChg>
      <pc:sldChg chg="addSp delSp modSp add del">
        <pc:chgData name="YoungP" userId="ffddd8c8-63cd-4bbf-90d3-d71f584c78af" providerId="ADAL" clId="{8FFBCFE9-45BD-4893-A989-45D7A2ACF6AC}" dt="2023-09-06T00:18:27.485" v="5216" actId="2696"/>
        <pc:sldMkLst>
          <pc:docMk/>
          <pc:sldMk cId="2643547626" sldId="273"/>
        </pc:sldMkLst>
        <pc:spChg chg="mod">
          <ac:chgData name="YoungP" userId="ffddd8c8-63cd-4bbf-90d3-d71f584c78af" providerId="ADAL" clId="{8FFBCFE9-45BD-4893-A989-45D7A2ACF6AC}" dt="2023-09-06T00:17:24.378" v="5209" actId="20577"/>
          <ac:spMkLst>
            <pc:docMk/>
            <pc:sldMk cId="2643547626" sldId="273"/>
            <ac:spMk id="2" creationId="{CEAC8AA0-1F2B-4407-8975-EC4B23C9BF5D}"/>
          </ac:spMkLst>
        </pc:spChg>
        <pc:spChg chg="mod">
          <ac:chgData name="YoungP" userId="ffddd8c8-63cd-4bbf-90d3-d71f584c78af" providerId="ADAL" clId="{8FFBCFE9-45BD-4893-A989-45D7A2ACF6AC}" dt="2023-09-06T00:17:46.438" v="5212" actId="20577"/>
          <ac:spMkLst>
            <pc:docMk/>
            <pc:sldMk cId="2643547626" sldId="273"/>
            <ac:spMk id="3" creationId="{2FCEBC64-8084-4A25-8CFB-ABA499A5DBAF}"/>
          </ac:spMkLst>
        </pc:spChg>
        <pc:spChg chg="add del mod">
          <ac:chgData name="YoungP" userId="ffddd8c8-63cd-4bbf-90d3-d71f584c78af" providerId="ADAL" clId="{8FFBCFE9-45BD-4893-A989-45D7A2ACF6AC}" dt="2023-09-06T00:18:14.346" v="5215"/>
          <ac:spMkLst>
            <pc:docMk/>
            <pc:sldMk cId="2643547626" sldId="273"/>
            <ac:spMk id="4" creationId="{19F8B6BB-864B-458C-B5CF-1777309ED346}"/>
          </ac:spMkLst>
        </pc:spChg>
      </pc:sldChg>
      <pc:sldChg chg="addSp modSp add modAnim">
        <pc:chgData name="YoungP" userId="ffddd8c8-63cd-4bbf-90d3-d71f584c78af" providerId="ADAL" clId="{8FFBCFE9-45BD-4893-A989-45D7A2ACF6AC}" dt="2023-09-06T03:45:15.707" v="9556"/>
        <pc:sldMkLst>
          <pc:docMk/>
          <pc:sldMk cId="1100719305" sldId="274"/>
        </pc:sldMkLst>
        <pc:spChg chg="mod">
          <ac:chgData name="YoungP" userId="ffddd8c8-63cd-4bbf-90d3-d71f584c78af" providerId="ADAL" clId="{8FFBCFE9-45BD-4893-A989-45D7A2ACF6AC}" dt="2023-09-06T03:07:03.716" v="8448" actId="14100"/>
          <ac:spMkLst>
            <pc:docMk/>
            <pc:sldMk cId="1100719305" sldId="274"/>
            <ac:spMk id="2" creationId="{CEAC8AA0-1F2B-4407-8975-EC4B23C9BF5D}"/>
          </ac:spMkLst>
        </pc:spChg>
        <pc:spChg chg="mod">
          <ac:chgData name="YoungP" userId="ffddd8c8-63cd-4bbf-90d3-d71f584c78af" providerId="ADAL" clId="{8FFBCFE9-45BD-4893-A989-45D7A2ACF6AC}" dt="2023-09-06T00:21:01.350" v="5302" actId="20577"/>
          <ac:spMkLst>
            <pc:docMk/>
            <pc:sldMk cId="1100719305" sldId="274"/>
            <ac:spMk id="3" creationId="{2FCEBC64-8084-4A25-8CFB-ABA499A5DBAF}"/>
          </ac:spMkLst>
        </pc:spChg>
        <pc:picChg chg="add mod">
          <ac:chgData name="YoungP" userId="ffddd8c8-63cd-4bbf-90d3-d71f584c78af" providerId="ADAL" clId="{8FFBCFE9-45BD-4893-A989-45D7A2ACF6AC}" dt="2023-09-06T00:20:00.063" v="5255" actId="1076"/>
          <ac:picMkLst>
            <pc:docMk/>
            <pc:sldMk cId="1100719305" sldId="274"/>
            <ac:picMk id="4" creationId="{001AA117-D3CD-45F4-9667-5B9D9C71477D}"/>
          </ac:picMkLst>
        </pc:picChg>
      </pc:sldChg>
      <pc:sldChg chg="modSp add ord">
        <pc:chgData name="YoungP" userId="ffddd8c8-63cd-4bbf-90d3-d71f584c78af" providerId="ADAL" clId="{8FFBCFE9-45BD-4893-A989-45D7A2ACF6AC}" dt="2023-09-06T03:07:21.349" v="8475" actId="14100"/>
        <pc:sldMkLst>
          <pc:docMk/>
          <pc:sldMk cId="3420005765" sldId="275"/>
        </pc:sldMkLst>
        <pc:spChg chg="mod">
          <ac:chgData name="YoungP" userId="ffddd8c8-63cd-4bbf-90d3-d71f584c78af" providerId="ADAL" clId="{8FFBCFE9-45BD-4893-A989-45D7A2ACF6AC}" dt="2023-09-06T03:07:21.349" v="8475" actId="14100"/>
          <ac:spMkLst>
            <pc:docMk/>
            <pc:sldMk cId="3420005765" sldId="275"/>
            <ac:spMk id="2" creationId="{CEAC8AA0-1F2B-4407-8975-EC4B23C9BF5D}"/>
          </ac:spMkLst>
        </pc:spChg>
      </pc:sldChg>
      <pc:sldChg chg="addSp delSp modSp add modAnim">
        <pc:chgData name="YoungP" userId="ffddd8c8-63cd-4bbf-90d3-d71f584c78af" providerId="ADAL" clId="{8FFBCFE9-45BD-4893-A989-45D7A2ACF6AC}" dt="2023-09-06T12:14:16.886" v="10191"/>
        <pc:sldMkLst>
          <pc:docMk/>
          <pc:sldMk cId="4002941791" sldId="276"/>
        </pc:sldMkLst>
        <pc:spChg chg="mod">
          <ac:chgData name="YoungP" userId="ffddd8c8-63cd-4bbf-90d3-d71f584c78af" providerId="ADAL" clId="{8FFBCFE9-45BD-4893-A989-45D7A2ACF6AC}" dt="2023-09-06T03:07:38.890" v="8502" actId="14100"/>
          <ac:spMkLst>
            <pc:docMk/>
            <pc:sldMk cId="4002941791" sldId="276"/>
            <ac:spMk id="2" creationId="{CEAC8AA0-1F2B-4407-8975-EC4B23C9BF5D}"/>
          </ac:spMkLst>
        </pc:spChg>
        <pc:spChg chg="mod">
          <ac:chgData name="YoungP" userId="ffddd8c8-63cd-4bbf-90d3-d71f584c78af" providerId="ADAL" clId="{8FFBCFE9-45BD-4893-A989-45D7A2ACF6AC}" dt="2023-09-06T00:25:52.848" v="5511" actId="20577"/>
          <ac:spMkLst>
            <pc:docMk/>
            <pc:sldMk cId="4002941791" sldId="276"/>
            <ac:spMk id="3" creationId="{2FCEBC64-8084-4A25-8CFB-ABA499A5DBAF}"/>
          </ac:spMkLst>
        </pc:spChg>
        <pc:picChg chg="del">
          <ac:chgData name="YoungP" userId="ffddd8c8-63cd-4bbf-90d3-d71f584c78af" providerId="ADAL" clId="{8FFBCFE9-45BD-4893-A989-45D7A2ACF6AC}" dt="2023-09-06T00:21:44.202" v="5306"/>
          <ac:picMkLst>
            <pc:docMk/>
            <pc:sldMk cId="4002941791" sldId="276"/>
            <ac:picMk id="4" creationId="{001AA117-D3CD-45F4-9667-5B9D9C71477D}"/>
          </ac:picMkLst>
        </pc:picChg>
        <pc:picChg chg="add mod">
          <ac:chgData name="YoungP" userId="ffddd8c8-63cd-4bbf-90d3-d71f584c78af" providerId="ADAL" clId="{8FFBCFE9-45BD-4893-A989-45D7A2ACF6AC}" dt="2023-09-06T12:14:07.328" v="10189" actId="1076"/>
          <ac:picMkLst>
            <pc:docMk/>
            <pc:sldMk cId="4002941791" sldId="276"/>
            <ac:picMk id="5" creationId="{96B97805-DE92-41BE-AD56-312541D95317}"/>
          </ac:picMkLst>
        </pc:picChg>
      </pc:sldChg>
      <pc:sldChg chg="modSp add modAnim">
        <pc:chgData name="YoungP" userId="ffddd8c8-63cd-4bbf-90d3-d71f584c78af" providerId="ADAL" clId="{8FFBCFE9-45BD-4893-A989-45D7A2ACF6AC}" dt="2023-09-06T12:19:13.350" v="10250"/>
        <pc:sldMkLst>
          <pc:docMk/>
          <pc:sldMk cId="4266732675" sldId="277"/>
        </pc:sldMkLst>
        <pc:spChg chg="mod">
          <ac:chgData name="YoungP" userId="ffddd8c8-63cd-4bbf-90d3-d71f584c78af" providerId="ADAL" clId="{8FFBCFE9-45BD-4893-A989-45D7A2ACF6AC}" dt="2023-09-06T03:07:55.224" v="8529" actId="14100"/>
          <ac:spMkLst>
            <pc:docMk/>
            <pc:sldMk cId="4266732675" sldId="277"/>
            <ac:spMk id="2" creationId="{CEAC8AA0-1F2B-4407-8975-EC4B23C9BF5D}"/>
          </ac:spMkLst>
        </pc:spChg>
        <pc:spChg chg="mod">
          <ac:chgData name="YoungP" userId="ffddd8c8-63cd-4bbf-90d3-d71f584c78af" providerId="ADAL" clId="{8FFBCFE9-45BD-4893-A989-45D7A2ACF6AC}" dt="2023-09-06T12:18:54.853" v="10248" actId="20577"/>
          <ac:spMkLst>
            <pc:docMk/>
            <pc:sldMk cId="4266732675" sldId="277"/>
            <ac:spMk id="3" creationId="{2FCEBC64-8084-4A25-8CFB-ABA499A5DBAF}"/>
          </ac:spMkLst>
        </pc:spChg>
      </pc:sldChg>
      <pc:sldChg chg="addSp delSp modSp add modAnim modNotesTx">
        <pc:chgData name="YoungP" userId="ffddd8c8-63cd-4bbf-90d3-d71f584c78af" providerId="ADAL" clId="{8FFBCFE9-45BD-4893-A989-45D7A2ACF6AC}" dt="2023-09-06T12:18:10.370" v="10244" actId="1076"/>
        <pc:sldMkLst>
          <pc:docMk/>
          <pc:sldMk cId="518431552" sldId="278"/>
        </pc:sldMkLst>
        <pc:spChg chg="mod">
          <ac:chgData name="YoungP" userId="ffddd8c8-63cd-4bbf-90d3-d71f584c78af" providerId="ADAL" clId="{8FFBCFE9-45BD-4893-A989-45D7A2ACF6AC}" dt="2023-09-06T03:08:14.736" v="8557" actId="14100"/>
          <ac:spMkLst>
            <pc:docMk/>
            <pc:sldMk cId="518431552" sldId="278"/>
            <ac:spMk id="2" creationId="{CEAC8AA0-1F2B-4407-8975-EC4B23C9BF5D}"/>
          </ac:spMkLst>
        </pc:spChg>
        <pc:spChg chg="mod">
          <ac:chgData name="YoungP" userId="ffddd8c8-63cd-4bbf-90d3-d71f584c78af" providerId="ADAL" clId="{8FFBCFE9-45BD-4893-A989-45D7A2ACF6AC}" dt="2023-09-06T12:17:53.578" v="10241" actId="20577"/>
          <ac:spMkLst>
            <pc:docMk/>
            <pc:sldMk cId="518431552" sldId="278"/>
            <ac:spMk id="3" creationId="{2FCEBC64-8084-4A25-8CFB-ABA499A5DBAF}"/>
          </ac:spMkLst>
        </pc:spChg>
        <pc:spChg chg="add mod">
          <ac:chgData name="YoungP" userId="ffddd8c8-63cd-4bbf-90d3-d71f584c78af" providerId="ADAL" clId="{8FFBCFE9-45BD-4893-A989-45D7A2ACF6AC}" dt="2023-09-06T12:18:04.766" v="10243" actId="1076"/>
          <ac:spMkLst>
            <pc:docMk/>
            <pc:sldMk cId="518431552" sldId="278"/>
            <ac:spMk id="4" creationId="{575196FF-C53E-4F62-B172-26395941A203}"/>
          </ac:spMkLst>
        </pc:spChg>
        <pc:picChg chg="add del mod">
          <ac:chgData name="YoungP" userId="ffddd8c8-63cd-4bbf-90d3-d71f584c78af" providerId="ADAL" clId="{8FFBCFE9-45BD-4893-A989-45D7A2ACF6AC}" dt="2023-09-06T00:57:50.366" v="6912"/>
          <ac:picMkLst>
            <pc:docMk/>
            <pc:sldMk cId="518431552" sldId="278"/>
            <ac:picMk id="5" creationId="{C52B4A54-7352-4BE7-A87D-3D03DBAF2528}"/>
          </ac:picMkLst>
        </pc:picChg>
        <pc:picChg chg="add mod">
          <ac:chgData name="YoungP" userId="ffddd8c8-63cd-4bbf-90d3-d71f584c78af" providerId="ADAL" clId="{8FFBCFE9-45BD-4893-A989-45D7A2ACF6AC}" dt="2023-09-06T12:18:10.370" v="10244" actId="1076"/>
          <ac:picMkLst>
            <pc:docMk/>
            <pc:sldMk cId="518431552" sldId="278"/>
            <ac:picMk id="6" creationId="{AEBD7D29-F456-4108-8FDD-81296D1682BA}"/>
          </ac:picMkLst>
        </pc:picChg>
      </pc:sldChg>
      <pc:sldChg chg="delSp modSp add modAnim modNotesTx">
        <pc:chgData name="YoungP" userId="ffddd8c8-63cd-4bbf-90d3-d71f584c78af" providerId="ADAL" clId="{8FFBCFE9-45BD-4893-A989-45D7A2ACF6AC}" dt="2023-09-06T12:23:48.779" v="10396"/>
        <pc:sldMkLst>
          <pc:docMk/>
          <pc:sldMk cId="1201898996" sldId="279"/>
        </pc:sldMkLst>
        <pc:spChg chg="mod">
          <ac:chgData name="YoungP" userId="ffddd8c8-63cd-4bbf-90d3-d71f584c78af" providerId="ADAL" clId="{8FFBCFE9-45BD-4893-A989-45D7A2ACF6AC}" dt="2023-09-06T03:09:35.190" v="8693" actId="14100"/>
          <ac:spMkLst>
            <pc:docMk/>
            <pc:sldMk cId="1201898996" sldId="279"/>
            <ac:spMk id="2" creationId="{CEAC8AA0-1F2B-4407-8975-EC4B23C9BF5D}"/>
          </ac:spMkLst>
        </pc:spChg>
        <pc:spChg chg="mod">
          <ac:chgData name="YoungP" userId="ffddd8c8-63cd-4bbf-90d3-d71f584c78af" providerId="ADAL" clId="{8FFBCFE9-45BD-4893-A989-45D7A2ACF6AC}" dt="2023-09-06T03:52:38.634" v="9666" actId="255"/>
          <ac:spMkLst>
            <pc:docMk/>
            <pc:sldMk cId="1201898996" sldId="279"/>
            <ac:spMk id="3" creationId="{2FCEBC64-8084-4A25-8CFB-ABA499A5DBAF}"/>
          </ac:spMkLst>
        </pc:spChg>
        <pc:spChg chg="del">
          <ac:chgData name="YoungP" userId="ffddd8c8-63cd-4bbf-90d3-d71f584c78af" providerId="ADAL" clId="{8FFBCFE9-45BD-4893-A989-45D7A2ACF6AC}" dt="2023-09-06T00:36:00.190" v="5993"/>
          <ac:spMkLst>
            <pc:docMk/>
            <pc:sldMk cId="1201898996" sldId="279"/>
            <ac:spMk id="4" creationId="{575196FF-C53E-4F62-B172-26395941A203}"/>
          </ac:spMkLst>
        </pc:spChg>
      </pc:sldChg>
      <pc:sldChg chg="addSp delSp modSp add del modNotesTx">
        <pc:chgData name="YoungP" userId="ffddd8c8-63cd-4bbf-90d3-d71f584c78af" providerId="ADAL" clId="{8FFBCFE9-45BD-4893-A989-45D7A2ACF6AC}" dt="2023-09-06T00:40:11.855" v="6295" actId="2696"/>
        <pc:sldMkLst>
          <pc:docMk/>
          <pc:sldMk cId="450217331" sldId="280"/>
        </pc:sldMkLst>
        <pc:spChg chg="mod">
          <ac:chgData name="YoungP" userId="ffddd8c8-63cd-4bbf-90d3-d71f584c78af" providerId="ADAL" clId="{8FFBCFE9-45BD-4893-A989-45D7A2ACF6AC}" dt="2023-09-06T00:37:31.830" v="6145" actId="20577"/>
          <ac:spMkLst>
            <pc:docMk/>
            <pc:sldMk cId="450217331" sldId="280"/>
            <ac:spMk id="3" creationId="{2FCEBC64-8084-4A25-8CFB-ABA499A5DBAF}"/>
          </ac:spMkLst>
        </pc:spChg>
        <pc:spChg chg="del">
          <ac:chgData name="YoungP" userId="ffddd8c8-63cd-4bbf-90d3-d71f584c78af" providerId="ADAL" clId="{8FFBCFE9-45BD-4893-A989-45D7A2ACF6AC}" dt="2023-09-06T00:37:26.228" v="6144"/>
          <ac:spMkLst>
            <pc:docMk/>
            <pc:sldMk cId="450217331" sldId="280"/>
            <ac:spMk id="4" creationId="{575196FF-C53E-4F62-B172-26395941A203}"/>
          </ac:spMkLst>
        </pc:spChg>
        <pc:picChg chg="add">
          <ac:chgData name="YoungP" userId="ffddd8c8-63cd-4bbf-90d3-d71f584c78af" providerId="ADAL" clId="{8FFBCFE9-45BD-4893-A989-45D7A2ACF6AC}" dt="2023-09-06T00:37:51.330" v="6146"/>
          <ac:picMkLst>
            <pc:docMk/>
            <pc:sldMk cId="450217331" sldId="280"/>
            <ac:picMk id="5" creationId="{30D3AC3E-EE1A-4CCE-8DB5-F82C8728AD82}"/>
          </ac:picMkLst>
        </pc:picChg>
      </pc:sldChg>
      <pc:sldChg chg="addSp modSp add ord modNotesTx">
        <pc:chgData name="YoungP" userId="ffddd8c8-63cd-4bbf-90d3-d71f584c78af" providerId="ADAL" clId="{8FFBCFE9-45BD-4893-A989-45D7A2ACF6AC}" dt="2023-09-06T12:21:36.334" v="10259" actId="20577"/>
        <pc:sldMkLst>
          <pc:docMk/>
          <pc:sldMk cId="3331708669" sldId="281"/>
        </pc:sldMkLst>
        <pc:spChg chg="mod">
          <ac:chgData name="YoungP" userId="ffddd8c8-63cd-4bbf-90d3-d71f584c78af" providerId="ADAL" clId="{8FFBCFE9-45BD-4893-A989-45D7A2ACF6AC}" dt="2023-09-06T03:08:51.899" v="8612" actId="14100"/>
          <ac:spMkLst>
            <pc:docMk/>
            <pc:sldMk cId="3331708669" sldId="281"/>
            <ac:spMk id="2" creationId="{CEAC8AA0-1F2B-4407-8975-EC4B23C9BF5D}"/>
          </ac:spMkLst>
        </pc:spChg>
        <pc:spChg chg="mod">
          <ac:chgData name="YoungP" userId="ffddd8c8-63cd-4bbf-90d3-d71f584c78af" providerId="ADAL" clId="{8FFBCFE9-45BD-4893-A989-45D7A2ACF6AC}" dt="2023-09-06T12:21:36.334" v="10259" actId="20577"/>
          <ac:spMkLst>
            <pc:docMk/>
            <pc:sldMk cId="3331708669" sldId="281"/>
            <ac:spMk id="3" creationId="{2FCEBC64-8084-4A25-8CFB-ABA499A5DBAF}"/>
          </ac:spMkLst>
        </pc:spChg>
        <pc:picChg chg="add mod">
          <ac:chgData name="YoungP" userId="ffddd8c8-63cd-4bbf-90d3-d71f584c78af" providerId="ADAL" clId="{8FFBCFE9-45BD-4893-A989-45D7A2ACF6AC}" dt="2023-09-06T00:39:10.876" v="6191" actId="1076"/>
          <ac:picMkLst>
            <pc:docMk/>
            <pc:sldMk cId="3331708669" sldId="281"/>
            <ac:picMk id="4" creationId="{700F407E-DA7F-4382-80BE-23DDA47493DC}"/>
          </ac:picMkLst>
        </pc:picChg>
      </pc:sldChg>
      <pc:sldChg chg="modSp add modAnim">
        <pc:chgData name="YoungP" userId="ffddd8c8-63cd-4bbf-90d3-d71f584c78af" providerId="ADAL" clId="{8FFBCFE9-45BD-4893-A989-45D7A2ACF6AC}" dt="2023-09-06T12:23:23.416" v="10394"/>
        <pc:sldMkLst>
          <pc:docMk/>
          <pc:sldMk cId="1499345955" sldId="282"/>
        </pc:sldMkLst>
        <pc:spChg chg="mod">
          <ac:chgData name="YoungP" userId="ffddd8c8-63cd-4bbf-90d3-d71f584c78af" providerId="ADAL" clId="{8FFBCFE9-45BD-4893-A989-45D7A2ACF6AC}" dt="2023-09-06T03:09:47.513" v="8720" actId="14100"/>
          <ac:spMkLst>
            <pc:docMk/>
            <pc:sldMk cId="1499345955" sldId="282"/>
            <ac:spMk id="2" creationId="{CEAC8AA0-1F2B-4407-8975-EC4B23C9BF5D}"/>
          </ac:spMkLst>
        </pc:spChg>
        <pc:spChg chg="mod">
          <ac:chgData name="YoungP" userId="ffddd8c8-63cd-4bbf-90d3-d71f584c78af" providerId="ADAL" clId="{8FFBCFE9-45BD-4893-A989-45D7A2ACF6AC}" dt="2023-09-06T03:52:14.488" v="9663" actId="1076"/>
          <ac:spMkLst>
            <pc:docMk/>
            <pc:sldMk cId="1499345955" sldId="282"/>
            <ac:spMk id="3" creationId="{2FCEBC64-8084-4A25-8CFB-ABA499A5DBAF}"/>
          </ac:spMkLst>
        </pc:spChg>
      </pc:sldChg>
      <pc:sldChg chg="modSp add del modAnim">
        <pc:chgData name="YoungP" userId="ffddd8c8-63cd-4bbf-90d3-d71f584c78af" providerId="ADAL" clId="{8FFBCFE9-45BD-4893-A989-45D7A2ACF6AC}" dt="2023-09-06T12:21:09.681" v="10253" actId="2696"/>
        <pc:sldMkLst>
          <pc:docMk/>
          <pc:sldMk cId="843967025" sldId="283"/>
        </pc:sldMkLst>
        <pc:spChg chg="mod">
          <ac:chgData name="YoungP" userId="ffddd8c8-63cd-4bbf-90d3-d71f584c78af" providerId="ADAL" clId="{8FFBCFE9-45BD-4893-A989-45D7A2ACF6AC}" dt="2023-09-06T03:08:38.500" v="8585" actId="14100"/>
          <ac:spMkLst>
            <pc:docMk/>
            <pc:sldMk cId="843967025" sldId="283"/>
            <ac:spMk id="2" creationId="{CEAC8AA0-1F2B-4407-8975-EC4B23C9BF5D}"/>
          </ac:spMkLst>
        </pc:spChg>
        <pc:spChg chg="mod">
          <ac:chgData name="YoungP" userId="ffddd8c8-63cd-4bbf-90d3-d71f584c78af" providerId="ADAL" clId="{8FFBCFE9-45BD-4893-A989-45D7A2ACF6AC}" dt="2023-09-06T12:20:43.959" v="10251" actId="20577"/>
          <ac:spMkLst>
            <pc:docMk/>
            <pc:sldMk cId="843967025" sldId="283"/>
            <ac:spMk id="3" creationId="{2FCEBC64-8084-4A25-8CFB-ABA499A5DBAF}"/>
          </ac:spMkLst>
        </pc:spChg>
        <pc:spChg chg="mod">
          <ac:chgData name="YoungP" userId="ffddd8c8-63cd-4bbf-90d3-d71f584c78af" providerId="ADAL" clId="{8FFBCFE9-45BD-4893-A989-45D7A2ACF6AC}" dt="2023-09-06T12:20:55.090" v="10252" actId="1076"/>
          <ac:spMkLst>
            <pc:docMk/>
            <pc:sldMk cId="843967025" sldId="283"/>
            <ac:spMk id="4" creationId="{575196FF-C53E-4F62-B172-26395941A203}"/>
          </ac:spMkLst>
        </pc:spChg>
      </pc:sldChg>
      <pc:sldChg chg="addSp modSp add modAnim">
        <pc:chgData name="YoungP" userId="ffddd8c8-63cd-4bbf-90d3-d71f584c78af" providerId="ADAL" clId="{8FFBCFE9-45BD-4893-A989-45D7A2ACF6AC}" dt="2023-09-06T03:31:31.929" v="9245" actId="1076"/>
        <pc:sldMkLst>
          <pc:docMk/>
          <pc:sldMk cId="1696311403" sldId="284"/>
        </pc:sldMkLst>
        <pc:spChg chg="mod">
          <ac:chgData name="YoungP" userId="ffddd8c8-63cd-4bbf-90d3-d71f584c78af" providerId="ADAL" clId="{8FFBCFE9-45BD-4893-A989-45D7A2ACF6AC}" dt="2023-09-06T03:09:19.158" v="8666" actId="14100"/>
          <ac:spMkLst>
            <pc:docMk/>
            <pc:sldMk cId="1696311403" sldId="284"/>
            <ac:spMk id="2" creationId="{CEAC8AA0-1F2B-4407-8975-EC4B23C9BF5D}"/>
          </ac:spMkLst>
        </pc:spChg>
        <pc:spChg chg="mod">
          <ac:chgData name="YoungP" userId="ffddd8c8-63cd-4bbf-90d3-d71f584c78af" providerId="ADAL" clId="{8FFBCFE9-45BD-4893-A989-45D7A2ACF6AC}" dt="2023-09-06T02:58:26.493" v="8140" actId="20577"/>
          <ac:spMkLst>
            <pc:docMk/>
            <pc:sldMk cId="1696311403" sldId="284"/>
            <ac:spMk id="3" creationId="{2FCEBC64-8084-4A25-8CFB-ABA499A5DBAF}"/>
          </ac:spMkLst>
        </pc:spChg>
        <pc:spChg chg="add mod">
          <ac:chgData name="YoungP" userId="ffddd8c8-63cd-4bbf-90d3-d71f584c78af" providerId="ADAL" clId="{8FFBCFE9-45BD-4893-A989-45D7A2ACF6AC}" dt="2023-09-06T03:31:31.929" v="9245" actId="1076"/>
          <ac:spMkLst>
            <pc:docMk/>
            <pc:sldMk cId="1696311403" sldId="284"/>
            <ac:spMk id="5" creationId="{75C0B44F-5F9B-45DF-8158-547F6806259E}"/>
          </ac:spMkLst>
        </pc:spChg>
      </pc:sldChg>
      <pc:sldChg chg="addSp delSp modSp add modAnim modNotesTx">
        <pc:chgData name="YoungP" userId="ffddd8c8-63cd-4bbf-90d3-d71f584c78af" providerId="ADAL" clId="{8FFBCFE9-45BD-4893-A989-45D7A2ACF6AC}" dt="2023-09-06T12:22:39.601" v="10393" actId="20577"/>
        <pc:sldMkLst>
          <pc:docMk/>
          <pc:sldMk cId="1973676637" sldId="285"/>
        </pc:sldMkLst>
        <pc:spChg chg="mod">
          <ac:chgData name="YoungP" userId="ffddd8c8-63cd-4bbf-90d3-d71f584c78af" providerId="ADAL" clId="{8FFBCFE9-45BD-4893-A989-45D7A2ACF6AC}" dt="2023-09-06T03:09:05.487" v="8639" actId="14100"/>
          <ac:spMkLst>
            <pc:docMk/>
            <pc:sldMk cId="1973676637" sldId="285"/>
            <ac:spMk id="2" creationId="{CEAC8AA0-1F2B-4407-8975-EC4B23C9BF5D}"/>
          </ac:spMkLst>
        </pc:spChg>
        <pc:spChg chg="mod">
          <ac:chgData name="YoungP" userId="ffddd8c8-63cd-4bbf-90d3-d71f584c78af" providerId="ADAL" clId="{8FFBCFE9-45BD-4893-A989-45D7A2ACF6AC}" dt="2023-09-06T12:22:39.601" v="10393" actId="20577"/>
          <ac:spMkLst>
            <pc:docMk/>
            <pc:sldMk cId="1973676637" sldId="285"/>
            <ac:spMk id="3" creationId="{2FCEBC64-8084-4A25-8CFB-ABA499A5DBAF}"/>
          </ac:spMkLst>
        </pc:spChg>
        <pc:picChg chg="del">
          <ac:chgData name="YoungP" userId="ffddd8c8-63cd-4bbf-90d3-d71f584c78af" providerId="ADAL" clId="{8FFBCFE9-45BD-4893-A989-45D7A2ACF6AC}" dt="2023-09-06T02:54:41.662" v="7889"/>
          <ac:picMkLst>
            <pc:docMk/>
            <pc:sldMk cId="1973676637" sldId="285"/>
            <ac:picMk id="4" creationId="{700F407E-DA7F-4382-80BE-23DDA47493DC}"/>
          </ac:picMkLst>
        </pc:picChg>
        <pc:picChg chg="add mod">
          <ac:chgData name="YoungP" userId="ffddd8c8-63cd-4bbf-90d3-d71f584c78af" providerId="ADAL" clId="{8FFBCFE9-45BD-4893-A989-45D7A2ACF6AC}" dt="2023-09-06T02:55:45.713" v="7892" actId="1076"/>
          <ac:picMkLst>
            <pc:docMk/>
            <pc:sldMk cId="1973676637" sldId="285"/>
            <ac:picMk id="5" creationId="{960D1655-4E23-4E20-83D2-7EFA8FF01E3F}"/>
          </ac:picMkLst>
        </pc:picChg>
      </pc:sldChg>
      <pc:sldChg chg="addSp modSp add ord modAnim">
        <pc:chgData name="YoungP" userId="ffddd8c8-63cd-4bbf-90d3-d71f584c78af" providerId="ADAL" clId="{8FFBCFE9-45BD-4893-A989-45D7A2ACF6AC}" dt="2023-09-06T12:25:04.187" v="10397" actId="20577"/>
        <pc:sldMkLst>
          <pc:docMk/>
          <pc:sldMk cId="3610790766" sldId="286"/>
        </pc:sldMkLst>
        <pc:spChg chg="mod">
          <ac:chgData name="YoungP" userId="ffddd8c8-63cd-4bbf-90d3-d71f584c78af" providerId="ADAL" clId="{8FFBCFE9-45BD-4893-A989-45D7A2ACF6AC}" dt="2023-09-06T03:10:03.012" v="8722" actId="1076"/>
          <ac:spMkLst>
            <pc:docMk/>
            <pc:sldMk cId="3610790766" sldId="286"/>
            <ac:spMk id="2" creationId="{CEAC8AA0-1F2B-4407-8975-EC4B23C9BF5D}"/>
          </ac:spMkLst>
        </pc:spChg>
        <pc:spChg chg="mod">
          <ac:chgData name="YoungP" userId="ffddd8c8-63cd-4bbf-90d3-d71f584c78af" providerId="ADAL" clId="{8FFBCFE9-45BD-4893-A989-45D7A2ACF6AC}" dt="2023-09-06T12:25:04.187" v="10397" actId="20577"/>
          <ac:spMkLst>
            <pc:docMk/>
            <pc:sldMk cId="3610790766" sldId="286"/>
            <ac:spMk id="3" creationId="{2FCEBC64-8084-4A25-8CFB-ABA499A5DBAF}"/>
          </ac:spMkLst>
        </pc:spChg>
        <pc:picChg chg="add mod">
          <ac:chgData name="YoungP" userId="ffddd8c8-63cd-4bbf-90d3-d71f584c78af" providerId="ADAL" clId="{8FFBCFE9-45BD-4893-A989-45D7A2ACF6AC}" dt="2023-09-06T03:16:08.666" v="8727" actId="1076"/>
          <ac:picMkLst>
            <pc:docMk/>
            <pc:sldMk cId="3610790766" sldId="286"/>
            <ac:picMk id="4" creationId="{36901BAB-B335-474F-8128-4733F484879E}"/>
          </ac:picMkLst>
        </pc:picChg>
      </pc:sldChg>
      <pc:sldChg chg="modSp add modAnim">
        <pc:chgData name="YoungP" userId="ffddd8c8-63cd-4bbf-90d3-d71f584c78af" providerId="ADAL" clId="{8FFBCFE9-45BD-4893-A989-45D7A2ACF6AC}" dt="2023-09-06T03:37:51.574" v="9406"/>
        <pc:sldMkLst>
          <pc:docMk/>
          <pc:sldMk cId="73511903" sldId="287"/>
        </pc:sldMkLst>
        <pc:spChg chg="mod">
          <ac:chgData name="YoungP" userId="ffddd8c8-63cd-4bbf-90d3-d71f584c78af" providerId="ADAL" clId="{8FFBCFE9-45BD-4893-A989-45D7A2ACF6AC}" dt="2023-09-06T03:37:33.198" v="9405" actId="20577"/>
          <ac:spMkLst>
            <pc:docMk/>
            <pc:sldMk cId="73511903" sldId="287"/>
            <ac:spMk id="3" creationId="{2FCEBC64-8084-4A25-8CFB-ABA499A5DBAF}"/>
          </ac:spMkLst>
        </pc:spChg>
        <pc:picChg chg="mod">
          <ac:chgData name="YoungP" userId="ffddd8c8-63cd-4bbf-90d3-d71f584c78af" providerId="ADAL" clId="{8FFBCFE9-45BD-4893-A989-45D7A2ACF6AC}" dt="2023-09-06T03:35:37.276" v="9338" actId="1076"/>
          <ac:picMkLst>
            <pc:docMk/>
            <pc:sldMk cId="73511903" sldId="287"/>
            <ac:picMk id="4" creationId="{36901BAB-B335-474F-8128-4733F484879E}"/>
          </ac:picMkLst>
        </pc:picChg>
      </pc:sldChg>
      <pc:sldChg chg="modSp add">
        <pc:chgData name="YoungP" userId="ffddd8c8-63cd-4bbf-90d3-d71f584c78af" providerId="ADAL" clId="{8FFBCFE9-45BD-4893-A989-45D7A2ACF6AC}" dt="2023-09-06T03:36:18.415" v="9368" actId="5793"/>
        <pc:sldMkLst>
          <pc:docMk/>
          <pc:sldMk cId="383370443" sldId="288"/>
        </pc:sldMkLst>
        <pc:spChg chg="mod">
          <ac:chgData name="YoungP" userId="ffddd8c8-63cd-4bbf-90d3-d71f584c78af" providerId="ADAL" clId="{8FFBCFE9-45BD-4893-A989-45D7A2ACF6AC}" dt="2023-09-06T03:36:18.415" v="9368" actId="5793"/>
          <ac:spMkLst>
            <pc:docMk/>
            <pc:sldMk cId="383370443" sldId="288"/>
            <ac:spMk id="2" creationId="{56EB7A72-0CBB-4CDD-9776-027DE3E19E6D}"/>
          </ac:spMkLst>
        </pc:spChg>
        <pc:spChg chg="mod">
          <ac:chgData name="YoungP" userId="ffddd8c8-63cd-4bbf-90d3-d71f584c78af" providerId="ADAL" clId="{8FFBCFE9-45BD-4893-A989-45D7A2ACF6AC}" dt="2023-09-06T03:36:06.121" v="9353" actId="122"/>
          <ac:spMkLst>
            <pc:docMk/>
            <pc:sldMk cId="383370443" sldId="288"/>
            <ac:spMk id="3" creationId="{39AA0A19-EA1E-433C-96C2-5820BABC0AFE}"/>
          </ac:spMkLst>
        </pc:spChg>
      </pc:sldChg>
      <pc:sldChg chg="modSp add ord modAnim">
        <pc:chgData name="YoungP" userId="ffddd8c8-63cd-4bbf-90d3-d71f584c78af" providerId="ADAL" clId="{8FFBCFE9-45BD-4893-A989-45D7A2ACF6AC}" dt="2023-09-06T12:32:37.485" v="10529" actId="27636"/>
        <pc:sldMkLst>
          <pc:docMk/>
          <pc:sldMk cId="1415187630" sldId="289"/>
        </pc:sldMkLst>
        <pc:spChg chg="mod">
          <ac:chgData name="YoungP" userId="ffddd8c8-63cd-4bbf-90d3-d71f584c78af" providerId="ADAL" clId="{8FFBCFE9-45BD-4893-A989-45D7A2ACF6AC}" dt="2023-09-06T12:32:37.485" v="10529" actId="27636"/>
          <ac:spMkLst>
            <pc:docMk/>
            <pc:sldMk cId="1415187630" sldId="289"/>
            <ac:spMk id="3" creationId="{2FCEBC64-8084-4A25-8CFB-ABA499A5DBAF}"/>
          </ac:spMkLst>
        </pc:spChg>
      </pc:sldChg>
      <pc:sldChg chg="add del">
        <pc:chgData name="YoungP" userId="ffddd8c8-63cd-4bbf-90d3-d71f584c78af" providerId="ADAL" clId="{8FFBCFE9-45BD-4893-A989-45D7A2ACF6AC}" dt="2023-09-06T11:51:17.345" v="9905" actId="2696"/>
        <pc:sldMkLst>
          <pc:docMk/>
          <pc:sldMk cId="2424062659" sldId="290"/>
        </pc:sldMkLst>
      </pc:sldChg>
      <pc:sldChg chg="addSp delSp modSp add modAnim">
        <pc:chgData name="YoungP" userId="ffddd8c8-63cd-4bbf-90d3-d71f584c78af" providerId="ADAL" clId="{8FFBCFE9-45BD-4893-A989-45D7A2ACF6AC}" dt="2023-09-06T11:56:24.907" v="10033"/>
        <pc:sldMkLst>
          <pc:docMk/>
          <pc:sldMk cId="3307253756" sldId="290"/>
        </pc:sldMkLst>
        <pc:spChg chg="mod">
          <ac:chgData name="YoungP" userId="ffddd8c8-63cd-4bbf-90d3-d71f584c78af" providerId="ADAL" clId="{8FFBCFE9-45BD-4893-A989-45D7A2ACF6AC}" dt="2023-09-06T11:52:41.331" v="10023" actId="27636"/>
          <ac:spMkLst>
            <pc:docMk/>
            <pc:sldMk cId="3307253756" sldId="290"/>
            <ac:spMk id="3" creationId="{2FCEBC64-8084-4A25-8CFB-ABA499A5DBAF}"/>
          </ac:spMkLst>
        </pc:spChg>
        <pc:picChg chg="add mod modCrop">
          <ac:chgData name="YoungP" userId="ffddd8c8-63cd-4bbf-90d3-d71f584c78af" providerId="ADAL" clId="{8FFBCFE9-45BD-4893-A989-45D7A2ACF6AC}" dt="2023-09-06T11:55:18.863" v="10028" actId="1076"/>
          <ac:picMkLst>
            <pc:docMk/>
            <pc:sldMk cId="3307253756" sldId="290"/>
            <ac:picMk id="4" creationId="{9FA2875A-67AE-48BD-812D-4AE2CC429D55}"/>
          </ac:picMkLst>
        </pc:picChg>
        <pc:picChg chg="del">
          <ac:chgData name="YoungP" userId="ffddd8c8-63cd-4bbf-90d3-d71f584c78af" providerId="ADAL" clId="{8FFBCFE9-45BD-4893-A989-45D7A2ACF6AC}" dt="2023-09-06T11:55:14.869" v="10027"/>
          <ac:picMkLst>
            <pc:docMk/>
            <pc:sldMk cId="3307253756" sldId="290"/>
            <ac:picMk id="5" creationId="{7C862E56-46FF-489D-ACEE-0BB549DBA9C6}"/>
          </ac:picMkLst>
        </pc:picChg>
      </pc:sldChg>
      <pc:sldChg chg="addSp delSp modSp add modAnim">
        <pc:chgData name="YoungP" userId="ffddd8c8-63cd-4bbf-90d3-d71f584c78af" providerId="ADAL" clId="{8FFBCFE9-45BD-4893-A989-45D7A2ACF6AC}" dt="2023-09-06T12:34:00.739" v="10537" actId="27636"/>
        <pc:sldMkLst>
          <pc:docMk/>
          <pc:sldMk cId="3336179780" sldId="291"/>
        </pc:sldMkLst>
        <pc:spChg chg="mod">
          <ac:chgData name="YoungP" userId="ffddd8c8-63cd-4bbf-90d3-d71f584c78af" providerId="ADAL" clId="{8FFBCFE9-45BD-4893-A989-45D7A2ACF6AC}" dt="2023-09-06T12:34:00.739" v="10537" actId="27636"/>
          <ac:spMkLst>
            <pc:docMk/>
            <pc:sldMk cId="3336179780" sldId="291"/>
            <ac:spMk id="3" creationId="{2FCEBC64-8084-4A25-8CFB-ABA499A5DBAF}"/>
          </ac:spMkLst>
        </pc:spChg>
        <pc:spChg chg="mod">
          <ac:chgData name="YoungP" userId="ffddd8c8-63cd-4bbf-90d3-d71f584c78af" providerId="ADAL" clId="{8FFBCFE9-45BD-4893-A989-45D7A2ACF6AC}" dt="2023-09-06T12:07:55.423" v="10141" actId="1076"/>
          <ac:spMkLst>
            <pc:docMk/>
            <pc:sldMk cId="3336179780" sldId="291"/>
            <ac:spMk id="4" creationId="{59D4B114-E49F-4000-9E2A-5B583758D7DE}"/>
          </ac:spMkLst>
        </pc:spChg>
        <pc:spChg chg="del">
          <ac:chgData name="YoungP" userId="ffddd8c8-63cd-4bbf-90d3-d71f584c78af" providerId="ADAL" clId="{8FFBCFE9-45BD-4893-A989-45D7A2ACF6AC}" dt="2023-09-06T12:05:56.397" v="10109"/>
          <ac:spMkLst>
            <pc:docMk/>
            <pc:sldMk cId="3336179780" sldId="291"/>
            <ac:spMk id="5" creationId="{10ADA883-252D-4ADE-88F8-F083959CD5A6}"/>
          </ac:spMkLst>
        </pc:spChg>
        <pc:spChg chg="add del mod">
          <ac:chgData name="YoungP" userId="ffddd8c8-63cd-4bbf-90d3-d71f584c78af" providerId="ADAL" clId="{8FFBCFE9-45BD-4893-A989-45D7A2ACF6AC}" dt="2023-09-06T12:06:17.715" v="10117"/>
          <ac:spMkLst>
            <pc:docMk/>
            <pc:sldMk cId="3336179780" sldId="291"/>
            <ac:spMk id="6" creationId="{B67D0C47-A732-4522-96A9-BC1F281CDE95}"/>
          </ac:spMkLst>
        </pc:spChg>
      </pc:sldChg>
      <pc:sldChg chg="delSp modSp add modAnim">
        <pc:chgData name="YoungP" userId="ffddd8c8-63cd-4bbf-90d3-d71f584c78af" providerId="ADAL" clId="{8FFBCFE9-45BD-4893-A989-45D7A2ACF6AC}" dt="2023-09-06T12:28:05.738" v="10471"/>
        <pc:sldMkLst>
          <pc:docMk/>
          <pc:sldMk cId="1743367442" sldId="292"/>
        </pc:sldMkLst>
        <pc:spChg chg="mod">
          <ac:chgData name="YoungP" userId="ffddd8c8-63cd-4bbf-90d3-d71f584c78af" providerId="ADAL" clId="{8FFBCFE9-45BD-4893-A989-45D7A2ACF6AC}" dt="2023-09-06T12:27:21.918" v="10470" actId="255"/>
          <ac:spMkLst>
            <pc:docMk/>
            <pc:sldMk cId="1743367442" sldId="292"/>
            <ac:spMk id="3" creationId="{2FCEBC64-8084-4A25-8CFB-ABA499A5DBAF}"/>
          </ac:spMkLst>
        </pc:spChg>
        <pc:picChg chg="del">
          <ac:chgData name="YoungP" userId="ffddd8c8-63cd-4bbf-90d3-d71f584c78af" providerId="ADAL" clId="{8FFBCFE9-45BD-4893-A989-45D7A2ACF6AC}" dt="2023-09-06T12:25:51.538" v="10452"/>
          <ac:picMkLst>
            <pc:docMk/>
            <pc:sldMk cId="1743367442" sldId="292"/>
            <ac:picMk id="4" creationId="{36901BAB-B335-474F-8128-4733F484879E}"/>
          </ac:picMkLst>
        </pc:picChg>
      </pc:sldChg>
      <pc:sldChg chg="addSp modSp add modAnim">
        <pc:chgData name="YoungP" userId="ffddd8c8-63cd-4bbf-90d3-d71f584c78af" providerId="ADAL" clId="{8FFBCFE9-45BD-4893-A989-45D7A2ACF6AC}" dt="2023-09-06T12:30:12.989" v="10482" actId="1076"/>
        <pc:sldMkLst>
          <pc:docMk/>
          <pc:sldMk cId="321844073" sldId="293"/>
        </pc:sldMkLst>
        <pc:spChg chg="mod">
          <ac:chgData name="YoungP" userId="ffddd8c8-63cd-4bbf-90d3-d71f584c78af" providerId="ADAL" clId="{8FFBCFE9-45BD-4893-A989-45D7A2ACF6AC}" dt="2023-09-06T12:28:55.698" v="10473" actId="20577"/>
          <ac:spMkLst>
            <pc:docMk/>
            <pc:sldMk cId="321844073" sldId="293"/>
            <ac:spMk id="3" creationId="{2FCEBC64-8084-4A25-8CFB-ABA499A5DBAF}"/>
          </ac:spMkLst>
        </pc:spChg>
        <pc:picChg chg="add mod modCrop">
          <ac:chgData name="YoungP" userId="ffddd8c8-63cd-4bbf-90d3-d71f584c78af" providerId="ADAL" clId="{8FFBCFE9-45BD-4893-A989-45D7A2ACF6AC}" dt="2023-09-06T12:30:12.989" v="10482" actId="1076"/>
          <ac:picMkLst>
            <pc:docMk/>
            <pc:sldMk cId="321844073" sldId="293"/>
            <ac:picMk id="4" creationId="{50BA7219-C41B-42B5-B89F-9D18505E72C4}"/>
          </ac:picMkLst>
        </pc:picChg>
      </pc:sldChg>
      <pc:sldChg chg="modSp add ord">
        <pc:chgData name="YoungP" userId="ffddd8c8-63cd-4bbf-90d3-d71f584c78af" providerId="ADAL" clId="{8FFBCFE9-45BD-4893-A989-45D7A2ACF6AC}" dt="2023-09-06T12:31:56.856" v="10527" actId="1076"/>
        <pc:sldMkLst>
          <pc:docMk/>
          <pc:sldMk cId="1594153083" sldId="294"/>
        </pc:sldMkLst>
        <pc:spChg chg="mod">
          <ac:chgData name="YoungP" userId="ffddd8c8-63cd-4bbf-90d3-d71f584c78af" providerId="ADAL" clId="{8FFBCFE9-45BD-4893-A989-45D7A2ACF6AC}" dt="2023-09-06T12:31:49.911" v="10526" actId="1076"/>
          <ac:spMkLst>
            <pc:docMk/>
            <pc:sldMk cId="1594153083" sldId="294"/>
            <ac:spMk id="2" creationId="{8348877D-B0C3-41EC-8697-E24A67F1148F}"/>
          </ac:spMkLst>
        </pc:spChg>
        <pc:spChg chg="mod">
          <ac:chgData name="YoungP" userId="ffddd8c8-63cd-4bbf-90d3-d71f584c78af" providerId="ADAL" clId="{8FFBCFE9-45BD-4893-A989-45D7A2ACF6AC}" dt="2023-09-06T12:31:56.856" v="10527" actId="1076"/>
          <ac:spMkLst>
            <pc:docMk/>
            <pc:sldMk cId="1594153083" sldId="294"/>
            <ac:spMk id="3" creationId="{5F65DE3A-4179-4DB1-A80E-6334D3DAC8A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938EB8-8D85-478C-B9B7-A75CE41274BE}" type="datetimeFigureOut">
              <a:rPr lang="en-US" smtClean="0"/>
              <a:t>9/22/2023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6DC821-3ACA-4F84-8210-42CD64763D86}" type="slidenum">
              <a:rPr lang="en-US" smtClean="0"/>
              <a:t>‹#›</a:t>
            </a:fld>
            <a:endParaRPr lang="en-US"/>
          </a:p>
        </p:txBody>
      </p:sp>
    </p:spTree>
    <p:extLst>
      <p:ext uri="{BB962C8B-B14F-4D97-AF65-F5344CB8AC3E}">
        <p14:creationId xmlns:p14="http://schemas.microsoft.com/office/powerpoint/2010/main" val="2834684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6DC821-3ACA-4F84-8210-42CD64763D86}" type="slidenum">
              <a:rPr lang="en-US" smtClean="0"/>
              <a:t>13</a:t>
            </a:fld>
            <a:endParaRPr lang="en-US"/>
          </a:p>
        </p:txBody>
      </p:sp>
    </p:spTree>
    <p:extLst>
      <p:ext uri="{BB962C8B-B14F-4D97-AF65-F5344CB8AC3E}">
        <p14:creationId xmlns:p14="http://schemas.microsoft.com/office/powerpoint/2010/main" val="4263740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6DC821-3ACA-4F84-8210-42CD64763D86}" type="slidenum">
              <a:rPr lang="en-US" smtClean="0"/>
              <a:t>14</a:t>
            </a:fld>
            <a:endParaRPr lang="en-US"/>
          </a:p>
        </p:txBody>
      </p:sp>
    </p:spTree>
    <p:extLst>
      <p:ext uri="{BB962C8B-B14F-4D97-AF65-F5344CB8AC3E}">
        <p14:creationId xmlns:p14="http://schemas.microsoft.com/office/powerpoint/2010/main" val="2646106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6DC821-3ACA-4F84-8210-42CD64763D86}" type="slidenum">
              <a:rPr lang="en-US" smtClean="0"/>
              <a:t>15</a:t>
            </a:fld>
            <a:endParaRPr lang="en-US"/>
          </a:p>
        </p:txBody>
      </p:sp>
    </p:spTree>
    <p:extLst>
      <p:ext uri="{BB962C8B-B14F-4D97-AF65-F5344CB8AC3E}">
        <p14:creationId xmlns:p14="http://schemas.microsoft.com/office/powerpoint/2010/main" val="403761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6DC821-3ACA-4F84-8210-42CD64763D86}" type="slidenum">
              <a:rPr lang="en-US" smtClean="0"/>
              <a:t>20</a:t>
            </a:fld>
            <a:endParaRPr lang="en-US"/>
          </a:p>
        </p:txBody>
      </p:sp>
    </p:spTree>
    <p:extLst>
      <p:ext uri="{BB962C8B-B14F-4D97-AF65-F5344CB8AC3E}">
        <p14:creationId xmlns:p14="http://schemas.microsoft.com/office/powerpoint/2010/main" val="4060517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6DC821-3ACA-4F84-8210-42CD64763D86}" type="slidenum">
              <a:rPr lang="en-US" smtClean="0"/>
              <a:t>21</a:t>
            </a:fld>
            <a:endParaRPr lang="en-US"/>
          </a:p>
        </p:txBody>
      </p:sp>
    </p:spTree>
    <p:extLst>
      <p:ext uri="{BB962C8B-B14F-4D97-AF65-F5344CB8AC3E}">
        <p14:creationId xmlns:p14="http://schemas.microsoft.com/office/powerpoint/2010/main" val="2188766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6DC821-3ACA-4F84-8210-42CD64763D86}" type="slidenum">
              <a:rPr lang="en-US" smtClean="0"/>
              <a:t>22</a:t>
            </a:fld>
            <a:endParaRPr lang="en-US"/>
          </a:p>
        </p:txBody>
      </p:sp>
    </p:spTree>
    <p:extLst>
      <p:ext uri="{BB962C8B-B14F-4D97-AF65-F5344CB8AC3E}">
        <p14:creationId xmlns:p14="http://schemas.microsoft.com/office/powerpoint/2010/main" val="2031033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6DC821-3ACA-4F84-8210-42CD64763D86}" type="slidenum">
              <a:rPr lang="en-US" smtClean="0"/>
              <a:t>23</a:t>
            </a:fld>
            <a:endParaRPr lang="en-US"/>
          </a:p>
        </p:txBody>
      </p:sp>
    </p:spTree>
    <p:extLst>
      <p:ext uri="{BB962C8B-B14F-4D97-AF65-F5344CB8AC3E}">
        <p14:creationId xmlns:p14="http://schemas.microsoft.com/office/powerpoint/2010/main" val="972799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6DC821-3ACA-4F84-8210-42CD64763D86}" type="slidenum">
              <a:rPr lang="en-US" smtClean="0"/>
              <a:t>24</a:t>
            </a:fld>
            <a:endParaRPr lang="en-US"/>
          </a:p>
        </p:txBody>
      </p:sp>
    </p:spTree>
    <p:extLst>
      <p:ext uri="{BB962C8B-B14F-4D97-AF65-F5344CB8AC3E}">
        <p14:creationId xmlns:p14="http://schemas.microsoft.com/office/powerpoint/2010/main" val="3276744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6DC821-3ACA-4F84-8210-42CD64763D86}" type="slidenum">
              <a:rPr lang="en-US" smtClean="0"/>
              <a:t>25</a:t>
            </a:fld>
            <a:endParaRPr lang="en-US"/>
          </a:p>
        </p:txBody>
      </p:sp>
    </p:spTree>
    <p:extLst>
      <p:ext uri="{BB962C8B-B14F-4D97-AF65-F5344CB8AC3E}">
        <p14:creationId xmlns:p14="http://schemas.microsoft.com/office/powerpoint/2010/main" val="438329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0F2DDBB0-47BF-4376-AAB7-27EBE6DD4F7C}" type="datetimeFigureOut">
              <a:rPr lang="en-US" smtClean="0"/>
              <a:t>9/22/2023</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3A84F281-BD5E-42DB-907F-5CEE730B56E1}" type="slidenum">
              <a:rPr lang="en-US" smtClean="0"/>
              <a:t>‹#›</a:t>
            </a:fld>
            <a:endParaRPr lang="en-US"/>
          </a:p>
        </p:txBody>
      </p:sp>
    </p:spTree>
    <p:extLst>
      <p:ext uri="{BB962C8B-B14F-4D97-AF65-F5344CB8AC3E}">
        <p14:creationId xmlns:p14="http://schemas.microsoft.com/office/powerpoint/2010/main" val="1466079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2DDBB0-47BF-4376-AAB7-27EBE6DD4F7C}"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84F281-BD5E-42DB-907F-5CEE730B56E1}" type="slidenum">
              <a:rPr lang="en-US" smtClean="0"/>
              <a:t>‹#›</a:t>
            </a:fld>
            <a:endParaRPr lang="en-US"/>
          </a:p>
        </p:txBody>
      </p:sp>
    </p:spTree>
    <p:extLst>
      <p:ext uri="{BB962C8B-B14F-4D97-AF65-F5344CB8AC3E}">
        <p14:creationId xmlns:p14="http://schemas.microsoft.com/office/powerpoint/2010/main" val="3018275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F2DDBB0-47BF-4376-AAB7-27EBE6DD4F7C}" type="datetimeFigureOut">
              <a:rPr lang="en-US" smtClean="0"/>
              <a:t>9/22/2023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3A84F281-BD5E-42DB-907F-5CEE730B56E1}" type="slidenum">
              <a:rPr lang="en-US" smtClean="0"/>
              <a:t>‹#›</a:t>
            </a:fld>
            <a:endParaRPr lang="en-US"/>
          </a:p>
        </p:txBody>
      </p:sp>
    </p:spTree>
    <p:extLst>
      <p:ext uri="{BB962C8B-B14F-4D97-AF65-F5344CB8AC3E}">
        <p14:creationId xmlns:p14="http://schemas.microsoft.com/office/powerpoint/2010/main" val="674288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F2DDBB0-47BF-4376-AAB7-27EBE6DD4F7C}" type="datetimeFigureOut">
              <a:rPr lang="en-US" smtClean="0"/>
              <a:t>9/22/2023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3A84F281-BD5E-42DB-907F-5CEE730B56E1}"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24013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0F2DDBB0-47BF-4376-AAB7-27EBE6DD4F7C}" type="datetimeFigureOut">
              <a:rPr lang="en-US" smtClean="0"/>
              <a:t>9/22/2023</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3A84F281-BD5E-42DB-907F-5CEE730B56E1}" type="slidenum">
              <a:rPr lang="en-US" smtClean="0"/>
              <a:t>‹#›</a:t>
            </a:fld>
            <a:endParaRPr lang="en-US"/>
          </a:p>
        </p:txBody>
      </p:sp>
    </p:spTree>
    <p:extLst>
      <p:ext uri="{BB962C8B-B14F-4D97-AF65-F5344CB8AC3E}">
        <p14:creationId xmlns:p14="http://schemas.microsoft.com/office/powerpoint/2010/main" val="1653036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F2DDBB0-47BF-4376-AAB7-27EBE6DD4F7C}" type="datetimeFigureOut">
              <a:rPr lang="en-US" smtClean="0"/>
              <a:t>9/22/2023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84F281-BD5E-42DB-907F-5CEE730B56E1}" type="slidenum">
              <a:rPr lang="en-US" smtClean="0"/>
              <a:t>‹#›</a:t>
            </a:fld>
            <a:endParaRPr lang="en-US"/>
          </a:p>
        </p:txBody>
      </p:sp>
    </p:spTree>
    <p:extLst>
      <p:ext uri="{BB962C8B-B14F-4D97-AF65-F5344CB8AC3E}">
        <p14:creationId xmlns:p14="http://schemas.microsoft.com/office/powerpoint/2010/main" val="932551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F2DDBB0-47BF-4376-AAB7-27EBE6DD4F7C}" type="datetimeFigureOut">
              <a:rPr lang="en-US" smtClean="0"/>
              <a:t>9/22/2023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84F281-BD5E-42DB-907F-5CEE730B56E1}" type="slidenum">
              <a:rPr lang="en-US" smtClean="0"/>
              <a:t>‹#›</a:t>
            </a:fld>
            <a:endParaRPr lang="en-US"/>
          </a:p>
        </p:txBody>
      </p:sp>
    </p:spTree>
    <p:extLst>
      <p:ext uri="{BB962C8B-B14F-4D97-AF65-F5344CB8AC3E}">
        <p14:creationId xmlns:p14="http://schemas.microsoft.com/office/powerpoint/2010/main" val="2130226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2DDBB0-47BF-4376-AAB7-27EBE6DD4F7C}"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84F281-BD5E-42DB-907F-5CEE730B56E1}" type="slidenum">
              <a:rPr lang="en-US" smtClean="0"/>
              <a:t>‹#›</a:t>
            </a:fld>
            <a:endParaRPr lang="en-US"/>
          </a:p>
        </p:txBody>
      </p:sp>
    </p:spTree>
    <p:extLst>
      <p:ext uri="{BB962C8B-B14F-4D97-AF65-F5344CB8AC3E}">
        <p14:creationId xmlns:p14="http://schemas.microsoft.com/office/powerpoint/2010/main" val="1923543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0F2DDBB0-47BF-4376-AAB7-27EBE6DD4F7C}" type="datetimeFigureOut">
              <a:rPr lang="en-US" smtClean="0"/>
              <a:t>9/22/2023</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3A84F281-BD5E-42DB-907F-5CEE730B56E1}" type="slidenum">
              <a:rPr lang="en-US" smtClean="0"/>
              <a:t>‹#›</a:t>
            </a:fld>
            <a:endParaRPr lang="en-US"/>
          </a:p>
        </p:txBody>
      </p:sp>
    </p:spTree>
    <p:extLst>
      <p:ext uri="{BB962C8B-B14F-4D97-AF65-F5344CB8AC3E}">
        <p14:creationId xmlns:p14="http://schemas.microsoft.com/office/powerpoint/2010/main" val="4093256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2DDBB0-47BF-4376-AAB7-27EBE6DD4F7C}"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84F281-BD5E-42DB-907F-5CEE730B56E1}" type="slidenum">
              <a:rPr lang="en-US" smtClean="0"/>
              <a:t>‹#›</a:t>
            </a:fld>
            <a:endParaRPr lang="en-US"/>
          </a:p>
        </p:txBody>
      </p:sp>
    </p:spTree>
    <p:extLst>
      <p:ext uri="{BB962C8B-B14F-4D97-AF65-F5344CB8AC3E}">
        <p14:creationId xmlns:p14="http://schemas.microsoft.com/office/powerpoint/2010/main" val="4273734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0F2DDBB0-47BF-4376-AAB7-27EBE6DD4F7C}" type="datetimeFigureOut">
              <a:rPr lang="en-US" smtClean="0"/>
              <a:t>9/22/2023</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3A84F281-BD5E-42DB-907F-5CEE730B56E1}" type="slidenum">
              <a:rPr lang="en-US" smtClean="0"/>
              <a:t>‹#›</a:t>
            </a:fld>
            <a:endParaRPr lang="en-US"/>
          </a:p>
        </p:txBody>
      </p:sp>
    </p:spTree>
    <p:extLst>
      <p:ext uri="{BB962C8B-B14F-4D97-AF65-F5344CB8AC3E}">
        <p14:creationId xmlns:p14="http://schemas.microsoft.com/office/powerpoint/2010/main" val="137432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2DDBB0-47BF-4376-AAB7-27EBE6DD4F7C}"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84F281-BD5E-42DB-907F-5CEE730B56E1}" type="slidenum">
              <a:rPr lang="en-US" smtClean="0"/>
              <a:t>‹#›</a:t>
            </a:fld>
            <a:endParaRPr lang="en-US"/>
          </a:p>
        </p:txBody>
      </p:sp>
    </p:spTree>
    <p:extLst>
      <p:ext uri="{BB962C8B-B14F-4D97-AF65-F5344CB8AC3E}">
        <p14:creationId xmlns:p14="http://schemas.microsoft.com/office/powerpoint/2010/main" val="2005016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2DDBB0-47BF-4376-AAB7-27EBE6DD4F7C}" type="datetimeFigureOut">
              <a:rPr lang="en-US" smtClean="0"/>
              <a:t>9/22/2023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84F281-BD5E-42DB-907F-5CEE730B56E1}" type="slidenum">
              <a:rPr lang="en-US" smtClean="0"/>
              <a:t>‹#›</a:t>
            </a:fld>
            <a:endParaRPr lang="en-US"/>
          </a:p>
        </p:txBody>
      </p:sp>
    </p:spTree>
    <p:extLst>
      <p:ext uri="{BB962C8B-B14F-4D97-AF65-F5344CB8AC3E}">
        <p14:creationId xmlns:p14="http://schemas.microsoft.com/office/powerpoint/2010/main" val="1812053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2DDBB0-47BF-4376-AAB7-27EBE6DD4F7C}" type="datetimeFigureOut">
              <a:rPr lang="en-US" smtClean="0"/>
              <a:t>9/22/2023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84F281-BD5E-42DB-907F-5CEE730B56E1}" type="slidenum">
              <a:rPr lang="en-US" smtClean="0"/>
              <a:t>‹#›</a:t>
            </a:fld>
            <a:endParaRPr lang="en-US"/>
          </a:p>
        </p:txBody>
      </p:sp>
    </p:spTree>
    <p:extLst>
      <p:ext uri="{BB962C8B-B14F-4D97-AF65-F5344CB8AC3E}">
        <p14:creationId xmlns:p14="http://schemas.microsoft.com/office/powerpoint/2010/main" val="3230292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2DDBB0-47BF-4376-AAB7-27EBE6DD4F7C}" type="datetimeFigureOut">
              <a:rPr lang="en-US" smtClean="0"/>
              <a:t>9/22/2023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84F281-BD5E-42DB-907F-5CEE730B56E1}" type="slidenum">
              <a:rPr lang="en-US" smtClean="0"/>
              <a:t>‹#›</a:t>
            </a:fld>
            <a:endParaRPr lang="en-US"/>
          </a:p>
        </p:txBody>
      </p:sp>
    </p:spTree>
    <p:extLst>
      <p:ext uri="{BB962C8B-B14F-4D97-AF65-F5344CB8AC3E}">
        <p14:creationId xmlns:p14="http://schemas.microsoft.com/office/powerpoint/2010/main" val="2758017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2DDBB0-47BF-4376-AAB7-27EBE6DD4F7C}"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84F281-BD5E-42DB-907F-5CEE730B56E1}" type="slidenum">
              <a:rPr lang="en-US" smtClean="0"/>
              <a:t>‹#›</a:t>
            </a:fld>
            <a:endParaRPr lang="en-US"/>
          </a:p>
        </p:txBody>
      </p:sp>
    </p:spTree>
    <p:extLst>
      <p:ext uri="{BB962C8B-B14F-4D97-AF65-F5344CB8AC3E}">
        <p14:creationId xmlns:p14="http://schemas.microsoft.com/office/powerpoint/2010/main" val="29261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2DDBB0-47BF-4376-AAB7-27EBE6DD4F7C}"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84F281-BD5E-42DB-907F-5CEE730B56E1}" type="slidenum">
              <a:rPr lang="en-US" smtClean="0"/>
              <a:t>‹#›</a:t>
            </a:fld>
            <a:endParaRPr lang="en-US"/>
          </a:p>
        </p:txBody>
      </p:sp>
    </p:spTree>
    <p:extLst>
      <p:ext uri="{BB962C8B-B14F-4D97-AF65-F5344CB8AC3E}">
        <p14:creationId xmlns:p14="http://schemas.microsoft.com/office/powerpoint/2010/main" val="2953130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F2DDBB0-47BF-4376-AAB7-27EBE6DD4F7C}" type="datetimeFigureOut">
              <a:rPr lang="en-US" smtClean="0"/>
              <a:t>9/22/2023</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A84F281-BD5E-42DB-907F-5CEE730B56E1}" type="slidenum">
              <a:rPr lang="en-US" smtClean="0"/>
              <a:t>‹#›</a:t>
            </a:fld>
            <a:endParaRPr lang="en-US"/>
          </a:p>
        </p:txBody>
      </p:sp>
    </p:spTree>
    <p:extLst>
      <p:ext uri="{BB962C8B-B14F-4D97-AF65-F5344CB8AC3E}">
        <p14:creationId xmlns:p14="http://schemas.microsoft.com/office/powerpoint/2010/main" val="364273971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48877D-B0C3-41EC-8697-E24A67F1148F}"/>
              </a:ext>
            </a:extLst>
          </p:cNvPr>
          <p:cNvSpPr>
            <a:spLocks noGrp="1"/>
          </p:cNvSpPr>
          <p:nvPr>
            <p:ph type="ctrTitle"/>
          </p:nvPr>
        </p:nvSpPr>
        <p:spPr>
          <a:xfrm>
            <a:off x="1853381" y="810347"/>
            <a:ext cx="9448800" cy="1825096"/>
          </a:xfrm>
        </p:spPr>
        <p:txBody>
          <a:bodyPr/>
          <a:lstStyle/>
          <a:p>
            <a:pPr algn="r"/>
            <a:r>
              <a:rPr lang="en-US" dirty="0"/>
              <a:t>Cultivating God’s Heart for the Poor</a:t>
            </a:r>
          </a:p>
        </p:txBody>
      </p:sp>
      <p:sp>
        <p:nvSpPr>
          <p:cNvPr id="3" name="Subtitle 2">
            <a:extLst>
              <a:ext uri="{FF2B5EF4-FFF2-40B4-BE49-F238E27FC236}">
                <a16:creationId xmlns:a16="http://schemas.microsoft.com/office/drawing/2014/main" xmlns="" id="{5F65DE3A-4179-4DB1-A80E-6334D3DAC8A5}"/>
              </a:ext>
            </a:extLst>
          </p:cNvPr>
          <p:cNvSpPr>
            <a:spLocks noGrp="1"/>
          </p:cNvSpPr>
          <p:nvPr>
            <p:ph type="subTitle" idx="1"/>
          </p:nvPr>
        </p:nvSpPr>
        <p:spPr>
          <a:xfrm>
            <a:off x="1764890" y="3701027"/>
            <a:ext cx="9448800" cy="685800"/>
          </a:xfrm>
        </p:spPr>
        <p:txBody>
          <a:bodyPr>
            <a:normAutofit fontScale="92500" lnSpcReduction="10000"/>
          </a:bodyPr>
          <a:lstStyle/>
          <a:p>
            <a:pPr algn="r"/>
            <a:r>
              <a:rPr lang="en-US" dirty="0"/>
              <a:t>Parenting Meeting</a:t>
            </a:r>
          </a:p>
          <a:p>
            <a:pPr algn="r"/>
            <a:r>
              <a:rPr lang="en-US" dirty="0"/>
              <a:t>September 6, 2023</a:t>
            </a:r>
          </a:p>
        </p:txBody>
      </p:sp>
    </p:spTree>
    <p:extLst>
      <p:ext uri="{BB962C8B-B14F-4D97-AF65-F5344CB8AC3E}">
        <p14:creationId xmlns:p14="http://schemas.microsoft.com/office/powerpoint/2010/main" val="1571159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AC8AA0-1F2B-4407-8975-EC4B23C9BF5D}"/>
              </a:ext>
            </a:extLst>
          </p:cNvPr>
          <p:cNvSpPr>
            <a:spLocks noGrp="1"/>
          </p:cNvSpPr>
          <p:nvPr>
            <p:ph type="title"/>
          </p:nvPr>
        </p:nvSpPr>
        <p:spPr>
          <a:xfrm>
            <a:off x="1149928" y="235527"/>
            <a:ext cx="11263746" cy="1745673"/>
          </a:xfrm>
        </p:spPr>
        <p:txBody>
          <a:bodyPr>
            <a:normAutofit/>
          </a:bodyPr>
          <a:lstStyle/>
          <a:p>
            <a:pPr algn="ctr"/>
            <a:r>
              <a:rPr lang="en-US" dirty="0"/>
              <a:t>Experience God’s heart for the poor</a:t>
            </a:r>
          </a:p>
        </p:txBody>
      </p:sp>
      <p:sp>
        <p:nvSpPr>
          <p:cNvPr id="3" name="Content Placeholder 2">
            <a:extLst>
              <a:ext uri="{FF2B5EF4-FFF2-40B4-BE49-F238E27FC236}">
                <a16:creationId xmlns:a16="http://schemas.microsoft.com/office/drawing/2014/main" xmlns="" id="{2FCEBC64-8084-4A25-8CFB-ABA499A5DBAF}"/>
              </a:ext>
            </a:extLst>
          </p:cNvPr>
          <p:cNvSpPr>
            <a:spLocks noGrp="1"/>
          </p:cNvSpPr>
          <p:nvPr>
            <p:ph idx="1"/>
          </p:nvPr>
        </p:nvSpPr>
        <p:spPr>
          <a:xfrm>
            <a:off x="96982" y="1385456"/>
            <a:ext cx="12095018" cy="7107380"/>
          </a:xfrm>
        </p:spPr>
        <p:txBody>
          <a:bodyPr>
            <a:normAutofit/>
          </a:bodyPr>
          <a:lstStyle/>
          <a:p>
            <a:pPr marL="0" indent="0">
              <a:buNone/>
            </a:pPr>
            <a:r>
              <a:rPr lang="en-US" sz="2400" dirty="0"/>
              <a:t>Matthew 25:34-40</a:t>
            </a:r>
          </a:p>
          <a:p>
            <a:pPr marL="0" indent="0">
              <a:buNone/>
            </a:pPr>
            <a:r>
              <a:rPr lang="en-US" sz="2600" b="1" baseline="30000" dirty="0"/>
              <a:t>34 </a:t>
            </a:r>
            <a:r>
              <a:rPr lang="en-US" sz="2600" dirty="0"/>
              <a:t>“Then the King will say to those on his right, ‘Come, you who are blessed by my Father; take your inheritance, the kingdom prepared for you since the creation of the world. </a:t>
            </a:r>
            <a:r>
              <a:rPr lang="en-US" sz="2600" b="1" baseline="30000" dirty="0"/>
              <a:t>35 </a:t>
            </a:r>
            <a:r>
              <a:rPr lang="en-US" sz="2600" dirty="0"/>
              <a:t>For I was hungry and you gave me something to eat, I was thirsty and you gave me something to drink, I was a stranger and you invited me in, </a:t>
            </a:r>
            <a:r>
              <a:rPr lang="en-US" sz="2600" b="1" baseline="30000" dirty="0"/>
              <a:t>36 </a:t>
            </a:r>
            <a:r>
              <a:rPr lang="en-US" sz="2600" dirty="0"/>
              <a:t>I needed clothes and you clothed me, I was sick and you looked after me, I was in prison and you came to visit me.’</a:t>
            </a:r>
          </a:p>
          <a:p>
            <a:pPr marL="0" indent="0">
              <a:buNone/>
            </a:pPr>
            <a:r>
              <a:rPr lang="en-US" sz="2600" b="1" baseline="30000" dirty="0"/>
              <a:t>37 </a:t>
            </a:r>
            <a:r>
              <a:rPr lang="en-US" sz="2600" dirty="0"/>
              <a:t>“Then the righteous will answer him, ‘Lord, when did we see you hungry and feed you, or thirsty and give you something to drink? </a:t>
            </a:r>
            <a:r>
              <a:rPr lang="en-US" sz="2600" b="1" baseline="30000" dirty="0"/>
              <a:t>38 </a:t>
            </a:r>
            <a:r>
              <a:rPr lang="en-US" sz="2600" dirty="0"/>
              <a:t>When did we see you a stranger and invite you in, or needing clothes and clothe you? </a:t>
            </a:r>
            <a:r>
              <a:rPr lang="en-US" sz="2600" b="1" baseline="30000" dirty="0"/>
              <a:t>39 </a:t>
            </a:r>
            <a:r>
              <a:rPr lang="en-US" sz="2600" dirty="0"/>
              <a:t>When did we see you sick or in prison and go to visit you?’</a:t>
            </a:r>
          </a:p>
          <a:p>
            <a:pPr marL="0" indent="0">
              <a:buNone/>
            </a:pPr>
            <a:r>
              <a:rPr lang="en-US" sz="2600" b="1" baseline="30000" dirty="0"/>
              <a:t>40 </a:t>
            </a:r>
            <a:r>
              <a:rPr lang="en-US" sz="2600" dirty="0"/>
              <a:t>“The King will reply, ‘Truly I tell you, whatever you did for one of the least of these brothers and sisters of mine, you did for me.</a:t>
            </a:r>
          </a:p>
          <a:p>
            <a:pPr marL="0" indent="0">
              <a:buNone/>
            </a:pPr>
            <a:r>
              <a:rPr lang="en-US" sz="4400" dirty="0"/>
              <a:t/>
            </a:r>
            <a:br>
              <a:rPr lang="en-US" sz="4400" dirty="0"/>
            </a:br>
            <a:r>
              <a:rPr lang="en-US" sz="2400" dirty="0">
                <a:solidFill>
                  <a:schemeClr val="bg1"/>
                </a:solidFill>
              </a:rPr>
              <a:t>least of these- in the estimation of men</a:t>
            </a:r>
          </a:p>
        </p:txBody>
      </p:sp>
      <p:sp>
        <p:nvSpPr>
          <p:cNvPr id="4" name="TextBox 3">
            <a:extLst>
              <a:ext uri="{FF2B5EF4-FFF2-40B4-BE49-F238E27FC236}">
                <a16:creationId xmlns:a16="http://schemas.microsoft.com/office/drawing/2014/main" xmlns="" id="{013FF29E-6673-4A22-8BC0-0A04851EAEB7}"/>
              </a:ext>
            </a:extLst>
          </p:cNvPr>
          <p:cNvSpPr txBox="1"/>
          <p:nvPr/>
        </p:nvSpPr>
        <p:spPr>
          <a:xfrm>
            <a:off x="1602252" y="385088"/>
            <a:ext cx="10359097" cy="1446550"/>
          </a:xfrm>
          <a:prstGeom prst="rect">
            <a:avLst/>
          </a:prstGeom>
          <a:solidFill>
            <a:srgbClr val="92D050"/>
          </a:solidFill>
        </p:spPr>
        <p:txBody>
          <a:bodyPr wrap="square" rtlCol="0">
            <a:spAutoFit/>
          </a:bodyPr>
          <a:lstStyle/>
          <a:p>
            <a:pPr algn="ctr"/>
            <a:r>
              <a:rPr lang="en-US" sz="4400" b="1" dirty="0">
                <a:solidFill>
                  <a:schemeClr val="bg1"/>
                </a:solidFill>
              </a:rPr>
              <a:t>What stands out about God’s view of those in need?</a:t>
            </a:r>
          </a:p>
        </p:txBody>
      </p:sp>
    </p:spTree>
    <p:extLst>
      <p:ext uri="{BB962C8B-B14F-4D97-AF65-F5344CB8AC3E}">
        <p14:creationId xmlns:p14="http://schemas.microsoft.com/office/powerpoint/2010/main" val="76370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AC8AA0-1F2B-4407-8975-EC4B23C9BF5D}"/>
              </a:ext>
            </a:extLst>
          </p:cNvPr>
          <p:cNvSpPr>
            <a:spLocks noGrp="1"/>
          </p:cNvSpPr>
          <p:nvPr>
            <p:ph type="title"/>
          </p:nvPr>
        </p:nvSpPr>
        <p:spPr>
          <a:xfrm>
            <a:off x="1149928" y="235527"/>
            <a:ext cx="11263746" cy="1745673"/>
          </a:xfrm>
        </p:spPr>
        <p:txBody>
          <a:bodyPr>
            <a:normAutofit/>
          </a:bodyPr>
          <a:lstStyle/>
          <a:p>
            <a:pPr algn="ctr"/>
            <a:r>
              <a:rPr lang="en-US" dirty="0"/>
              <a:t>How do we</a:t>
            </a:r>
            <a:br>
              <a:rPr lang="en-US" dirty="0"/>
            </a:br>
            <a:r>
              <a:rPr lang="en-US" dirty="0"/>
              <a:t>Experience God’s heart for the poor</a:t>
            </a:r>
          </a:p>
        </p:txBody>
      </p:sp>
      <p:sp>
        <p:nvSpPr>
          <p:cNvPr id="3" name="Content Placeholder 2">
            <a:extLst>
              <a:ext uri="{FF2B5EF4-FFF2-40B4-BE49-F238E27FC236}">
                <a16:creationId xmlns:a16="http://schemas.microsoft.com/office/drawing/2014/main" xmlns="" id="{2FCEBC64-8084-4A25-8CFB-ABA499A5DBAF}"/>
              </a:ext>
            </a:extLst>
          </p:cNvPr>
          <p:cNvSpPr>
            <a:spLocks noGrp="1"/>
          </p:cNvSpPr>
          <p:nvPr>
            <p:ph idx="1"/>
          </p:nvPr>
        </p:nvSpPr>
        <p:spPr>
          <a:xfrm>
            <a:off x="96982" y="1700213"/>
            <a:ext cx="12095018" cy="4772026"/>
          </a:xfrm>
        </p:spPr>
        <p:txBody>
          <a:bodyPr>
            <a:normAutofit/>
          </a:bodyPr>
          <a:lstStyle/>
          <a:p>
            <a:pPr marL="0" indent="0">
              <a:buNone/>
            </a:pPr>
            <a:endParaRPr lang="en-US" sz="3500" dirty="0"/>
          </a:p>
          <a:p>
            <a:r>
              <a:rPr lang="en-US" sz="3500" dirty="0"/>
              <a:t>Start with remembering, we are ALL needy when it comes to God.</a:t>
            </a:r>
          </a:p>
          <a:p>
            <a:endParaRPr lang="en-US" sz="2400" dirty="0"/>
          </a:p>
          <a:p>
            <a:endParaRPr lang="en-US" sz="2400" dirty="0"/>
          </a:p>
          <a:p>
            <a:pPr marL="0" indent="0">
              <a:buNone/>
            </a:pPr>
            <a:endParaRPr lang="en-US" sz="3200" dirty="0"/>
          </a:p>
          <a:p>
            <a:pPr marL="0" indent="0">
              <a:buNone/>
            </a:pPr>
            <a:r>
              <a:rPr lang="en-US" sz="3200" dirty="0"/>
              <a:t>Romans 3:23</a:t>
            </a:r>
          </a:p>
          <a:p>
            <a:pPr marL="0" indent="0">
              <a:buNone/>
            </a:pPr>
            <a:r>
              <a:rPr lang="en-US" sz="3200" dirty="0"/>
              <a:t>For all have sinned and fall short of the glory of God.</a:t>
            </a:r>
            <a:r>
              <a:rPr lang="en-US" sz="4400" dirty="0"/>
              <a:t/>
            </a:r>
            <a:br>
              <a:rPr lang="en-US" sz="4400" dirty="0"/>
            </a:br>
            <a:endParaRPr lang="en-US" sz="2400" dirty="0">
              <a:solidFill>
                <a:schemeClr val="bg1"/>
              </a:solidFill>
            </a:endParaRPr>
          </a:p>
        </p:txBody>
      </p:sp>
      <p:pic>
        <p:nvPicPr>
          <p:cNvPr id="6" name="Picture 5">
            <a:extLst>
              <a:ext uri="{FF2B5EF4-FFF2-40B4-BE49-F238E27FC236}">
                <a16:creationId xmlns:a16="http://schemas.microsoft.com/office/drawing/2014/main" xmlns="" id="{7F36992F-481E-4AD8-A903-0B81D4AC6B86}"/>
              </a:ext>
            </a:extLst>
          </p:cNvPr>
          <p:cNvPicPr>
            <a:picLocks noChangeAspect="1"/>
          </p:cNvPicPr>
          <p:nvPr/>
        </p:nvPicPr>
        <p:blipFill>
          <a:blip r:embed="rId2"/>
          <a:stretch>
            <a:fillRect/>
          </a:stretch>
        </p:blipFill>
        <p:spPr>
          <a:xfrm>
            <a:off x="9153748" y="3132119"/>
            <a:ext cx="2054530" cy="1908213"/>
          </a:xfrm>
          <a:prstGeom prst="rect">
            <a:avLst/>
          </a:prstGeom>
        </p:spPr>
      </p:pic>
    </p:spTree>
    <p:extLst>
      <p:ext uri="{BB962C8B-B14F-4D97-AF65-F5344CB8AC3E}">
        <p14:creationId xmlns:p14="http://schemas.microsoft.com/office/powerpoint/2010/main" val="27161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AC8AA0-1F2B-4407-8975-EC4B23C9BF5D}"/>
              </a:ext>
            </a:extLst>
          </p:cNvPr>
          <p:cNvSpPr>
            <a:spLocks noGrp="1"/>
          </p:cNvSpPr>
          <p:nvPr>
            <p:ph type="title"/>
          </p:nvPr>
        </p:nvSpPr>
        <p:spPr>
          <a:xfrm>
            <a:off x="1149928" y="235527"/>
            <a:ext cx="11263746" cy="1745673"/>
          </a:xfrm>
        </p:spPr>
        <p:txBody>
          <a:bodyPr>
            <a:normAutofit/>
          </a:bodyPr>
          <a:lstStyle/>
          <a:p>
            <a:pPr algn="ctr"/>
            <a:r>
              <a:rPr lang="en-US" dirty="0"/>
              <a:t>How do we</a:t>
            </a:r>
            <a:br>
              <a:rPr lang="en-US" dirty="0"/>
            </a:br>
            <a:r>
              <a:rPr lang="en-US" dirty="0"/>
              <a:t>Experience God’s heart for the poor</a:t>
            </a:r>
          </a:p>
        </p:txBody>
      </p:sp>
      <p:sp>
        <p:nvSpPr>
          <p:cNvPr id="3" name="Content Placeholder 2">
            <a:extLst>
              <a:ext uri="{FF2B5EF4-FFF2-40B4-BE49-F238E27FC236}">
                <a16:creationId xmlns:a16="http://schemas.microsoft.com/office/drawing/2014/main" xmlns="" id="{2FCEBC64-8084-4A25-8CFB-ABA499A5DBAF}"/>
              </a:ext>
            </a:extLst>
          </p:cNvPr>
          <p:cNvSpPr>
            <a:spLocks noGrp="1"/>
          </p:cNvSpPr>
          <p:nvPr>
            <p:ph idx="1"/>
          </p:nvPr>
        </p:nvSpPr>
        <p:spPr>
          <a:xfrm>
            <a:off x="96982" y="1700212"/>
            <a:ext cx="12095018" cy="5341855"/>
          </a:xfrm>
        </p:spPr>
        <p:txBody>
          <a:bodyPr>
            <a:normAutofit/>
          </a:bodyPr>
          <a:lstStyle/>
          <a:p>
            <a:pPr marL="0" indent="0">
              <a:buNone/>
            </a:pPr>
            <a:endParaRPr lang="en-US" sz="3500" dirty="0"/>
          </a:p>
          <a:p>
            <a:r>
              <a:rPr lang="en-US" sz="3500" dirty="0"/>
              <a:t>Start with remembering, we are ALL needy when it comes to God.</a:t>
            </a:r>
          </a:p>
          <a:p>
            <a:endParaRPr lang="en-US" sz="2400" dirty="0"/>
          </a:p>
          <a:p>
            <a:endParaRPr lang="en-US" sz="2400" dirty="0"/>
          </a:p>
          <a:p>
            <a:pPr marL="0" indent="0">
              <a:buNone/>
            </a:pPr>
            <a:endParaRPr lang="en-US" sz="3200" dirty="0"/>
          </a:p>
          <a:p>
            <a:pPr marL="0" indent="0">
              <a:buNone/>
            </a:pPr>
            <a:r>
              <a:rPr lang="en-US" sz="3200" dirty="0"/>
              <a:t>Romans 3:23-24</a:t>
            </a:r>
          </a:p>
          <a:p>
            <a:pPr marL="0" indent="0">
              <a:buNone/>
            </a:pPr>
            <a:r>
              <a:rPr lang="en-US" sz="3200" dirty="0"/>
              <a:t>For all have sinned and fall short of the glory of God, and all are justified freely by his grace through the redemption that came by Christ Jesus.</a:t>
            </a:r>
            <a:endParaRPr lang="en-US" sz="2400" dirty="0">
              <a:solidFill>
                <a:schemeClr val="bg1"/>
              </a:solidFill>
            </a:endParaRPr>
          </a:p>
        </p:txBody>
      </p:sp>
      <p:pic>
        <p:nvPicPr>
          <p:cNvPr id="4" name="Picture 3">
            <a:extLst>
              <a:ext uri="{FF2B5EF4-FFF2-40B4-BE49-F238E27FC236}">
                <a16:creationId xmlns:a16="http://schemas.microsoft.com/office/drawing/2014/main" xmlns="" id="{9FA2875A-67AE-48BD-812D-4AE2CC429D55}"/>
              </a:ext>
            </a:extLst>
          </p:cNvPr>
          <p:cNvPicPr>
            <a:picLocks noChangeAspect="1"/>
          </p:cNvPicPr>
          <p:nvPr/>
        </p:nvPicPr>
        <p:blipFill rotWithShape="1">
          <a:blip r:embed="rId2"/>
          <a:srcRect b="14015"/>
          <a:stretch/>
        </p:blipFill>
        <p:spPr>
          <a:xfrm>
            <a:off x="9216737" y="3132611"/>
            <a:ext cx="2057400" cy="1908279"/>
          </a:xfrm>
          <a:prstGeom prst="rect">
            <a:avLst/>
          </a:prstGeom>
        </p:spPr>
      </p:pic>
    </p:spTree>
    <p:extLst>
      <p:ext uri="{BB962C8B-B14F-4D97-AF65-F5344CB8AC3E}">
        <p14:creationId xmlns:p14="http://schemas.microsoft.com/office/powerpoint/2010/main" val="3307253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AC8AA0-1F2B-4407-8975-EC4B23C9BF5D}"/>
              </a:ext>
            </a:extLst>
          </p:cNvPr>
          <p:cNvSpPr>
            <a:spLocks noGrp="1"/>
          </p:cNvSpPr>
          <p:nvPr>
            <p:ph type="title"/>
          </p:nvPr>
        </p:nvSpPr>
        <p:spPr>
          <a:xfrm>
            <a:off x="1149928" y="235527"/>
            <a:ext cx="11263746" cy="1745673"/>
          </a:xfrm>
        </p:spPr>
        <p:txBody>
          <a:bodyPr>
            <a:normAutofit/>
          </a:bodyPr>
          <a:lstStyle/>
          <a:p>
            <a:pPr algn="ctr"/>
            <a:r>
              <a:rPr lang="en-US" dirty="0"/>
              <a:t> how do we </a:t>
            </a:r>
            <a:br>
              <a:rPr lang="en-US" dirty="0"/>
            </a:br>
            <a:r>
              <a:rPr lang="en-US" dirty="0"/>
              <a:t>Experience God’s heart for the poor</a:t>
            </a:r>
          </a:p>
        </p:txBody>
      </p:sp>
      <p:sp>
        <p:nvSpPr>
          <p:cNvPr id="3" name="Content Placeholder 2">
            <a:extLst>
              <a:ext uri="{FF2B5EF4-FFF2-40B4-BE49-F238E27FC236}">
                <a16:creationId xmlns:a16="http://schemas.microsoft.com/office/drawing/2014/main" xmlns="" id="{2FCEBC64-8084-4A25-8CFB-ABA499A5DBAF}"/>
              </a:ext>
            </a:extLst>
          </p:cNvPr>
          <p:cNvSpPr>
            <a:spLocks noGrp="1"/>
          </p:cNvSpPr>
          <p:nvPr>
            <p:ph idx="1"/>
          </p:nvPr>
        </p:nvSpPr>
        <p:spPr>
          <a:xfrm>
            <a:off x="96982" y="1700213"/>
            <a:ext cx="12095018" cy="6845073"/>
          </a:xfrm>
        </p:spPr>
        <p:txBody>
          <a:bodyPr>
            <a:normAutofit/>
          </a:bodyPr>
          <a:lstStyle/>
          <a:p>
            <a:pPr marL="0" indent="0">
              <a:buNone/>
            </a:pPr>
            <a:endParaRPr lang="en-US" sz="3500" dirty="0"/>
          </a:p>
          <a:p>
            <a:pPr lvl="1"/>
            <a:r>
              <a:rPr lang="en-US" sz="3300" dirty="0"/>
              <a:t>Start with remembering, we are ALL needy when it comes to God.</a:t>
            </a:r>
          </a:p>
          <a:p>
            <a:pPr marL="0" indent="0">
              <a:buNone/>
            </a:pPr>
            <a:endParaRPr lang="en-US" sz="3500" dirty="0"/>
          </a:p>
          <a:p>
            <a:pPr lvl="1"/>
            <a:r>
              <a:rPr lang="en-US" sz="3300" dirty="0"/>
              <a:t>Spend time in the Bible learning, study how Jesus interacted with the people no one wanted to even acknowledge…you will see His heart.</a:t>
            </a:r>
          </a:p>
          <a:p>
            <a:pPr marL="457200" lvl="1" indent="0">
              <a:buNone/>
            </a:pPr>
            <a:endParaRPr lang="en-US" sz="3300" dirty="0"/>
          </a:p>
          <a:p>
            <a:pPr marL="0" indent="0">
              <a:buNone/>
            </a:pPr>
            <a:endParaRPr lang="en-US" sz="3500" dirty="0"/>
          </a:p>
          <a:p>
            <a:endParaRPr lang="en-US" sz="2400" dirty="0"/>
          </a:p>
          <a:p>
            <a:endParaRPr lang="en-US" sz="2400" dirty="0"/>
          </a:p>
          <a:p>
            <a:pPr marL="0" indent="0">
              <a:buNone/>
            </a:pPr>
            <a:r>
              <a:rPr lang="en-US" sz="4400" dirty="0"/>
              <a:t/>
            </a:r>
            <a:br>
              <a:rPr lang="en-US" sz="4400" dirty="0"/>
            </a:br>
            <a:endParaRPr lang="en-US" sz="2400" dirty="0">
              <a:solidFill>
                <a:schemeClr val="bg1"/>
              </a:solidFill>
            </a:endParaRPr>
          </a:p>
        </p:txBody>
      </p:sp>
      <p:sp>
        <p:nvSpPr>
          <p:cNvPr id="4" name="TextBox 3">
            <a:extLst>
              <a:ext uri="{FF2B5EF4-FFF2-40B4-BE49-F238E27FC236}">
                <a16:creationId xmlns:a16="http://schemas.microsoft.com/office/drawing/2014/main" xmlns="" id="{59D4B114-E49F-4000-9E2A-5B583758D7DE}"/>
              </a:ext>
            </a:extLst>
          </p:cNvPr>
          <p:cNvSpPr txBox="1"/>
          <p:nvPr/>
        </p:nvSpPr>
        <p:spPr>
          <a:xfrm>
            <a:off x="1505641" y="389415"/>
            <a:ext cx="9180718" cy="5632311"/>
          </a:xfrm>
          <a:prstGeom prst="rect">
            <a:avLst/>
          </a:prstGeom>
          <a:solidFill>
            <a:srgbClr val="92D050"/>
          </a:solidFill>
        </p:spPr>
        <p:txBody>
          <a:bodyPr wrap="none" rtlCol="0">
            <a:spAutoFit/>
          </a:bodyPr>
          <a:lstStyle/>
          <a:p>
            <a:r>
              <a:rPr lang="en-US" sz="3600" b="1" dirty="0">
                <a:solidFill>
                  <a:schemeClr val="bg1"/>
                </a:solidFill>
              </a:rPr>
              <a:t>Mark 1:40-42</a:t>
            </a:r>
          </a:p>
          <a:p>
            <a:r>
              <a:rPr lang="en-US" sz="3600" b="1" baseline="30000" dirty="0">
                <a:solidFill>
                  <a:schemeClr val="bg1"/>
                </a:solidFill>
              </a:rPr>
              <a:t> </a:t>
            </a:r>
            <a:r>
              <a:rPr lang="en-US" sz="3600" b="1" dirty="0">
                <a:solidFill>
                  <a:schemeClr val="bg1"/>
                </a:solidFill>
              </a:rPr>
              <a:t>And a man with leprosy came to Jesus, </a:t>
            </a:r>
          </a:p>
          <a:p>
            <a:r>
              <a:rPr lang="en-US" sz="3600" b="1" dirty="0">
                <a:solidFill>
                  <a:schemeClr val="bg1"/>
                </a:solidFill>
              </a:rPr>
              <a:t>imploring Him and kneeling down, </a:t>
            </a:r>
          </a:p>
          <a:p>
            <a:r>
              <a:rPr lang="en-US" sz="3600" b="1" dirty="0">
                <a:solidFill>
                  <a:schemeClr val="bg1"/>
                </a:solidFill>
              </a:rPr>
              <a:t>and saying to Him, “If You are willing, </a:t>
            </a:r>
          </a:p>
          <a:p>
            <a:r>
              <a:rPr lang="en-US" sz="3600" b="1" dirty="0">
                <a:solidFill>
                  <a:schemeClr val="bg1"/>
                </a:solidFill>
              </a:rPr>
              <a:t>You can make me clean.” </a:t>
            </a:r>
            <a:r>
              <a:rPr lang="en-US" sz="3600" b="1" baseline="30000" dirty="0">
                <a:solidFill>
                  <a:schemeClr val="bg1"/>
                </a:solidFill>
              </a:rPr>
              <a:t>41 </a:t>
            </a:r>
            <a:r>
              <a:rPr lang="en-US" sz="3600" b="1" dirty="0">
                <a:solidFill>
                  <a:schemeClr val="bg1"/>
                </a:solidFill>
              </a:rPr>
              <a:t>Moved </a:t>
            </a:r>
          </a:p>
          <a:p>
            <a:r>
              <a:rPr lang="en-US" sz="3600" b="1" dirty="0">
                <a:solidFill>
                  <a:schemeClr val="bg1"/>
                </a:solidFill>
              </a:rPr>
              <a:t>with compassion, </a:t>
            </a:r>
            <a:r>
              <a:rPr lang="en-US" sz="3600" b="1" i="1" dirty="0">
                <a:solidFill>
                  <a:schemeClr val="bg1"/>
                </a:solidFill>
              </a:rPr>
              <a:t>Jesus</a:t>
            </a:r>
            <a:r>
              <a:rPr lang="en-US" sz="3600" b="1" dirty="0">
                <a:solidFill>
                  <a:schemeClr val="bg1"/>
                </a:solidFill>
              </a:rPr>
              <a:t> reached out </a:t>
            </a:r>
          </a:p>
          <a:p>
            <a:r>
              <a:rPr lang="en-US" sz="3600" b="1" dirty="0">
                <a:solidFill>
                  <a:schemeClr val="bg1"/>
                </a:solidFill>
              </a:rPr>
              <a:t>with His hand and touched him, and </a:t>
            </a:r>
          </a:p>
          <a:p>
            <a:r>
              <a:rPr lang="en-US" sz="3600" b="1" dirty="0">
                <a:solidFill>
                  <a:schemeClr val="bg1"/>
                </a:solidFill>
              </a:rPr>
              <a:t>said to him, “I am willing; be cleansed.” </a:t>
            </a:r>
          </a:p>
          <a:p>
            <a:r>
              <a:rPr lang="en-US" sz="3600" b="1" baseline="30000" dirty="0">
                <a:solidFill>
                  <a:schemeClr val="bg1"/>
                </a:solidFill>
              </a:rPr>
              <a:t>42 </a:t>
            </a:r>
            <a:r>
              <a:rPr lang="en-US" sz="3600" b="1" dirty="0">
                <a:solidFill>
                  <a:schemeClr val="bg1"/>
                </a:solidFill>
              </a:rPr>
              <a:t>And immediately the leprosy left him, </a:t>
            </a:r>
          </a:p>
          <a:p>
            <a:r>
              <a:rPr lang="en-US" sz="3600" b="1" dirty="0">
                <a:solidFill>
                  <a:schemeClr val="bg1"/>
                </a:solidFill>
              </a:rPr>
              <a:t>and he was cleansed</a:t>
            </a:r>
          </a:p>
        </p:txBody>
      </p:sp>
      <p:sp>
        <p:nvSpPr>
          <p:cNvPr id="5" name="TextBox 4">
            <a:extLst>
              <a:ext uri="{FF2B5EF4-FFF2-40B4-BE49-F238E27FC236}">
                <a16:creationId xmlns:a16="http://schemas.microsoft.com/office/drawing/2014/main" xmlns="" id="{10ADA883-252D-4ADE-88F8-F083959CD5A6}"/>
              </a:ext>
            </a:extLst>
          </p:cNvPr>
          <p:cNvSpPr txBox="1"/>
          <p:nvPr/>
        </p:nvSpPr>
        <p:spPr>
          <a:xfrm>
            <a:off x="334246" y="389415"/>
            <a:ext cx="11620489" cy="5786199"/>
          </a:xfrm>
          <a:prstGeom prst="rect">
            <a:avLst/>
          </a:prstGeom>
          <a:solidFill>
            <a:srgbClr val="92D050"/>
          </a:solidFill>
        </p:spPr>
        <p:txBody>
          <a:bodyPr wrap="none" rtlCol="0">
            <a:spAutoFit/>
          </a:bodyPr>
          <a:lstStyle/>
          <a:p>
            <a:r>
              <a:rPr lang="en-US" sz="3200" b="1" dirty="0">
                <a:solidFill>
                  <a:schemeClr val="bg1"/>
                </a:solidFill>
              </a:rPr>
              <a:t>Luke 8:42-46</a:t>
            </a:r>
          </a:p>
          <a:p>
            <a:r>
              <a:rPr lang="en-US" sz="3200" b="1" dirty="0">
                <a:solidFill>
                  <a:schemeClr val="bg1"/>
                </a:solidFill>
              </a:rPr>
              <a:t>As Jesus was on his way, the crowds almost crushed him. </a:t>
            </a:r>
          </a:p>
          <a:p>
            <a:r>
              <a:rPr lang="en-US" sz="3200" b="1" baseline="30000" dirty="0">
                <a:solidFill>
                  <a:schemeClr val="bg1"/>
                </a:solidFill>
              </a:rPr>
              <a:t>43 </a:t>
            </a:r>
            <a:r>
              <a:rPr lang="en-US" sz="3200" b="1" dirty="0">
                <a:solidFill>
                  <a:schemeClr val="bg1"/>
                </a:solidFill>
              </a:rPr>
              <a:t>And a woman was there who had been subject to </a:t>
            </a:r>
          </a:p>
          <a:p>
            <a:r>
              <a:rPr lang="en-US" sz="3200" b="1" dirty="0">
                <a:solidFill>
                  <a:schemeClr val="bg1"/>
                </a:solidFill>
              </a:rPr>
              <a:t>bleeding for twelve years, but no one could heal her. </a:t>
            </a:r>
          </a:p>
          <a:p>
            <a:r>
              <a:rPr lang="en-US" sz="3200" b="1" baseline="30000" dirty="0">
                <a:solidFill>
                  <a:schemeClr val="bg1"/>
                </a:solidFill>
              </a:rPr>
              <a:t>44 </a:t>
            </a:r>
            <a:r>
              <a:rPr lang="en-US" sz="3200" b="1" dirty="0">
                <a:solidFill>
                  <a:schemeClr val="bg1"/>
                </a:solidFill>
              </a:rPr>
              <a:t>She came up behind him and touched the edge of </a:t>
            </a:r>
          </a:p>
          <a:p>
            <a:r>
              <a:rPr lang="en-US" sz="3200" b="1" dirty="0">
                <a:solidFill>
                  <a:schemeClr val="bg1"/>
                </a:solidFill>
              </a:rPr>
              <a:t>his cloak, and immediately her bleeding stopped.</a:t>
            </a:r>
          </a:p>
          <a:p>
            <a:r>
              <a:rPr lang="en-US" sz="3200" b="1" baseline="30000" dirty="0">
                <a:solidFill>
                  <a:schemeClr val="bg1"/>
                </a:solidFill>
              </a:rPr>
              <a:t>45 </a:t>
            </a:r>
            <a:r>
              <a:rPr lang="en-US" sz="3200" b="1" dirty="0">
                <a:solidFill>
                  <a:schemeClr val="bg1"/>
                </a:solidFill>
              </a:rPr>
              <a:t>“Who touched me?” Jesus asked. When they </a:t>
            </a:r>
          </a:p>
          <a:p>
            <a:r>
              <a:rPr lang="en-US" sz="3200" b="1" dirty="0">
                <a:solidFill>
                  <a:schemeClr val="bg1"/>
                </a:solidFill>
              </a:rPr>
              <a:t>all denied it, Peter said, “Master, the people are </a:t>
            </a:r>
          </a:p>
          <a:p>
            <a:r>
              <a:rPr lang="en-US" sz="3200" b="1" dirty="0">
                <a:solidFill>
                  <a:schemeClr val="bg1"/>
                </a:solidFill>
              </a:rPr>
              <a:t>crowding and pressing against you.”</a:t>
            </a:r>
            <a:r>
              <a:rPr lang="en-US" sz="3200" b="1" baseline="30000" dirty="0">
                <a:solidFill>
                  <a:schemeClr val="bg1"/>
                </a:solidFill>
              </a:rPr>
              <a:t>46 </a:t>
            </a:r>
            <a:r>
              <a:rPr lang="en-US" sz="3200" b="1" dirty="0">
                <a:solidFill>
                  <a:schemeClr val="bg1"/>
                </a:solidFill>
              </a:rPr>
              <a:t>But Jesus said,</a:t>
            </a:r>
          </a:p>
          <a:p>
            <a:r>
              <a:rPr lang="en-US" sz="3200" b="1" dirty="0">
                <a:solidFill>
                  <a:schemeClr val="bg1"/>
                </a:solidFill>
              </a:rPr>
              <a:t>“Someone touched me; </a:t>
            </a:r>
          </a:p>
          <a:p>
            <a:r>
              <a:rPr lang="en-US" sz="3200" b="1" dirty="0">
                <a:solidFill>
                  <a:schemeClr val="bg1"/>
                </a:solidFill>
              </a:rPr>
              <a:t>I know that power has gone out from me.”</a:t>
            </a:r>
          </a:p>
          <a:p>
            <a:endParaRPr lang="en-US" dirty="0"/>
          </a:p>
        </p:txBody>
      </p:sp>
    </p:spTree>
    <p:extLst>
      <p:ext uri="{BB962C8B-B14F-4D97-AF65-F5344CB8AC3E}">
        <p14:creationId xmlns:p14="http://schemas.microsoft.com/office/powerpoint/2010/main" val="420301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AC8AA0-1F2B-4407-8975-EC4B23C9BF5D}"/>
              </a:ext>
            </a:extLst>
          </p:cNvPr>
          <p:cNvSpPr>
            <a:spLocks noGrp="1"/>
          </p:cNvSpPr>
          <p:nvPr>
            <p:ph type="title"/>
          </p:nvPr>
        </p:nvSpPr>
        <p:spPr>
          <a:xfrm>
            <a:off x="1149928" y="235527"/>
            <a:ext cx="11263746" cy="1745673"/>
          </a:xfrm>
        </p:spPr>
        <p:txBody>
          <a:bodyPr>
            <a:normAutofit/>
          </a:bodyPr>
          <a:lstStyle/>
          <a:p>
            <a:pPr algn="ctr"/>
            <a:r>
              <a:rPr lang="en-US" dirty="0"/>
              <a:t> how do we </a:t>
            </a:r>
            <a:br>
              <a:rPr lang="en-US" dirty="0"/>
            </a:br>
            <a:r>
              <a:rPr lang="en-US" dirty="0"/>
              <a:t>Experience God’s heart for the poor</a:t>
            </a:r>
          </a:p>
        </p:txBody>
      </p:sp>
      <p:sp>
        <p:nvSpPr>
          <p:cNvPr id="3" name="Content Placeholder 2">
            <a:extLst>
              <a:ext uri="{FF2B5EF4-FFF2-40B4-BE49-F238E27FC236}">
                <a16:creationId xmlns:a16="http://schemas.microsoft.com/office/drawing/2014/main" xmlns="" id="{2FCEBC64-8084-4A25-8CFB-ABA499A5DBAF}"/>
              </a:ext>
            </a:extLst>
          </p:cNvPr>
          <p:cNvSpPr>
            <a:spLocks noGrp="1"/>
          </p:cNvSpPr>
          <p:nvPr>
            <p:ph idx="1"/>
          </p:nvPr>
        </p:nvSpPr>
        <p:spPr>
          <a:xfrm>
            <a:off x="96982" y="1700213"/>
            <a:ext cx="12095018" cy="6845073"/>
          </a:xfrm>
        </p:spPr>
        <p:txBody>
          <a:bodyPr>
            <a:normAutofit/>
          </a:bodyPr>
          <a:lstStyle/>
          <a:p>
            <a:pPr marL="0" indent="0">
              <a:buNone/>
            </a:pPr>
            <a:endParaRPr lang="en-US" sz="3500" dirty="0"/>
          </a:p>
          <a:p>
            <a:pPr lvl="1"/>
            <a:r>
              <a:rPr lang="en-US" sz="3300" dirty="0"/>
              <a:t>Start with remembering, we are ALL needy when it comes to God.</a:t>
            </a:r>
          </a:p>
          <a:p>
            <a:pPr marL="0" indent="0">
              <a:buNone/>
            </a:pPr>
            <a:endParaRPr lang="en-US" sz="3500" dirty="0"/>
          </a:p>
          <a:p>
            <a:pPr lvl="1"/>
            <a:r>
              <a:rPr lang="en-US" sz="3300" dirty="0"/>
              <a:t>Spend time in the Bible learning, study how Jesus interacted with the people no one wanted to even acknowledge…you will see His heart.</a:t>
            </a:r>
          </a:p>
          <a:p>
            <a:pPr marL="457200" lvl="1" indent="0">
              <a:buNone/>
            </a:pPr>
            <a:endParaRPr lang="en-US" sz="3300" dirty="0"/>
          </a:p>
          <a:p>
            <a:pPr marL="0" indent="0">
              <a:buNone/>
            </a:pPr>
            <a:endParaRPr lang="en-US" sz="3500" dirty="0"/>
          </a:p>
          <a:p>
            <a:endParaRPr lang="en-US" sz="2400" dirty="0"/>
          </a:p>
          <a:p>
            <a:endParaRPr lang="en-US" sz="2400" dirty="0"/>
          </a:p>
          <a:p>
            <a:pPr marL="0" indent="0">
              <a:buNone/>
            </a:pPr>
            <a:r>
              <a:rPr lang="en-US" sz="4400" dirty="0"/>
              <a:t/>
            </a:r>
            <a:br>
              <a:rPr lang="en-US" sz="4400" dirty="0"/>
            </a:br>
            <a:endParaRPr lang="en-US" sz="2400" dirty="0">
              <a:solidFill>
                <a:schemeClr val="bg1"/>
              </a:solidFill>
            </a:endParaRPr>
          </a:p>
        </p:txBody>
      </p:sp>
      <p:sp>
        <p:nvSpPr>
          <p:cNvPr id="4" name="TextBox 3">
            <a:extLst>
              <a:ext uri="{FF2B5EF4-FFF2-40B4-BE49-F238E27FC236}">
                <a16:creationId xmlns:a16="http://schemas.microsoft.com/office/drawing/2014/main" xmlns="" id="{59D4B114-E49F-4000-9E2A-5B583758D7DE}"/>
              </a:ext>
            </a:extLst>
          </p:cNvPr>
          <p:cNvSpPr txBox="1"/>
          <p:nvPr/>
        </p:nvSpPr>
        <p:spPr>
          <a:xfrm>
            <a:off x="1149928" y="553467"/>
            <a:ext cx="10320454" cy="5570756"/>
          </a:xfrm>
          <a:prstGeom prst="rect">
            <a:avLst/>
          </a:prstGeom>
          <a:solidFill>
            <a:srgbClr val="92D050"/>
          </a:solidFill>
        </p:spPr>
        <p:txBody>
          <a:bodyPr wrap="none" rtlCol="0">
            <a:spAutoFit/>
          </a:bodyPr>
          <a:lstStyle/>
          <a:p>
            <a:r>
              <a:rPr lang="en-US" sz="3600" b="1" dirty="0">
                <a:solidFill>
                  <a:schemeClr val="bg1"/>
                </a:solidFill>
              </a:rPr>
              <a:t>Luke 8: 47-48</a:t>
            </a:r>
          </a:p>
          <a:p>
            <a:r>
              <a:rPr lang="en-US" sz="4000" b="1" baseline="30000" dirty="0">
                <a:solidFill>
                  <a:schemeClr val="bg1"/>
                </a:solidFill>
              </a:rPr>
              <a:t>47 </a:t>
            </a:r>
            <a:r>
              <a:rPr lang="en-US" sz="4000" b="1" dirty="0">
                <a:solidFill>
                  <a:schemeClr val="bg1"/>
                </a:solidFill>
              </a:rPr>
              <a:t>Then the woman, seeing that she </a:t>
            </a:r>
          </a:p>
          <a:p>
            <a:r>
              <a:rPr lang="en-US" sz="4000" b="1" dirty="0">
                <a:solidFill>
                  <a:schemeClr val="bg1"/>
                </a:solidFill>
              </a:rPr>
              <a:t>could not go unnoticed, came </a:t>
            </a:r>
          </a:p>
          <a:p>
            <a:r>
              <a:rPr lang="en-US" sz="4000" b="1" dirty="0">
                <a:solidFill>
                  <a:schemeClr val="bg1"/>
                </a:solidFill>
              </a:rPr>
              <a:t>trembling and fell at his feet. In the </a:t>
            </a:r>
          </a:p>
          <a:p>
            <a:r>
              <a:rPr lang="en-US" sz="4000" b="1" dirty="0">
                <a:solidFill>
                  <a:schemeClr val="bg1"/>
                </a:solidFill>
              </a:rPr>
              <a:t>presence of all the people, she told </a:t>
            </a:r>
          </a:p>
          <a:p>
            <a:r>
              <a:rPr lang="en-US" sz="4000" b="1" dirty="0">
                <a:solidFill>
                  <a:schemeClr val="bg1"/>
                </a:solidFill>
              </a:rPr>
              <a:t>why she had touched him and how </a:t>
            </a:r>
          </a:p>
          <a:p>
            <a:r>
              <a:rPr lang="en-US" sz="4000" b="1" dirty="0">
                <a:solidFill>
                  <a:schemeClr val="bg1"/>
                </a:solidFill>
              </a:rPr>
              <a:t>she had been instantly healed. </a:t>
            </a:r>
          </a:p>
          <a:p>
            <a:r>
              <a:rPr lang="en-US" sz="4000" b="1" baseline="30000" dirty="0">
                <a:solidFill>
                  <a:schemeClr val="bg1"/>
                </a:solidFill>
              </a:rPr>
              <a:t>48 </a:t>
            </a:r>
            <a:r>
              <a:rPr lang="en-US" sz="4000" b="1" dirty="0">
                <a:solidFill>
                  <a:schemeClr val="bg1"/>
                </a:solidFill>
              </a:rPr>
              <a:t>Then he said to her, “Daughter, </a:t>
            </a:r>
          </a:p>
          <a:p>
            <a:r>
              <a:rPr lang="en-US" sz="4000" b="1" dirty="0">
                <a:solidFill>
                  <a:schemeClr val="bg1"/>
                </a:solidFill>
              </a:rPr>
              <a:t>your faith has healed you. Go in peace.”</a:t>
            </a:r>
          </a:p>
        </p:txBody>
      </p:sp>
    </p:spTree>
    <p:extLst>
      <p:ext uri="{BB962C8B-B14F-4D97-AF65-F5344CB8AC3E}">
        <p14:creationId xmlns:p14="http://schemas.microsoft.com/office/powerpoint/2010/main" val="3336179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AC8AA0-1F2B-4407-8975-EC4B23C9BF5D}"/>
              </a:ext>
            </a:extLst>
          </p:cNvPr>
          <p:cNvSpPr>
            <a:spLocks noGrp="1"/>
          </p:cNvSpPr>
          <p:nvPr>
            <p:ph type="title"/>
          </p:nvPr>
        </p:nvSpPr>
        <p:spPr>
          <a:xfrm>
            <a:off x="1149928" y="235527"/>
            <a:ext cx="11263746" cy="1745673"/>
          </a:xfrm>
        </p:spPr>
        <p:txBody>
          <a:bodyPr>
            <a:normAutofit/>
          </a:bodyPr>
          <a:lstStyle/>
          <a:p>
            <a:pPr algn="ctr"/>
            <a:r>
              <a:rPr lang="en-US" dirty="0"/>
              <a:t>How do we </a:t>
            </a:r>
            <a:br>
              <a:rPr lang="en-US" dirty="0"/>
            </a:br>
            <a:r>
              <a:rPr lang="en-US" dirty="0"/>
              <a:t>Experience God’s heart for the poor</a:t>
            </a:r>
          </a:p>
        </p:txBody>
      </p:sp>
      <p:sp>
        <p:nvSpPr>
          <p:cNvPr id="3" name="Content Placeholder 2">
            <a:extLst>
              <a:ext uri="{FF2B5EF4-FFF2-40B4-BE49-F238E27FC236}">
                <a16:creationId xmlns:a16="http://schemas.microsoft.com/office/drawing/2014/main" xmlns="" id="{2FCEBC64-8084-4A25-8CFB-ABA499A5DBAF}"/>
              </a:ext>
            </a:extLst>
          </p:cNvPr>
          <p:cNvSpPr>
            <a:spLocks noGrp="1"/>
          </p:cNvSpPr>
          <p:nvPr>
            <p:ph idx="1"/>
          </p:nvPr>
        </p:nvSpPr>
        <p:spPr>
          <a:xfrm>
            <a:off x="239683" y="1506187"/>
            <a:ext cx="11251277" cy="5116286"/>
          </a:xfrm>
        </p:spPr>
        <p:txBody>
          <a:bodyPr>
            <a:normAutofit/>
          </a:bodyPr>
          <a:lstStyle/>
          <a:p>
            <a:endParaRPr lang="en-US" sz="3500" dirty="0"/>
          </a:p>
          <a:p>
            <a:r>
              <a:rPr lang="en-US" sz="4000" dirty="0"/>
              <a:t>Ask God</a:t>
            </a:r>
          </a:p>
          <a:p>
            <a:pPr marL="0" indent="0">
              <a:buNone/>
            </a:pPr>
            <a:r>
              <a:rPr lang="en-US" sz="4000" dirty="0"/>
              <a:t>for His heart.</a:t>
            </a:r>
          </a:p>
          <a:p>
            <a:endParaRPr lang="en-US" sz="4000" dirty="0"/>
          </a:p>
          <a:p>
            <a:pPr marL="0" indent="0">
              <a:buNone/>
            </a:pPr>
            <a:r>
              <a:rPr lang="en-US" sz="4400" dirty="0"/>
              <a:t/>
            </a:r>
            <a:br>
              <a:rPr lang="en-US" sz="4400" dirty="0"/>
            </a:br>
            <a:endParaRPr lang="en-US" sz="2400" dirty="0">
              <a:solidFill>
                <a:schemeClr val="bg1"/>
              </a:solidFill>
            </a:endParaRPr>
          </a:p>
        </p:txBody>
      </p:sp>
    </p:spTree>
    <p:extLst>
      <p:ext uri="{BB962C8B-B14F-4D97-AF65-F5344CB8AC3E}">
        <p14:creationId xmlns:p14="http://schemas.microsoft.com/office/powerpoint/2010/main" val="1092786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AC8AA0-1F2B-4407-8975-EC4B23C9BF5D}"/>
              </a:ext>
            </a:extLst>
          </p:cNvPr>
          <p:cNvSpPr>
            <a:spLocks noGrp="1"/>
          </p:cNvSpPr>
          <p:nvPr>
            <p:ph type="title"/>
          </p:nvPr>
        </p:nvSpPr>
        <p:spPr>
          <a:xfrm>
            <a:off x="-274320" y="578427"/>
            <a:ext cx="12699424" cy="1745673"/>
          </a:xfrm>
        </p:spPr>
        <p:txBody>
          <a:bodyPr>
            <a:normAutofit/>
          </a:bodyPr>
          <a:lstStyle/>
          <a:p>
            <a:pPr algn="ctr"/>
            <a:r>
              <a:rPr lang="en-US" dirty="0"/>
              <a:t>Experience The reality of getting involved</a:t>
            </a:r>
            <a:br>
              <a:rPr lang="en-US" dirty="0"/>
            </a:br>
            <a:endParaRPr lang="en-US" dirty="0"/>
          </a:p>
        </p:txBody>
      </p:sp>
      <p:sp>
        <p:nvSpPr>
          <p:cNvPr id="3" name="Content Placeholder 2">
            <a:extLst>
              <a:ext uri="{FF2B5EF4-FFF2-40B4-BE49-F238E27FC236}">
                <a16:creationId xmlns:a16="http://schemas.microsoft.com/office/drawing/2014/main" xmlns="" id="{2FCEBC64-8084-4A25-8CFB-ABA499A5DBAF}"/>
              </a:ext>
            </a:extLst>
          </p:cNvPr>
          <p:cNvSpPr>
            <a:spLocks noGrp="1"/>
          </p:cNvSpPr>
          <p:nvPr>
            <p:ph idx="1"/>
          </p:nvPr>
        </p:nvSpPr>
        <p:spPr>
          <a:xfrm>
            <a:off x="96982" y="1928813"/>
            <a:ext cx="12095018" cy="6072187"/>
          </a:xfrm>
        </p:spPr>
        <p:txBody>
          <a:bodyPr>
            <a:normAutofit/>
          </a:bodyPr>
          <a:lstStyle/>
          <a:p>
            <a:r>
              <a:rPr lang="en-US" sz="3500" dirty="0"/>
              <a:t>Be informed as much as you are able, both globally and locally.</a:t>
            </a:r>
          </a:p>
          <a:p>
            <a:pPr marL="0" indent="0">
              <a:buNone/>
            </a:pPr>
            <a:endParaRPr lang="en-US" sz="3500" dirty="0"/>
          </a:p>
          <a:p>
            <a:pPr marL="0" indent="0">
              <a:buNone/>
            </a:pPr>
            <a:endParaRPr lang="en-US" sz="1000" dirty="0"/>
          </a:p>
          <a:p>
            <a:pPr marL="0" indent="0">
              <a:buNone/>
            </a:pPr>
            <a:r>
              <a:rPr lang="en-US" sz="4400" dirty="0"/>
              <a:t>What are ways you have been able to learn about people in need,</a:t>
            </a:r>
          </a:p>
          <a:p>
            <a:pPr marL="0" indent="0">
              <a:buNone/>
            </a:pPr>
            <a:r>
              <a:rPr lang="en-US" sz="4400" dirty="0"/>
              <a:t>globally and locally?</a:t>
            </a:r>
          </a:p>
          <a:p>
            <a:pPr marL="0" indent="0">
              <a:buNone/>
            </a:pPr>
            <a:r>
              <a:rPr lang="en-US" sz="4400" dirty="0"/>
              <a:t/>
            </a:r>
            <a:br>
              <a:rPr lang="en-US" sz="4400" dirty="0"/>
            </a:br>
            <a:endParaRPr lang="en-US" sz="2400" dirty="0">
              <a:solidFill>
                <a:schemeClr val="bg1"/>
              </a:solidFill>
            </a:endParaRPr>
          </a:p>
        </p:txBody>
      </p:sp>
      <p:pic>
        <p:nvPicPr>
          <p:cNvPr id="4" name="Picture 3">
            <a:extLst>
              <a:ext uri="{FF2B5EF4-FFF2-40B4-BE49-F238E27FC236}">
                <a16:creationId xmlns:a16="http://schemas.microsoft.com/office/drawing/2014/main" xmlns="" id="{001AA117-D3CD-45F4-9667-5B9D9C71477D}"/>
              </a:ext>
            </a:extLst>
          </p:cNvPr>
          <p:cNvPicPr>
            <a:picLocks noChangeAspect="1"/>
          </p:cNvPicPr>
          <p:nvPr/>
        </p:nvPicPr>
        <p:blipFill>
          <a:blip r:embed="rId2"/>
          <a:stretch>
            <a:fillRect/>
          </a:stretch>
        </p:blipFill>
        <p:spPr>
          <a:xfrm>
            <a:off x="9175133" y="4731940"/>
            <a:ext cx="2505673" cy="1828959"/>
          </a:xfrm>
          <a:prstGeom prst="rect">
            <a:avLst/>
          </a:prstGeom>
        </p:spPr>
      </p:pic>
    </p:spTree>
    <p:extLst>
      <p:ext uri="{BB962C8B-B14F-4D97-AF65-F5344CB8AC3E}">
        <p14:creationId xmlns:p14="http://schemas.microsoft.com/office/powerpoint/2010/main" val="110071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AC8AA0-1F2B-4407-8975-EC4B23C9BF5D}"/>
              </a:ext>
            </a:extLst>
          </p:cNvPr>
          <p:cNvSpPr>
            <a:spLocks noGrp="1"/>
          </p:cNvSpPr>
          <p:nvPr>
            <p:ph type="title"/>
          </p:nvPr>
        </p:nvSpPr>
        <p:spPr>
          <a:xfrm>
            <a:off x="-162560" y="578427"/>
            <a:ext cx="12587664" cy="1745673"/>
          </a:xfrm>
        </p:spPr>
        <p:txBody>
          <a:bodyPr>
            <a:normAutofit/>
          </a:bodyPr>
          <a:lstStyle/>
          <a:p>
            <a:pPr algn="ctr"/>
            <a:r>
              <a:rPr lang="en-US" dirty="0"/>
              <a:t>Experience The reality of getting involved</a:t>
            </a:r>
            <a:br>
              <a:rPr lang="en-US" dirty="0"/>
            </a:br>
            <a:endParaRPr lang="en-US" dirty="0"/>
          </a:p>
        </p:txBody>
      </p:sp>
      <p:sp>
        <p:nvSpPr>
          <p:cNvPr id="3" name="Content Placeholder 2">
            <a:extLst>
              <a:ext uri="{FF2B5EF4-FFF2-40B4-BE49-F238E27FC236}">
                <a16:creationId xmlns:a16="http://schemas.microsoft.com/office/drawing/2014/main" xmlns="" id="{2FCEBC64-8084-4A25-8CFB-ABA499A5DBAF}"/>
              </a:ext>
            </a:extLst>
          </p:cNvPr>
          <p:cNvSpPr>
            <a:spLocks noGrp="1"/>
          </p:cNvSpPr>
          <p:nvPr>
            <p:ph idx="1"/>
          </p:nvPr>
        </p:nvSpPr>
        <p:spPr>
          <a:xfrm>
            <a:off x="199852" y="2614613"/>
            <a:ext cx="12095018" cy="6072187"/>
          </a:xfrm>
        </p:spPr>
        <p:txBody>
          <a:bodyPr>
            <a:normAutofit/>
          </a:bodyPr>
          <a:lstStyle/>
          <a:p>
            <a:r>
              <a:rPr lang="en-US" sz="3500" dirty="0"/>
              <a:t>Be informed as much as you are able.</a:t>
            </a:r>
          </a:p>
          <a:p>
            <a:pPr marL="0" indent="0">
              <a:buNone/>
            </a:pPr>
            <a:endParaRPr lang="en-US" sz="3500" dirty="0"/>
          </a:p>
          <a:p>
            <a:pPr lvl="1"/>
            <a:r>
              <a:rPr lang="en-US" sz="3100" dirty="0"/>
              <a:t>Dwell:  Humanitarian Aid and Development Fund</a:t>
            </a:r>
          </a:p>
          <a:p>
            <a:pPr marL="457200" lvl="1" indent="0">
              <a:buNone/>
            </a:pPr>
            <a:r>
              <a:rPr lang="en-US" sz="3100" dirty="0"/>
              <a:t>	</a:t>
            </a:r>
          </a:p>
          <a:p>
            <a:pPr lvl="1"/>
            <a:r>
              <a:rPr lang="en-US" sz="3100" dirty="0"/>
              <a:t>Dwell:  Global Partners</a:t>
            </a:r>
          </a:p>
          <a:p>
            <a:pPr marL="457200" lvl="1" indent="0">
              <a:buNone/>
            </a:pPr>
            <a:endParaRPr lang="en-US" sz="3100" dirty="0"/>
          </a:p>
          <a:p>
            <a:pPr lvl="1"/>
            <a:r>
              <a:rPr lang="en-US" sz="3100" dirty="0"/>
              <a:t>https://dwellcc.org/missions</a:t>
            </a:r>
          </a:p>
          <a:p>
            <a:pPr marL="0" indent="0">
              <a:buNone/>
            </a:pPr>
            <a:r>
              <a:rPr lang="en-US" sz="4400" dirty="0"/>
              <a:t/>
            </a:r>
            <a:br>
              <a:rPr lang="en-US" sz="4400" dirty="0"/>
            </a:br>
            <a:endParaRPr lang="en-US" sz="2400" dirty="0">
              <a:solidFill>
                <a:schemeClr val="bg1"/>
              </a:solidFill>
            </a:endParaRPr>
          </a:p>
        </p:txBody>
      </p:sp>
    </p:spTree>
    <p:extLst>
      <p:ext uri="{BB962C8B-B14F-4D97-AF65-F5344CB8AC3E}">
        <p14:creationId xmlns:p14="http://schemas.microsoft.com/office/powerpoint/2010/main" val="3420005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AC8AA0-1F2B-4407-8975-EC4B23C9BF5D}"/>
              </a:ext>
            </a:extLst>
          </p:cNvPr>
          <p:cNvSpPr>
            <a:spLocks noGrp="1"/>
          </p:cNvSpPr>
          <p:nvPr>
            <p:ph type="title"/>
          </p:nvPr>
        </p:nvSpPr>
        <p:spPr>
          <a:xfrm>
            <a:off x="-193040" y="578427"/>
            <a:ext cx="12618144" cy="1745673"/>
          </a:xfrm>
        </p:spPr>
        <p:txBody>
          <a:bodyPr>
            <a:normAutofit/>
          </a:bodyPr>
          <a:lstStyle/>
          <a:p>
            <a:pPr algn="ctr"/>
            <a:r>
              <a:rPr lang="en-US" dirty="0"/>
              <a:t>Experience The reality of getting involved</a:t>
            </a:r>
            <a:br>
              <a:rPr lang="en-US" dirty="0"/>
            </a:br>
            <a:endParaRPr lang="en-US" dirty="0"/>
          </a:p>
        </p:txBody>
      </p:sp>
      <p:sp>
        <p:nvSpPr>
          <p:cNvPr id="3" name="Content Placeholder 2">
            <a:extLst>
              <a:ext uri="{FF2B5EF4-FFF2-40B4-BE49-F238E27FC236}">
                <a16:creationId xmlns:a16="http://schemas.microsoft.com/office/drawing/2014/main" xmlns="" id="{2FCEBC64-8084-4A25-8CFB-ABA499A5DBAF}"/>
              </a:ext>
            </a:extLst>
          </p:cNvPr>
          <p:cNvSpPr>
            <a:spLocks noGrp="1"/>
          </p:cNvSpPr>
          <p:nvPr>
            <p:ph idx="1"/>
          </p:nvPr>
        </p:nvSpPr>
        <p:spPr>
          <a:xfrm>
            <a:off x="96982" y="1928813"/>
            <a:ext cx="12095018" cy="6072187"/>
          </a:xfrm>
        </p:spPr>
        <p:txBody>
          <a:bodyPr>
            <a:normAutofit/>
          </a:bodyPr>
          <a:lstStyle/>
          <a:p>
            <a:r>
              <a:rPr lang="en-US" sz="3500" dirty="0"/>
              <a:t>Be informed as much as you are able, both globally and locally.</a:t>
            </a:r>
          </a:p>
          <a:p>
            <a:pPr marL="0" indent="0">
              <a:buNone/>
            </a:pPr>
            <a:endParaRPr lang="en-US" sz="3500" dirty="0"/>
          </a:p>
          <a:p>
            <a:r>
              <a:rPr lang="en-US" sz="3500" dirty="0"/>
              <a:t>Get involved!</a:t>
            </a:r>
          </a:p>
          <a:p>
            <a:pPr marL="0" indent="0">
              <a:buNone/>
            </a:pPr>
            <a:endParaRPr lang="en-US" sz="3500" dirty="0"/>
          </a:p>
          <a:p>
            <a:pPr lvl="1"/>
            <a:r>
              <a:rPr lang="en-US" sz="3300" dirty="0"/>
              <a:t>We cannot give our children what we do not have.</a:t>
            </a:r>
          </a:p>
          <a:p>
            <a:pPr marL="457200" lvl="1" indent="0">
              <a:buNone/>
            </a:pPr>
            <a:endParaRPr lang="en-US" sz="3300" dirty="0"/>
          </a:p>
          <a:p>
            <a:pPr lvl="1"/>
            <a:r>
              <a:rPr lang="en-US" sz="3300" dirty="0"/>
              <a:t>Modeling is POWERFUL!</a:t>
            </a:r>
          </a:p>
          <a:p>
            <a:pPr marL="0" indent="0">
              <a:buNone/>
            </a:pPr>
            <a:endParaRPr lang="en-US" sz="3500" dirty="0"/>
          </a:p>
          <a:p>
            <a:pPr marL="0" indent="0">
              <a:buNone/>
            </a:pPr>
            <a:endParaRPr lang="en-US" sz="3500" dirty="0"/>
          </a:p>
          <a:p>
            <a:pPr marL="0" indent="0">
              <a:buNone/>
            </a:pPr>
            <a:endParaRPr lang="en-US" sz="1000" dirty="0"/>
          </a:p>
        </p:txBody>
      </p:sp>
    </p:spTree>
    <p:extLst>
      <p:ext uri="{BB962C8B-B14F-4D97-AF65-F5344CB8AC3E}">
        <p14:creationId xmlns:p14="http://schemas.microsoft.com/office/powerpoint/2010/main" val="400294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AC8AA0-1F2B-4407-8975-EC4B23C9BF5D}"/>
              </a:ext>
            </a:extLst>
          </p:cNvPr>
          <p:cNvSpPr>
            <a:spLocks noGrp="1"/>
          </p:cNvSpPr>
          <p:nvPr>
            <p:ph type="title"/>
          </p:nvPr>
        </p:nvSpPr>
        <p:spPr>
          <a:xfrm>
            <a:off x="-284480" y="578427"/>
            <a:ext cx="12709584" cy="1745673"/>
          </a:xfrm>
        </p:spPr>
        <p:txBody>
          <a:bodyPr>
            <a:normAutofit/>
          </a:bodyPr>
          <a:lstStyle/>
          <a:p>
            <a:pPr algn="ctr"/>
            <a:r>
              <a:rPr lang="en-US" dirty="0"/>
              <a:t>Experience The reality of getting involved</a:t>
            </a:r>
            <a:br>
              <a:rPr lang="en-US" dirty="0"/>
            </a:br>
            <a:endParaRPr lang="en-US" dirty="0"/>
          </a:p>
        </p:txBody>
      </p:sp>
      <p:sp>
        <p:nvSpPr>
          <p:cNvPr id="3" name="Content Placeholder 2">
            <a:extLst>
              <a:ext uri="{FF2B5EF4-FFF2-40B4-BE49-F238E27FC236}">
                <a16:creationId xmlns:a16="http://schemas.microsoft.com/office/drawing/2014/main" xmlns="" id="{2FCEBC64-8084-4A25-8CFB-ABA499A5DBAF}"/>
              </a:ext>
            </a:extLst>
          </p:cNvPr>
          <p:cNvSpPr>
            <a:spLocks noGrp="1"/>
          </p:cNvSpPr>
          <p:nvPr>
            <p:ph idx="1"/>
          </p:nvPr>
        </p:nvSpPr>
        <p:spPr>
          <a:xfrm>
            <a:off x="96982" y="1928813"/>
            <a:ext cx="12095018" cy="6072187"/>
          </a:xfrm>
        </p:spPr>
        <p:txBody>
          <a:bodyPr>
            <a:normAutofit/>
          </a:bodyPr>
          <a:lstStyle/>
          <a:p>
            <a:pPr marL="0" indent="0">
              <a:buNone/>
            </a:pPr>
            <a:r>
              <a:rPr lang="en-US" sz="2800" u="sng" dirty="0"/>
              <a:t>What, from your childhood, influenced your current involvement</a:t>
            </a:r>
            <a:r>
              <a:rPr lang="en-US" sz="2800" dirty="0"/>
              <a:t>?</a:t>
            </a:r>
          </a:p>
          <a:p>
            <a:pPr marL="0" indent="0">
              <a:buNone/>
            </a:pPr>
            <a:endParaRPr lang="en-US" sz="1000" dirty="0"/>
          </a:p>
          <a:p>
            <a:pPr marL="0" indent="0">
              <a:buNone/>
            </a:pPr>
            <a:r>
              <a:rPr lang="en-US" dirty="0"/>
              <a:t>“When I think about some of the reasons why I care for the poor and have made decisions to be involved in some of those different things, a lot of it comes down to feeling like I had seen my parent's show God's love to others and saw that displayed.”</a:t>
            </a:r>
          </a:p>
          <a:p>
            <a:pPr marL="0" indent="0">
              <a:buNone/>
            </a:pPr>
            <a:endParaRPr lang="en-US" sz="1000" dirty="0"/>
          </a:p>
          <a:p>
            <a:pPr marL="0" indent="0">
              <a:buNone/>
            </a:pPr>
            <a:r>
              <a:rPr lang="en-US" sz="2000" dirty="0"/>
              <a:t>“</a:t>
            </a:r>
            <a:r>
              <a:rPr lang="en-US" dirty="0"/>
              <a:t>As we got older we had different teenagers or young adults live with us which also exposed me to different life circumstances and saw my parents love them. ”</a:t>
            </a:r>
          </a:p>
          <a:p>
            <a:pPr marL="0" indent="0">
              <a:buNone/>
            </a:pPr>
            <a:endParaRPr lang="en-US" sz="1000" dirty="0"/>
          </a:p>
          <a:p>
            <a:pPr marL="0" indent="0">
              <a:buNone/>
            </a:pPr>
            <a:r>
              <a:rPr lang="en-US" dirty="0"/>
              <a:t>“My mom continued to go to Harambee even though most days she cried afterwards .  This was a model for me, to not give up on something good like this even though its hard.”</a:t>
            </a:r>
          </a:p>
          <a:p>
            <a:pPr marL="0" indent="0">
              <a:buNone/>
            </a:pPr>
            <a:endParaRPr lang="en-US" dirty="0"/>
          </a:p>
          <a:p>
            <a:pPr marL="0" indent="0">
              <a:buNone/>
            </a:pPr>
            <a:endParaRPr lang="en-US" sz="3500" dirty="0"/>
          </a:p>
          <a:p>
            <a:pPr marL="0" indent="0">
              <a:buNone/>
            </a:pPr>
            <a:endParaRPr lang="en-US" sz="1000" dirty="0"/>
          </a:p>
        </p:txBody>
      </p:sp>
    </p:spTree>
    <p:extLst>
      <p:ext uri="{BB962C8B-B14F-4D97-AF65-F5344CB8AC3E}">
        <p14:creationId xmlns:p14="http://schemas.microsoft.com/office/powerpoint/2010/main" val="426673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AC8AA0-1F2B-4407-8975-EC4B23C9BF5D}"/>
              </a:ext>
            </a:extLst>
          </p:cNvPr>
          <p:cNvSpPr>
            <a:spLocks noGrp="1"/>
          </p:cNvSpPr>
          <p:nvPr>
            <p:ph type="title"/>
          </p:nvPr>
        </p:nvSpPr>
        <p:spPr>
          <a:xfrm>
            <a:off x="1958051" y="0"/>
            <a:ext cx="8610600" cy="1293028"/>
          </a:xfrm>
        </p:spPr>
        <p:txBody>
          <a:bodyPr/>
          <a:lstStyle/>
          <a:p>
            <a:r>
              <a:rPr lang="en-US" dirty="0"/>
              <a:t>Why this topic?</a:t>
            </a:r>
          </a:p>
        </p:txBody>
      </p:sp>
      <p:sp>
        <p:nvSpPr>
          <p:cNvPr id="3" name="Content Placeholder 2">
            <a:extLst>
              <a:ext uri="{FF2B5EF4-FFF2-40B4-BE49-F238E27FC236}">
                <a16:creationId xmlns:a16="http://schemas.microsoft.com/office/drawing/2014/main" xmlns="" id="{2FCEBC64-8084-4A25-8CFB-ABA499A5DBAF}"/>
              </a:ext>
            </a:extLst>
          </p:cNvPr>
          <p:cNvSpPr>
            <a:spLocks noGrp="1"/>
          </p:cNvSpPr>
          <p:nvPr>
            <p:ph idx="1"/>
          </p:nvPr>
        </p:nvSpPr>
        <p:spPr>
          <a:xfrm>
            <a:off x="463950" y="1921397"/>
            <a:ext cx="8610601" cy="4734047"/>
          </a:xfrm>
        </p:spPr>
        <p:txBody>
          <a:bodyPr>
            <a:normAutofit/>
          </a:bodyPr>
          <a:lstStyle/>
          <a:p>
            <a:r>
              <a:rPr lang="en-US" sz="3200" dirty="0"/>
              <a:t>Close to my heart as a child, and an adult.</a:t>
            </a:r>
          </a:p>
          <a:p>
            <a:endParaRPr lang="en-US" sz="3200" dirty="0"/>
          </a:p>
          <a:p>
            <a:r>
              <a:rPr lang="en-US" sz="3200" dirty="0"/>
              <a:t>Important topic globally and here in Columbus, OH.</a:t>
            </a:r>
          </a:p>
          <a:p>
            <a:pPr marL="0" indent="0">
              <a:buNone/>
            </a:pPr>
            <a:r>
              <a:rPr lang="en-US" dirty="0"/>
              <a:t>		</a:t>
            </a:r>
          </a:p>
        </p:txBody>
      </p:sp>
      <p:pic>
        <p:nvPicPr>
          <p:cNvPr id="4" name="Picture 3">
            <a:extLst>
              <a:ext uri="{FF2B5EF4-FFF2-40B4-BE49-F238E27FC236}">
                <a16:creationId xmlns:a16="http://schemas.microsoft.com/office/drawing/2014/main" xmlns="" id="{328DE0B3-25FB-4E8F-B829-AEC04CC5DA9B}"/>
              </a:ext>
            </a:extLst>
          </p:cNvPr>
          <p:cNvPicPr>
            <a:picLocks noChangeAspect="1"/>
          </p:cNvPicPr>
          <p:nvPr/>
        </p:nvPicPr>
        <p:blipFill>
          <a:blip r:embed="rId2"/>
          <a:stretch>
            <a:fillRect/>
          </a:stretch>
        </p:blipFill>
        <p:spPr>
          <a:xfrm>
            <a:off x="10266874" y="2194560"/>
            <a:ext cx="1647825" cy="2771775"/>
          </a:xfrm>
          <a:prstGeom prst="rect">
            <a:avLst/>
          </a:prstGeom>
        </p:spPr>
      </p:pic>
    </p:spTree>
    <p:extLst>
      <p:ext uri="{BB962C8B-B14F-4D97-AF65-F5344CB8AC3E}">
        <p14:creationId xmlns:p14="http://schemas.microsoft.com/office/powerpoint/2010/main" val="167032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AC8AA0-1F2B-4407-8975-EC4B23C9BF5D}"/>
              </a:ext>
            </a:extLst>
          </p:cNvPr>
          <p:cNvSpPr>
            <a:spLocks noGrp="1"/>
          </p:cNvSpPr>
          <p:nvPr>
            <p:ph type="title"/>
          </p:nvPr>
        </p:nvSpPr>
        <p:spPr>
          <a:xfrm>
            <a:off x="-233680" y="578427"/>
            <a:ext cx="12658784" cy="1745673"/>
          </a:xfrm>
        </p:spPr>
        <p:txBody>
          <a:bodyPr>
            <a:normAutofit/>
          </a:bodyPr>
          <a:lstStyle/>
          <a:p>
            <a:pPr algn="ctr"/>
            <a:r>
              <a:rPr lang="en-US" dirty="0"/>
              <a:t>Experience The reality of getting involved</a:t>
            </a:r>
            <a:br>
              <a:rPr lang="en-US" dirty="0"/>
            </a:br>
            <a:endParaRPr lang="en-US" dirty="0"/>
          </a:p>
        </p:txBody>
      </p:sp>
      <p:sp>
        <p:nvSpPr>
          <p:cNvPr id="3" name="Content Placeholder 2">
            <a:extLst>
              <a:ext uri="{FF2B5EF4-FFF2-40B4-BE49-F238E27FC236}">
                <a16:creationId xmlns:a16="http://schemas.microsoft.com/office/drawing/2014/main" xmlns="" id="{2FCEBC64-8084-4A25-8CFB-ABA499A5DBAF}"/>
              </a:ext>
            </a:extLst>
          </p:cNvPr>
          <p:cNvSpPr>
            <a:spLocks noGrp="1"/>
          </p:cNvSpPr>
          <p:nvPr>
            <p:ph idx="1"/>
          </p:nvPr>
        </p:nvSpPr>
        <p:spPr>
          <a:xfrm>
            <a:off x="0" y="1616903"/>
            <a:ext cx="12095018" cy="6072187"/>
          </a:xfrm>
        </p:spPr>
        <p:txBody>
          <a:bodyPr>
            <a:normAutofit/>
          </a:bodyPr>
          <a:lstStyle/>
          <a:p>
            <a:pPr marL="0" indent="0">
              <a:buNone/>
            </a:pPr>
            <a:r>
              <a:rPr lang="en-US" sz="2800" u="sng" dirty="0"/>
              <a:t>What, from your childhood, influenced your current involvement</a:t>
            </a:r>
            <a:r>
              <a:rPr lang="en-US" sz="2800" dirty="0"/>
              <a:t>?</a:t>
            </a:r>
            <a:endParaRPr lang="en-US" dirty="0"/>
          </a:p>
          <a:p>
            <a:pPr marL="0" indent="0">
              <a:buNone/>
            </a:pPr>
            <a:endParaRPr lang="en-US" sz="1000" dirty="0"/>
          </a:p>
          <a:p>
            <a:pPr marL="0" indent="0">
              <a:buNone/>
            </a:pPr>
            <a:endParaRPr lang="en-US" sz="2000" dirty="0"/>
          </a:p>
          <a:p>
            <a:pPr marL="0" indent="0">
              <a:buNone/>
            </a:pPr>
            <a:r>
              <a:rPr lang="en-US" sz="2000" dirty="0"/>
              <a:t>“My mom was devoted to urban ministry and the girls she met with, helped them get on top of their lives, stuck with them even when they were mean to her. I mean she discipled a ton of girls over the years with little long term fruit and seeing that faithfulness was impactful.”</a:t>
            </a:r>
          </a:p>
          <a:p>
            <a:pPr marL="0" indent="0">
              <a:buNone/>
            </a:pPr>
            <a:endParaRPr lang="en-US" sz="2000" dirty="0"/>
          </a:p>
          <a:p>
            <a:pPr marL="0" indent="0">
              <a:buNone/>
            </a:pPr>
            <a:r>
              <a:rPr lang="en-US" sz="2000" dirty="0"/>
              <a:t>“In addition to monetary giving, my parents taught us that we should hold loosely to possessions. I fought my parents for YEARS about their constant need to host HC and always be the last one to leave meetings and first ones to arrive and the first ones to volunteer to do whatever no one else wanted to do (which included me). I was still really frustrated by this as a teen because I just became tired of serving at times but my parents always taught me that there aren’t limits to what we are called to sacrifice.”</a:t>
            </a:r>
          </a:p>
          <a:p>
            <a:pPr marL="0" indent="0">
              <a:buNone/>
            </a:pPr>
            <a:endParaRPr lang="en-US" sz="2000" dirty="0"/>
          </a:p>
          <a:p>
            <a:pPr marL="0" indent="0">
              <a:buNone/>
            </a:pPr>
            <a:endParaRPr lang="en-US" dirty="0"/>
          </a:p>
          <a:p>
            <a:pPr marL="0" indent="0">
              <a:buNone/>
            </a:pPr>
            <a:endParaRPr lang="en-US" sz="3500" dirty="0"/>
          </a:p>
          <a:p>
            <a:pPr marL="0" indent="0">
              <a:buNone/>
            </a:pPr>
            <a:endParaRPr lang="en-US" sz="1000" dirty="0"/>
          </a:p>
        </p:txBody>
      </p:sp>
      <p:sp>
        <p:nvSpPr>
          <p:cNvPr id="4" name="TextBox 3">
            <a:extLst>
              <a:ext uri="{FF2B5EF4-FFF2-40B4-BE49-F238E27FC236}">
                <a16:creationId xmlns:a16="http://schemas.microsoft.com/office/drawing/2014/main" xmlns="" id="{575196FF-C53E-4F62-B172-26395941A203}"/>
              </a:ext>
            </a:extLst>
          </p:cNvPr>
          <p:cNvSpPr txBox="1"/>
          <p:nvPr/>
        </p:nvSpPr>
        <p:spPr>
          <a:xfrm>
            <a:off x="96982" y="4224124"/>
            <a:ext cx="5846472" cy="2308324"/>
          </a:xfrm>
          <a:prstGeom prst="rect">
            <a:avLst/>
          </a:prstGeom>
          <a:solidFill>
            <a:srgbClr val="92D050"/>
          </a:solidFill>
        </p:spPr>
        <p:txBody>
          <a:bodyPr wrap="none" rtlCol="0">
            <a:spAutoFit/>
          </a:bodyPr>
          <a:lstStyle/>
          <a:p>
            <a:r>
              <a:rPr lang="en-US" sz="4800" b="1" dirty="0">
                <a:solidFill>
                  <a:schemeClr val="bg1"/>
                </a:solidFill>
              </a:rPr>
              <a:t>They are watching,</a:t>
            </a:r>
          </a:p>
          <a:p>
            <a:r>
              <a:rPr lang="en-US" sz="4800" b="1" dirty="0">
                <a:solidFill>
                  <a:schemeClr val="bg1"/>
                </a:solidFill>
              </a:rPr>
              <a:t>They are listening,</a:t>
            </a:r>
          </a:p>
          <a:p>
            <a:r>
              <a:rPr lang="en-US" sz="4800" b="1" dirty="0">
                <a:solidFill>
                  <a:schemeClr val="bg1"/>
                </a:solidFill>
              </a:rPr>
              <a:t>They are learning.</a:t>
            </a:r>
          </a:p>
        </p:txBody>
      </p:sp>
    </p:spTree>
    <p:extLst>
      <p:ext uri="{BB962C8B-B14F-4D97-AF65-F5344CB8AC3E}">
        <p14:creationId xmlns:p14="http://schemas.microsoft.com/office/powerpoint/2010/main" val="51843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AC8AA0-1F2B-4407-8975-EC4B23C9BF5D}"/>
              </a:ext>
            </a:extLst>
          </p:cNvPr>
          <p:cNvSpPr>
            <a:spLocks noGrp="1"/>
          </p:cNvSpPr>
          <p:nvPr>
            <p:ph type="title"/>
          </p:nvPr>
        </p:nvSpPr>
        <p:spPr>
          <a:xfrm>
            <a:off x="-274320" y="578427"/>
            <a:ext cx="12699424" cy="1745673"/>
          </a:xfrm>
        </p:spPr>
        <p:txBody>
          <a:bodyPr>
            <a:normAutofit/>
          </a:bodyPr>
          <a:lstStyle/>
          <a:p>
            <a:pPr algn="ctr"/>
            <a:r>
              <a:rPr lang="en-US" dirty="0"/>
              <a:t>Experience The reality of getting involved</a:t>
            </a:r>
            <a:br>
              <a:rPr lang="en-US" dirty="0"/>
            </a:br>
            <a:endParaRPr lang="en-US" dirty="0"/>
          </a:p>
        </p:txBody>
      </p:sp>
      <p:sp>
        <p:nvSpPr>
          <p:cNvPr id="3" name="Content Placeholder 2">
            <a:extLst>
              <a:ext uri="{FF2B5EF4-FFF2-40B4-BE49-F238E27FC236}">
                <a16:creationId xmlns:a16="http://schemas.microsoft.com/office/drawing/2014/main" xmlns="" id="{2FCEBC64-8084-4A25-8CFB-ABA499A5DBAF}"/>
              </a:ext>
            </a:extLst>
          </p:cNvPr>
          <p:cNvSpPr>
            <a:spLocks noGrp="1"/>
          </p:cNvSpPr>
          <p:nvPr>
            <p:ph idx="1"/>
          </p:nvPr>
        </p:nvSpPr>
        <p:spPr>
          <a:xfrm>
            <a:off x="2684780" y="1460665"/>
            <a:ext cx="9334500" cy="6540335"/>
          </a:xfrm>
        </p:spPr>
        <p:txBody>
          <a:bodyPr>
            <a:normAutofit/>
          </a:bodyPr>
          <a:lstStyle/>
          <a:p>
            <a:pPr marL="0" indent="0">
              <a:buNone/>
            </a:pPr>
            <a:r>
              <a:rPr lang="en-US" sz="2800" dirty="0"/>
              <a:t>Before getting practical, let’s talk about some heart issues…</a:t>
            </a:r>
          </a:p>
          <a:p>
            <a:pPr marL="0" indent="0">
              <a:buNone/>
            </a:pPr>
            <a:endParaRPr lang="en-US" sz="2800" dirty="0"/>
          </a:p>
          <a:p>
            <a:pPr marL="0" indent="0" algn="ctr">
              <a:buNone/>
            </a:pPr>
            <a:r>
              <a:rPr lang="en-US" sz="4000" dirty="0"/>
              <a:t>When you think about getting your children involved in serving the poor in different ways… </a:t>
            </a:r>
          </a:p>
          <a:p>
            <a:pPr marL="0" indent="0" algn="ctr">
              <a:buNone/>
            </a:pPr>
            <a:endParaRPr lang="en-US" sz="4000" dirty="0"/>
          </a:p>
          <a:p>
            <a:pPr marL="0" indent="0" algn="ctr">
              <a:buNone/>
            </a:pPr>
            <a:r>
              <a:rPr lang="en-US" sz="4000" dirty="0"/>
              <a:t>what kind of fears start to burble up in you??</a:t>
            </a:r>
          </a:p>
          <a:p>
            <a:pPr marL="0" indent="0">
              <a:buNone/>
            </a:pPr>
            <a:endParaRPr lang="en-US" dirty="0"/>
          </a:p>
          <a:p>
            <a:pPr marL="0" indent="0">
              <a:buNone/>
            </a:pPr>
            <a:endParaRPr lang="en-US" dirty="0"/>
          </a:p>
          <a:p>
            <a:pPr marL="0" indent="0">
              <a:buNone/>
            </a:pPr>
            <a:endParaRPr lang="en-US" sz="3500" dirty="0"/>
          </a:p>
          <a:p>
            <a:pPr marL="0" indent="0">
              <a:buNone/>
            </a:pPr>
            <a:endParaRPr lang="en-US" sz="1000" dirty="0"/>
          </a:p>
        </p:txBody>
      </p:sp>
      <p:pic>
        <p:nvPicPr>
          <p:cNvPr id="4" name="Picture 3">
            <a:extLst>
              <a:ext uri="{FF2B5EF4-FFF2-40B4-BE49-F238E27FC236}">
                <a16:creationId xmlns:a16="http://schemas.microsoft.com/office/drawing/2014/main" xmlns="" id="{700F407E-DA7F-4382-80BE-23DDA47493DC}"/>
              </a:ext>
            </a:extLst>
          </p:cNvPr>
          <p:cNvPicPr>
            <a:picLocks noChangeAspect="1"/>
          </p:cNvPicPr>
          <p:nvPr/>
        </p:nvPicPr>
        <p:blipFill>
          <a:blip r:embed="rId3"/>
          <a:stretch>
            <a:fillRect/>
          </a:stretch>
        </p:blipFill>
        <p:spPr>
          <a:xfrm>
            <a:off x="96982" y="2202862"/>
            <a:ext cx="2511770" cy="1835055"/>
          </a:xfrm>
          <a:prstGeom prst="rect">
            <a:avLst/>
          </a:prstGeom>
        </p:spPr>
      </p:pic>
    </p:spTree>
    <p:extLst>
      <p:ext uri="{BB962C8B-B14F-4D97-AF65-F5344CB8AC3E}">
        <p14:creationId xmlns:p14="http://schemas.microsoft.com/office/powerpoint/2010/main" val="3331708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AC8AA0-1F2B-4407-8975-EC4B23C9BF5D}"/>
              </a:ext>
            </a:extLst>
          </p:cNvPr>
          <p:cNvSpPr>
            <a:spLocks noGrp="1"/>
          </p:cNvSpPr>
          <p:nvPr>
            <p:ph type="title"/>
          </p:nvPr>
        </p:nvSpPr>
        <p:spPr>
          <a:xfrm>
            <a:off x="-264160" y="578427"/>
            <a:ext cx="12689264" cy="1745673"/>
          </a:xfrm>
        </p:spPr>
        <p:txBody>
          <a:bodyPr>
            <a:normAutofit/>
          </a:bodyPr>
          <a:lstStyle/>
          <a:p>
            <a:pPr algn="ctr"/>
            <a:r>
              <a:rPr lang="en-US" dirty="0"/>
              <a:t>Experience The reality of getting involved</a:t>
            </a:r>
            <a:br>
              <a:rPr lang="en-US" dirty="0"/>
            </a:br>
            <a:endParaRPr lang="en-US" dirty="0"/>
          </a:p>
        </p:txBody>
      </p:sp>
      <p:sp>
        <p:nvSpPr>
          <p:cNvPr id="3" name="Content Placeholder 2">
            <a:extLst>
              <a:ext uri="{FF2B5EF4-FFF2-40B4-BE49-F238E27FC236}">
                <a16:creationId xmlns:a16="http://schemas.microsoft.com/office/drawing/2014/main" xmlns="" id="{2FCEBC64-8084-4A25-8CFB-ABA499A5DBAF}"/>
              </a:ext>
            </a:extLst>
          </p:cNvPr>
          <p:cNvSpPr>
            <a:spLocks noGrp="1"/>
          </p:cNvSpPr>
          <p:nvPr>
            <p:ph idx="1"/>
          </p:nvPr>
        </p:nvSpPr>
        <p:spPr>
          <a:xfrm>
            <a:off x="2857500" y="2202862"/>
            <a:ext cx="9334500" cy="5798138"/>
          </a:xfrm>
        </p:spPr>
        <p:txBody>
          <a:bodyPr>
            <a:normAutofit/>
          </a:bodyPr>
          <a:lstStyle/>
          <a:p>
            <a:pPr marL="0" indent="0">
              <a:buNone/>
            </a:pPr>
            <a:endParaRPr lang="en-US" sz="2800" dirty="0"/>
          </a:p>
          <a:p>
            <a:pPr marL="0" indent="0">
              <a:buNone/>
            </a:pPr>
            <a:r>
              <a:rPr lang="en-US" sz="3200" dirty="0"/>
              <a:t>You do have to count the cost and make informed decisions…</a:t>
            </a:r>
          </a:p>
          <a:p>
            <a:pPr marL="0" indent="0">
              <a:buNone/>
            </a:pPr>
            <a:r>
              <a:rPr lang="en-US" sz="3200" dirty="0"/>
              <a:t>		…so you have that foundation as the    		base for the choices you make.</a:t>
            </a:r>
          </a:p>
          <a:p>
            <a:pPr marL="0" indent="0">
              <a:buNone/>
            </a:pPr>
            <a:endParaRPr lang="en-US" sz="3200" dirty="0"/>
          </a:p>
          <a:p>
            <a:pPr marL="0" indent="0">
              <a:buNone/>
            </a:pPr>
            <a:r>
              <a:rPr lang="en-US" sz="3200" dirty="0"/>
              <a:t>	When Silas and Emma started serving in 	Renegade…</a:t>
            </a:r>
          </a:p>
          <a:p>
            <a:pPr marL="0" indent="0">
              <a:buNone/>
            </a:pPr>
            <a:endParaRPr lang="en-US" dirty="0"/>
          </a:p>
          <a:p>
            <a:pPr marL="0" indent="0">
              <a:buNone/>
            </a:pPr>
            <a:endParaRPr lang="en-US" sz="3500" dirty="0"/>
          </a:p>
          <a:p>
            <a:pPr marL="0" indent="0">
              <a:buNone/>
            </a:pPr>
            <a:endParaRPr lang="en-US" sz="1000" dirty="0"/>
          </a:p>
        </p:txBody>
      </p:sp>
    </p:spTree>
    <p:extLst>
      <p:ext uri="{BB962C8B-B14F-4D97-AF65-F5344CB8AC3E}">
        <p14:creationId xmlns:p14="http://schemas.microsoft.com/office/powerpoint/2010/main" val="197367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AC8AA0-1F2B-4407-8975-EC4B23C9BF5D}"/>
              </a:ext>
            </a:extLst>
          </p:cNvPr>
          <p:cNvSpPr>
            <a:spLocks noGrp="1"/>
          </p:cNvSpPr>
          <p:nvPr>
            <p:ph type="title"/>
          </p:nvPr>
        </p:nvSpPr>
        <p:spPr>
          <a:xfrm>
            <a:off x="-233680" y="578427"/>
            <a:ext cx="12658784" cy="1745673"/>
          </a:xfrm>
        </p:spPr>
        <p:txBody>
          <a:bodyPr>
            <a:normAutofit/>
          </a:bodyPr>
          <a:lstStyle/>
          <a:p>
            <a:pPr algn="ctr"/>
            <a:r>
              <a:rPr lang="en-US" dirty="0"/>
              <a:t>Experience The reality of getting involved</a:t>
            </a:r>
            <a:br>
              <a:rPr lang="en-US" dirty="0"/>
            </a:br>
            <a:endParaRPr lang="en-US" dirty="0"/>
          </a:p>
        </p:txBody>
      </p:sp>
      <p:sp>
        <p:nvSpPr>
          <p:cNvPr id="3" name="Content Placeholder 2">
            <a:extLst>
              <a:ext uri="{FF2B5EF4-FFF2-40B4-BE49-F238E27FC236}">
                <a16:creationId xmlns:a16="http://schemas.microsoft.com/office/drawing/2014/main" xmlns="" id="{2FCEBC64-8084-4A25-8CFB-ABA499A5DBAF}"/>
              </a:ext>
            </a:extLst>
          </p:cNvPr>
          <p:cNvSpPr>
            <a:spLocks noGrp="1"/>
          </p:cNvSpPr>
          <p:nvPr>
            <p:ph idx="1"/>
          </p:nvPr>
        </p:nvSpPr>
        <p:spPr>
          <a:xfrm>
            <a:off x="2857500" y="2202862"/>
            <a:ext cx="9334500" cy="5798138"/>
          </a:xfrm>
        </p:spPr>
        <p:txBody>
          <a:bodyPr>
            <a:normAutofit/>
          </a:bodyPr>
          <a:lstStyle/>
          <a:p>
            <a:pPr marL="0" indent="0">
              <a:buNone/>
            </a:pPr>
            <a:r>
              <a:rPr lang="en-US" sz="2800" dirty="0"/>
              <a:t>Let’s brainstorm together…</a:t>
            </a:r>
          </a:p>
          <a:p>
            <a:pPr marL="0" indent="0">
              <a:buNone/>
            </a:pPr>
            <a:endParaRPr lang="en-US" sz="2800" dirty="0"/>
          </a:p>
          <a:p>
            <a:pPr marL="0" indent="0">
              <a:buNone/>
            </a:pPr>
            <a:endParaRPr lang="en-US" sz="2800" dirty="0"/>
          </a:p>
          <a:p>
            <a:pPr marL="0" indent="0" algn="ctr">
              <a:buNone/>
            </a:pPr>
            <a:r>
              <a:rPr lang="en-US" sz="4000" dirty="0"/>
              <a:t>What are practical ways you can get your children/families involved getting to know and serving people in need?</a:t>
            </a:r>
          </a:p>
          <a:p>
            <a:pPr marL="0" indent="0">
              <a:buNone/>
            </a:pPr>
            <a:endParaRPr lang="en-US" dirty="0"/>
          </a:p>
          <a:p>
            <a:pPr marL="0" indent="0">
              <a:buNone/>
            </a:pPr>
            <a:endParaRPr lang="en-US" dirty="0"/>
          </a:p>
          <a:p>
            <a:pPr marL="0" indent="0">
              <a:buNone/>
            </a:pPr>
            <a:endParaRPr lang="en-US" sz="3500" dirty="0"/>
          </a:p>
          <a:p>
            <a:pPr marL="0" indent="0">
              <a:buNone/>
            </a:pPr>
            <a:endParaRPr lang="en-US" sz="1000" dirty="0"/>
          </a:p>
        </p:txBody>
      </p:sp>
      <p:pic>
        <p:nvPicPr>
          <p:cNvPr id="4" name="Picture 3">
            <a:extLst>
              <a:ext uri="{FF2B5EF4-FFF2-40B4-BE49-F238E27FC236}">
                <a16:creationId xmlns:a16="http://schemas.microsoft.com/office/drawing/2014/main" xmlns="" id="{700F407E-DA7F-4382-80BE-23DDA47493DC}"/>
              </a:ext>
            </a:extLst>
          </p:cNvPr>
          <p:cNvPicPr>
            <a:picLocks noChangeAspect="1"/>
          </p:cNvPicPr>
          <p:nvPr/>
        </p:nvPicPr>
        <p:blipFill>
          <a:blip r:embed="rId3"/>
          <a:stretch>
            <a:fillRect/>
          </a:stretch>
        </p:blipFill>
        <p:spPr>
          <a:xfrm>
            <a:off x="96982" y="2202862"/>
            <a:ext cx="2511770" cy="1835055"/>
          </a:xfrm>
          <a:prstGeom prst="rect">
            <a:avLst/>
          </a:prstGeom>
        </p:spPr>
      </p:pic>
      <p:sp>
        <p:nvSpPr>
          <p:cNvPr id="5" name="TextBox 4">
            <a:extLst>
              <a:ext uri="{FF2B5EF4-FFF2-40B4-BE49-F238E27FC236}">
                <a16:creationId xmlns:a16="http://schemas.microsoft.com/office/drawing/2014/main" xmlns="" id="{75C0B44F-5F9B-45DF-8158-547F6806259E}"/>
              </a:ext>
            </a:extLst>
          </p:cNvPr>
          <p:cNvSpPr txBox="1"/>
          <p:nvPr/>
        </p:nvSpPr>
        <p:spPr>
          <a:xfrm>
            <a:off x="96982" y="6020671"/>
            <a:ext cx="7274748" cy="769441"/>
          </a:xfrm>
          <a:prstGeom prst="rect">
            <a:avLst/>
          </a:prstGeom>
          <a:solidFill>
            <a:srgbClr val="92D050"/>
          </a:solidFill>
        </p:spPr>
        <p:txBody>
          <a:bodyPr wrap="none" rtlCol="0">
            <a:spAutoFit/>
          </a:bodyPr>
          <a:lstStyle/>
          <a:p>
            <a:r>
              <a:rPr lang="en-US" sz="4400" b="1" dirty="0">
                <a:solidFill>
                  <a:schemeClr val="bg1"/>
                </a:solidFill>
              </a:rPr>
              <a:t>Giving “their” money, too!</a:t>
            </a:r>
          </a:p>
        </p:txBody>
      </p:sp>
    </p:spTree>
    <p:extLst>
      <p:ext uri="{BB962C8B-B14F-4D97-AF65-F5344CB8AC3E}">
        <p14:creationId xmlns:p14="http://schemas.microsoft.com/office/powerpoint/2010/main" val="169631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AC8AA0-1F2B-4407-8975-EC4B23C9BF5D}"/>
              </a:ext>
            </a:extLst>
          </p:cNvPr>
          <p:cNvSpPr>
            <a:spLocks noGrp="1"/>
          </p:cNvSpPr>
          <p:nvPr>
            <p:ph type="title"/>
          </p:nvPr>
        </p:nvSpPr>
        <p:spPr>
          <a:xfrm>
            <a:off x="-294640" y="578427"/>
            <a:ext cx="12719744" cy="1745673"/>
          </a:xfrm>
        </p:spPr>
        <p:txBody>
          <a:bodyPr>
            <a:normAutofit/>
          </a:bodyPr>
          <a:lstStyle/>
          <a:p>
            <a:pPr algn="ctr"/>
            <a:r>
              <a:rPr lang="en-US" dirty="0"/>
              <a:t>Experience The reality of getting involved</a:t>
            </a:r>
            <a:br>
              <a:rPr lang="en-US" dirty="0"/>
            </a:br>
            <a:endParaRPr lang="en-US" dirty="0"/>
          </a:p>
        </p:txBody>
      </p:sp>
      <p:sp>
        <p:nvSpPr>
          <p:cNvPr id="3" name="Content Placeholder 2">
            <a:extLst>
              <a:ext uri="{FF2B5EF4-FFF2-40B4-BE49-F238E27FC236}">
                <a16:creationId xmlns:a16="http://schemas.microsoft.com/office/drawing/2014/main" xmlns="" id="{2FCEBC64-8084-4A25-8CFB-ABA499A5DBAF}"/>
              </a:ext>
            </a:extLst>
          </p:cNvPr>
          <p:cNvSpPr>
            <a:spLocks noGrp="1"/>
          </p:cNvSpPr>
          <p:nvPr>
            <p:ph idx="1"/>
          </p:nvPr>
        </p:nvSpPr>
        <p:spPr>
          <a:xfrm>
            <a:off x="96982" y="1928813"/>
            <a:ext cx="12095018" cy="6072187"/>
          </a:xfrm>
        </p:spPr>
        <p:txBody>
          <a:bodyPr>
            <a:normAutofit/>
          </a:bodyPr>
          <a:lstStyle/>
          <a:p>
            <a:pPr marL="0" indent="0">
              <a:buNone/>
            </a:pPr>
            <a:r>
              <a:rPr lang="en-US" sz="2800" u="sng" dirty="0"/>
              <a:t>If you could give advice to your future self as a parent, what would you tell yourself to do to raise a child with a heart for the poor</a:t>
            </a:r>
            <a:r>
              <a:rPr lang="en-US" sz="2800" dirty="0"/>
              <a:t>?</a:t>
            </a:r>
          </a:p>
          <a:p>
            <a:pPr marL="0" indent="0">
              <a:buNone/>
            </a:pPr>
            <a:endParaRPr lang="en-US" sz="1000" dirty="0"/>
          </a:p>
          <a:p>
            <a:pPr marL="0" indent="0">
              <a:buNone/>
            </a:pPr>
            <a:r>
              <a:rPr lang="en-US" sz="2400" dirty="0"/>
              <a:t>“Make sure they see the pain and suffering of the world, especially the poor.”</a:t>
            </a:r>
          </a:p>
          <a:p>
            <a:pPr marL="0" indent="0">
              <a:buNone/>
            </a:pPr>
            <a:endParaRPr lang="en-US" sz="100" dirty="0"/>
          </a:p>
          <a:p>
            <a:pPr marL="0" indent="0">
              <a:buNone/>
            </a:pPr>
            <a:r>
              <a:rPr lang="en-US" sz="2400" dirty="0"/>
              <a:t>“I would probably find ways to volunteer (even if your kids don't like it at the time) or donate money as a family- different ways to help your kids learn to give out and see people/situations different from your own.”</a:t>
            </a:r>
          </a:p>
          <a:p>
            <a:pPr marL="0" indent="0">
              <a:buNone/>
            </a:pPr>
            <a:endParaRPr lang="en-US" sz="100" dirty="0"/>
          </a:p>
          <a:p>
            <a:pPr marL="0" indent="0">
              <a:buNone/>
            </a:pPr>
            <a:r>
              <a:rPr lang="en-US" sz="2400" dirty="0"/>
              <a:t>“I guess also trying to continue to model showing God's love to other people, whoever the person is, and helping your kids see they have been blessed with so much and can in turn give that out to other people.”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3500" dirty="0"/>
          </a:p>
          <a:p>
            <a:pPr marL="0" indent="0">
              <a:buNone/>
            </a:pPr>
            <a:endParaRPr lang="en-US" sz="1000" dirty="0"/>
          </a:p>
        </p:txBody>
      </p:sp>
    </p:spTree>
    <p:extLst>
      <p:ext uri="{BB962C8B-B14F-4D97-AF65-F5344CB8AC3E}">
        <p14:creationId xmlns:p14="http://schemas.microsoft.com/office/powerpoint/2010/main" val="120189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AC8AA0-1F2B-4407-8975-EC4B23C9BF5D}"/>
              </a:ext>
            </a:extLst>
          </p:cNvPr>
          <p:cNvSpPr>
            <a:spLocks noGrp="1"/>
          </p:cNvSpPr>
          <p:nvPr>
            <p:ph type="title"/>
          </p:nvPr>
        </p:nvSpPr>
        <p:spPr>
          <a:xfrm>
            <a:off x="-264160" y="578427"/>
            <a:ext cx="12689264" cy="1745673"/>
          </a:xfrm>
        </p:spPr>
        <p:txBody>
          <a:bodyPr>
            <a:normAutofit/>
          </a:bodyPr>
          <a:lstStyle/>
          <a:p>
            <a:pPr algn="ctr"/>
            <a:r>
              <a:rPr lang="en-US" dirty="0"/>
              <a:t>Experience The reality of getting involved</a:t>
            </a:r>
            <a:br>
              <a:rPr lang="en-US" dirty="0"/>
            </a:br>
            <a:endParaRPr lang="en-US" dirty="0"/>
          </a:p>
        </p:txBody>
      </p:sp>
      <p:sp>
        <p:nvSpPr>
          <p:cNvPr id="3" name="Content Placeholder 2">
            <a:extLst>
              <a:ext uri="{FF2B5EF4-FFF2-40B4-BE49-F238E27FC236}">
                <a16:creationId xmlns:a16="http://schemas.microsoft.com/office/drawing/2014/main" xmlns="" id="{2FCEBC64-8084-4A25-8CFB-ABA499A5DBAF}"/>
              </a:ext>
            </a:extLst>
          </p:cNvPr>
          <p:cNvSpPr>
            <a:spLocks noGrp="1"/>
          </p:cNvSpPr>
          <p:nvPr>
            <p:ph idx="1"/>
          </p:nvPr>
        </p:nvSpPr>
        <p:spPr>
          <a:xfrm>
            <a:off x="96982" y="1593533"/>
            <a:ext cx="12095018" cy="6072187"/>
          </a:xfrm>
        </p:spPr>
        <p:txBody>
          <a:bodyPr>
            <a:normAutofit/>
          </a:bodyPr>
          <a:lstStyle/>
          <a:p>
            <a:pPr marL="0" indent="0">
              <a:buNone/>
            </a:pPr>
            <a:r>
              <a:rPr lang="en-US" sz="2400" u="sng" dirty="0"/>
              <a:t>If you could give advice to your future self as a parent, what would you tell yourself to do to raise a child with a heart for the poor</a:t>
            </a:r>
            <a:r>
              <a:rPr lang="en-US" sz="2800" dirty="0"/>
              <a:t>?</a:t>
            </a:r>
          </a:p>
          <a:p>
            <a:pPr marL="0" indent="0">
              <a:buNone/>
            </a:pPr>
            <a:endParaRPr lang="en-US" sz="100" dirty="0"/>
          </a:p>
          <a:p>
            <a:pPr marL="0" indent="0">
              <a:buNone/>
            </a:pPr>
            <a:r>
              <a:rPr lang="en-US" sz="2400" dirty="0"/>
              <a:t>“Volunteer, when appropriate try to place them in situations to meet and befriend people different than them (school, sports team, neighborhood </a:t>
            </a:r>
            <a:r>
              <a:rPr lang="en-US" sz="2400" dirty="0" err="1"/>
              <a:t>etc</a:t>
            </a:r>
            <a:r>
              <a:rPr lang="en-US" sz="2400" dirty="0"/>
              <a:t>).”</a:t>
            </a:r>
          </a:p>
          <a:p>
            <a:pPr marL="0" indent="0">
              <a:buNone/>
            </a:pPr>
            <a:endParaRPr lang="en-US" sz="100" dirty="0"/>
          </a:p>
          <a:p>
            <a:pPr marL="0" indent="0">
              <a:buNone/>
            </a:pPr>
            <a:r>
              <a:rPr lang="en-US" sz="2400" dirty="0"/>
              <a:t>“My advice would be to include your children in every aspect of this area. It can seem like they are too young to understand what financial giving means or what service really should look like, but kids are really perceptive. I remember the smallest details from the most random times I went to serve with my mom or we talked about giving when I got my allowance. I remember the first time my parents explained what FST was to me. Kids remember and learn more than you will realize and they form their initial belief system often based off of what your belief system is. Then they make their own choices later on. Choose to include them in every aspect now, so they can have the background information later to make an informed decision about how they want to live their own life.</a:t>
            </a:r>
          </a:p>
          <a:p>
            <a:pPr marL="0" indent="0">
              <a:buNone/>
            </a:pPr>
            <a:endParaRPr lang="en-US" dirty="0"/>
          </a:p>
          <a:p>
            <a:pPr marL="0" indent="0">
              <a:buNone/>
            </a:pPr>
            <a:endParaRPr lang="en-US" dirty="0"/>
          </a:p>
          <a:p>
            <a:pPr marL="0" indent="0">
              <a:buNone/>
            </a:pPr>
            <a:endParaRPr lang="en-US" dirty="0"/>
          </a:p>
          <a:p>
            <a:pPr marL="0" indent="0">
              <a:buNone/>
            </a:pPr>
            <a:endParaRPr lang="en-US" sz="3500" dirty="0"/>
          </a:p>
          <a:p>
            <a:pPr marL="0" indent="0">
              <a:buNone/>
            </a:pPr>
            <a:endParaRPr lang="en-US" sz="1000" dirty="0"/>
          </a:p>
        </p:txBody>
      </p:sp>
    </p:spTree>
    <p:extLst>
      <p:ext uri="{BB962C8B-B14F-4D97-AF65-F5344CB8AC3E}">
        <p14:creationId xmlns:p14="http://schemas.microsoft.com/office/powerpoint/2010/main" val="149934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AC8AA0-1F2B-4407-8975-EC4B23C9BF5D}"/>
              </a:ext>
            </a:extLst>
          </p:cNvPr>
          <p:cNvSpPr>
            <a:spLocks noGrp="1"/>
          </p:cNvSpPr>
          <p:nvPr>
            <p:ph type="title"/>
          </p:nvPr>
        </p:nvSpPr>
        <p:spPr>
          <a:xfrm>
            <a:off x="3804920" y="-209665"/>
            <a:ext cx="8610600" cy="1745673"/>
          </a:xfrm>
        </p:spPr>
        <p:txBody>
          <a:bodyPr>
            <a:normAutofit/>
          </a:bodyPr>
          <a:lstStyle/>
          <a:p>
            <a:pPr algn="ctr"/>
            <a:r>
              <a:rPr lang="en-US" sz="4800" dirty="0"/>
              <a:t>As we wrap up:</a:t>
            </a:r>
          </a:p>
        </p:txBody>
      </p:sp>
      <p:sp>
        <p:nvSpPr>
          <p:cNvPr id="3" name="Content Placeholder 2">
            <a:extLst>
              <a:ext uri="{FF2B5EF4-FFF2-40B4-BE49-F238E27FC236}">
                <a16:creationId xmlns:a16="http://schemas.microsoft.com/office/drawing/2014/main" xmlns="" id="{2FCEBC64-8084-4A25-8CFB-ABA499A5DBAF}"/>
              </a:ext>
            </a:extLst>
          </p:cNvPr>
          <p:cNvSpPr>
            <a:spLocks noGrp="1"/>
          </p:cNvSpPr>
          <p:nvPr>
            <p:ph idx="1"/>
          </p:nvPr>
        </p:nvSpPr>
        <p:spPr>
          <a:xfrm>
            <a:off x="235527" y="1361440"/>
            <a:ext cx="11720946" cy="5184213"/>
          </a:xfrm>
        </p:spPr>
        <p:txBody>
          <a:bodyPr>
            <a:normAutofit/>
          </a:bodyPr>
          <a:lstStyle/>
          <a:p>
            <a:r>
              <a:rPr lang="en-US" sz="2400" dirty="0"/>
              <a:t>Experience God’s heart for the poor.</a:t>
            </a:r>
          </a:p>
          <a:p>
            <a:r>
              <a:rPr lang="en-US" sz="2400" dirty="0"/>
              <a:t>Experience the reality of getting involved both locally and globally.</a:t>
            </a:r>
          </a:p>
          <a:p>
            <a:pPr marL="0" indent="0">
              <a:buNone/>
            </a:pPr>
            <a:endParaRPr lang="en-US" sz="2400" dirty="0"/>
          </a:p>
          <a:p>
            <a:pPr marL="0" indent="0">
              <a:buNone/>
            </a:pPr>
            <a:r>
              <a:rPr lang="en-US" sz="2400" dirty="0"/>
              <a:t>I’ve been asked… Were you called to this type of ministry?</a:t>
            </a:r>
          </a:p>
          <a:p>
            <a:pPr marL="0" indent="0">
              <a:buNone/>
            </a:pPr>
            <a:endParaRPr lang="en-US" sz="2400" dirty="0"/>
          </a:p>
          <a:p>
            <a:pPr marL="0" indent="0">
              <a:buNone/>
            </a:pPr>
            <a:r>
              <a:rPr lang="en-US" sz="2400" dirty="0"/>
              <a:t>Isaiah 6:8  Then I heard the voice of the Lord, saying, “Who shall I send, and who will go for Us?” Then I said, “Here am I. Send me!”</a:t>
            </a:r>
          </a:p>
          <a:p>
            <a:pPr marL="0" indent="0">
              <a:buNone/>
            </a:pPr>
            <a:endParaRPr lang="en-US" sz="2400" dirty="0"/>
          </a:p>
        </p:txBody>
      </p:sp>
    </p:spTree>
    <p:extLst>
      <p:ext uri="{BB962C8B-B14F-4D97-AF65-F5344CB8AC3E}">
        <p14:creationId xmlns:p14="http://schemas.microsoft.com/office/powerpoint/2010/main" val="361079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AC8AA0-1F2B-4407-8975-EC4B23C9BF5D}"/>
              </a:ext>
            </a:extLst>
          </p:cNvPr>
          <p:cNvSpPr>
            <a:spLocks noGrp="1"/>
          </p:cNvSpPr>
          <p:nvPr>
            <p:ph type="title"/>
          </p:nvPr>
        </p:nvSpPr>
        <p:spPr>
          <a:xfrm>
            <a:off x="3804920" y="-209665"/>
            <a:ext cx="8610600" cy="1745673"/>
          </a:xfrm>
        </p:spPr>
        <p:txBody>
          <a:bodyPr>
            <a:normAutofit/>
          </a:bodyPr>
          <a:lstStyle/>
          <a:p>
            <a:pPr algn="ctr"/>
            <a:r>
              <a:rPr lang="en-US" sz="4800" dirty="0"/>
              <a:t>As we wrap up:</a:t>
            </a:r>
          </a:p>
        </p:txBody>
      </p:sp>
      <p:sp>
        <p:nvSpPr>
          <p:cNvPr id="3" name="Content Placeholder 2">
            <a:extLst>
              <a:ext uri="{FF2B5EF4-FFF2-40B4-BE49-F238E27FC236}">
                <a16:creationId xmlns:a16="http://schemas.microsoft.com/office/drawing/2014/main" xmlns="" id="{2FCEBC64-8084-4A25-8CFB-ABA499A5DBAF}"/>
              </a:ext>
            </a:extLst>
          </p:cNvPr>
          <p:cNvSpPr>
            <a:spLocks noGrp="1"/>
          </p:cNvSpPr>
          <p:nvPr>
            <p:ph idx="1"/>
          </p:nvPr>
        </p:nvSpPr>
        <p:spPr>
          <a:xfrm>
            <a:off x="235527" y="1361440"/>
            <a:ext cx="11720946" cy="5184213"/>
          </a:xfrm>
        </p:spPr>
        <p:txBody>
          <a:bodyPr>
            <a:normAutofit/>
          </a:bodyPr>
          <a:lstStyle/>
          <a:p>
            <a:r>
              <a:rPr lang="en-US" sz="2400" dirty="0"/>
              <a:t>Experience God’s heart for the poor.</a:t>
            </a:r>
          </a:p>
          <a:p>
            <a:r>
              <a:rPr lang="en-US" sz="2400" dirty="0"/>
              <a:t>Experience the reality of getting involved both locally and globally.</a:t>
            </a:r>
          </a:p>
          <a:p>
            <a:r>
              <a:rPr lang="en-US" sz="2400" dirty="0"/>
              <a:t>Remember just what can do with very little.</a:t>
            </a:r>
          </a:p>
          <a:p>
            <a:pPr marL="0" indent="0">
              <a:buNone/>
            </a:pPr>
            <a:endParaRPr lang="en-US" sz="2400" dirty="0"/>
          </a:p>
          <a:p>
            <a:pPr marL="0" indent="0">
              <a:buNone/>
            </a:pPr>
            <a:r>
              <a:rPr lang="en-US" sz="2400" dirty="0"/>
              <a:t>Luke 21:1-4</a:t>
            </a:r>
          </a:p>
          <a:p>
            <a:pPr marL="0" indent="0">
              <a:buNone/>
            </a:pPr>
            <a:r>
              <a:rPr lang="en-US" sz="3200" dirty="0"/>
              <a:t>As Jesus looked up, he saw the rich putting their gifts into the temple treasury. </a:t>
            </a:r>
            <a:r>
              <a:rPr lang="en-US" sz="3200" b="1" baseline="30000" dirty="0"/>
              <a:t>2 </a:t>
            </a:r>
            <a:r>
              <a:rPr lang="en-US" sz="3200" dirty="0"/>
              <a:t>He also saw a poor widow put in two very small copper coins. </a:t>
            </a:r>
            <a:r>
              <a:rPr lang="en-US" sz="3200" b="1" baseline="30000" dirty="0"/>
              <a:t>3 </a:t>
            </a:r>
            <a:r>
              <a:rPr lang="en-US" sz="3200" dirty="0"/>
              <a:t>“Truly I tell you,” he said, “this poor widow has put in more than all the others. </a:t>
            </a:r>
            <a:r>
              <a:rPr lang="en-US" sz="3200" b="1" baseline="30000" dirty="0"/>
              <a:t>4 </a:t>
            </a:r>
            <a:r>
              <a:rPr lang="en-US" sz="3200" dirty="0"/>
              <a:t>All these people gave their gifts out of their wealth; but she out of her poverty put in all she had to live on.”</a:t>
            </a:r>
          </a:p>
          <a:p>
            <a:pPr marL="0" indent="0">
              <a:buNone/>
            </a:pPr>
            <a:endParaRPr lang="en-US" sz="2400" dirty="0"/>
          </a:p>
        </p:txBody>
      </p:sp>
    </p:spTree>
    <p:extLst>
      <p:ext uri="{BB962C8B-B14F-4D97-AF65-F5344CB8AC3E}">
        <p14:creationId xmlns:p14="http://schemas.microsoft.com/office/powerpoint/2010/main" val="174336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AC8AA0-1F2B-4407-8975-EC4B23C9BF5D}"/>
              </a:ext>
            </a:extLst>
          </p:cNvPr>
          <p:cNvSpPr>
            <a:spLocks noGrp="1"/>
          </p:cNvSpPr>
          <p:nvPr>
            <p:ph type="title"/>
          </p:nvPr>
        </p:nvSpPr>
        <p:spPr>
          <a:xfrm>
            <a:off x="3804920" y="-209665"/>
            <a:ext cx="8610600" cy="1745673"/>
          </a:xfrm>
        </p:spPr>
        <p:txBody>
          <a:bodyPr>
            <a:normAutofit/>
          </a:bodyPr>
          <a:lstStyle/>
          <a:p>
            <a:pPr algn="ctr"/>
            <a:r>
              <a:rPr lang="en-US" sz="4800" dirty="0"/>
              <a:t>As we wrap up:</a:t>
            </a:r>
          </a:p>
        </p:txBody>
      </p:sp>
      <p:sp>
        <p:nvSpPr>
          <p:cNvPr id="3" name="Content Placeholder 2">
            <a:extLst>
              <a:ext uri="{FF2B5EF4-FFF2-40B4-BE49-F238E27FC236}">
                <a16:creationId xmlns:a16="http://schemas.microsoft.com/office/drawing/2014/main" xmlns="" id="{2FCEBC64-8084-4A25-8CFB-ABA499A5DBAF}"/>
              </a:ext>
            </a:extLst>
          </p:cNvPr>
          <p:cNvSpPr>
            <a:spLocks noGrp="1"/>
          </p:cNvSpPr>
          <p:nvPr>
            <p:ph idx="1"/>
          </p:nvPr>
        </p:nvSpPr>
        <p:spPr>
          <a:xfrm>
            <a:off x="235527" y="1361440"/>
            <a:ext cx="11720946" cy="5184213"/>
          </a:xfrm>
        </p:spPr>
        <p:txBody>
          <a:bodyPr>
            <a:normAutofit/>
          </a:bodyPr>
          <a:lstStyle/>
          <a:p>
            <a:r>
              <a:rPr lang="en-US" sz="2400" dirty="0"/>
              <a:t>Experience God’s heart for the poor.</a:t>
            </a:r>
          </a:p>
          <a:p>
            <a:r>
              <a:rPr lang="en-US" sz="2400" dirty="0"/>
              <a:t>Experience the reality of getting involved both locally and globally.</a:t>
            </a:r>
          </a:p>
          <a:p>
            <a:r>
              <a:rPr lang="en-US" sz="2400" dirty="0"/>
              <a:t>Remember just what can do with very little.</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321844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AC8AA0-1F2B-4407-8975-EC4B23C9BF5D}"/>
              </a:ext>
            </a:extLst>
          </p:cNvPr>
          <p:cNvSpPr>
            <a:spLocks noGrp="1"/>
          </p:cNvSpPr>
          <p:nvPr>
            <p:ph type="title"/>
          </p:nvPr>
        </p:nvSpPr>
        <p:spPr>
          <a:xfrm>
            <a:off x="3804920" y="-209665"/>
            <a:ext cx="8610600" cy="1745673"/>
          </a:xfrm>
        </p:spPr>
        <p:txBody>
          <a:bodyPr>
            <a:normAutofit/>
          </a:bodyPr>
          <a:lstStyle/>
          <a:p>
            <a:pPr algn="ctr"/>
            <a:r>
              <a:rPr lang="en-US" sz="4800" dirty="0"/>
              <a:t>As we wrap up:</a:t>
            </a:r>
          </a:p>
        </p:txBody>
      </p:sp>
      <p:sp>
        <p:nvSpPr>
          <p:cNvPr id="3" name="Content Placeholder 2">
            <a:extLst>
              <a:ext uri="{FF2B5EF4-FFF2-40B4-BE49-F238E27FC236}">
                <a16:creationId xmlns:a16="http://schemas.microsoft.com/office/drawing/2014/main" xmlns="" id="{2FCEBC64-8084-4A25-8CFB-ABA499A5DBAF}"/>
              </a:ext>
            </a:extLst>
          </p:cNvPr>
          <p:cNvSpPr>
            <a:spLocks noGrp="1"/>
          </p:cNvSpPr>
          <p:nvPr>
            <p:ph idx="1"/>
          </p:nvPr>
        </p:nvSpPr>
        <p:spPr>
          <a:xfrm>
            <a:off x="235527" y="1361440"/>
            <a:ext cx="11720946" cy="5184213"/>
          </a:xfrm>
        </p:spPr>
        <p:txBody>
          <a:bodyPr>
            <a:normAutofit/>
          </a:bodyPr>
          <a:lstStyle/>
          <a:p>
            <a:r>
              <a:rPr lang="en-US" sz="2400" dirty="0"/>
              <a:t>Experience God’s heart for the poor.</a:t>
            </a:r>
          </a:p>
          <a:p>
            <a:r>
              <a:rPr lang="en-US" sz="2400" dirty="0"/>
              <a:t>Experience the reality of getting involved both locally and globally.</a:t>
            </a:r>
          </a:p>
          <a:p>
            <a:pPr marL="0" indent="0">
              <a:buNone/>
            </a:pPr>
            <a:endParaRPr lang="en-US" sz="1100" dirty="0"/>
          </a:p>
          <a:p>
            <a:pPr marL="457200" indent="-457200">
              <a:buAutoNum type="arabicPeriod"/>
            </a:pPr>
            <a:r>
              <a:rPr lang="en-US" sz="2400" dirty="0"/>
              <a:t>Spend time with Him, study Jesus as He interacts with people.</a:t>
            </a:r>
          </a:p>
          <a:p>
            <a:pPr marL="457200" indent="-457200">
              <a:buAutoNum type="arabicPeriod"/>
            </a:pPr>
            <a:r>
              <a:rPr lang="en-US" sz="2400" dirty="0"/>
              <a:t>Pray to have your heart become more like His.</a:t>
            </a:r>
          </a:p>
          <a:p>
            <a:pPr marL="457200" indent="-457200">
              <a:buAutoNum type="arabicPeriod"/>
            </a:pPr>
            <a:r>
              <a:rPr lang="en-US" sz="2400" dirty="0"/>
              <a:t>Find ways to get involved.  </a:t>
            </a:r>
          </a:p>
          <a:p>
            <a:pPr lvl="1"/>
            <a:r>
              <a:rPr lang="en-US" sz="2200" dirty="0"/>
              <a:t>Get creative, ask others, pray to God for doors to open for your family.</a:t>
            </a:r>
          </a:p>
          <a:p>
            <a:pPr lvl="1"/>
            <a:r>
              <a:rPr lang="en-US" sz="2200" dirty="0"/>
              <a:t>Include your children, age appropriately, all along the way.</a:t>
            </a:r>
          </a:p>
          <a:p>
            <a:pPr lvl="1"/>
            <a:r>
              <a:rPr lang="en-US" sz="2200" dirty="0"/>
              <a:t>Model a lifestyle for your children to catch.</a:t>
            </a:r>
          </a:p>
          <a:p>
            <a:pPr marL="0" indent="0">
              <a:buNone/>
            </a:pPr>
            <a:endParaRPr lang="en-US" sz="2400" dirty="0"/>
          </a:p>
        </p:txBody>
      </p:sp>
    </p:spTree>
    <p:extLst>
      <p:ext uri="{BB962C8B-B14F-4D97-AF65-F5344CB8AC3E}">
        <p14:creationId xmlns:p14="http://schemas.microsoft.com/office/powerpoint/2010/main" val="7351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AC8AA0-1F2B-4407-8975-EC4B23C9BF5D}"/>
              </a:ext>
            </a:extLst>
          </p:cNvPr>
          <p:cNvSpPr>
            <a:spLocks noGrp="1"/>
          </p:cNvSpPr>
          <p:nvPr>
            <p:ph type="title"/>
          </p:nvPr>
        </p:nvSpPr>
        <p:spPr>
          <a:xfrm>
            <a:off x="1958051" y="0"/>
            <a:ext cx="8610600" cy="1293028"/>
          </a:xfrm>
        </p:spPr>
        <p:txBody>
          <a:bodyPr/>
          <a:lstStyle/>
          <a:p>
            <a:r>
              <a:rPr lang="en-US" dirty="0"/>
              <a:t>Why this topic?</a:t>
            </a:r>
          </a:p>
        </p:txBody>
      </p:sp>
      <p:sp>
        <p:nvSpPr>
          <p:cNvPr id="3" name="Content Placeholder 2">
            <a:extLst>
              <a:ext uri="{FF2B5EF4-FFF2-40B4-BE49-F238E27FC236}">
                <a16:creationId xmlns:a16="http://schemas.microsoft.com/office/drawing/2014/main" xmlns="" id="{2FCEBC64-8084-4A25-8CFB-ABA499A5DBAF}"/>
              </a:ext>
            </a:extLst>
          </p:cNvPr>
          <p:cNvSpPr>
            <a:spLocks noGrp="1"/>
          </p:cNvSpPr>
          <p:nvPr>
            <p:ph idx="1"/>
          </p:nvPr>
        </p:nvSpPr>
        <p:spPr>
          <a:xfrm>
            <a:off x="138896" y="1818021"/>
            <a:ext cx="10127978" cy="6296628"/>
          </a:xfrm>
        </p:spPr>
        <p:txBody>
          <a:bodyPr>
            <a:normAutofit/>
          </a:bodyPr>
          <a:lstStyle/>
          <a:p>
            <a:r>
              <a:rPr lang="en-US" sz="2300" dirty="0"/>
              <a:t>719 million people — 9.2% of the world’s population — are living on less than $2.15 a day.</a:t>
            </a:r>
          </a:p>
          <a:p>
            <a:r>
              <a:rPr lang="en-US" sz="2300" dirty="0"/>
              <a:t>Children and youth account for two-thirds of the world’s poor, and women represent a majority in most regions.</a:t>
            </a:r>
          </a:p>
          <a:p>
            <a:r>
              <a:rPr lang="en-US" sz="2300" dirty="0"/>
              <a:t>Extreme poverty is largely concentrated in sub-Saharan Africa.</a:t>
            </a:r>
          </a:p>
          <a:p>
            <a:r>
              <a:rPr lang="en-US" sz="2300" dirty="0"/>
              <a:t>24% of the world’s population, which equates to 1.9 billion people, live in fragile contexts, characterized by impoverished conditions and dire circumstances.</a:t>
            </a:r>
          </a:p>
          <a:p>
            <a:r>
              <a:rPr lang="en-US" sz="2300" dirty="0"/>
              <a:t>About 63% of people older than 15 who live in extreme poverty have no schooling or only some basic education.</a:t>
            </a:r>
          </a:p>
          <a:p>
            <a:r>
              <a:rPr lang="en-US" sz="2300" dirty="0"/>
              <a:t>Over 37 million people were living in poverty in the U.S. in 2021. Children account for 11.1 million of those.</a:t>
            </a:r>
          </a:p>
          <a:p>
            <a:pPr marL="0" indent="0">
              <a:buNone/>
            </a:pPr>
            <a:r>
              <a:rPr lang="en-US" dirty="0"/>
              <a:t>		</a:t>
            </a:r>
            <a:r>
              <a:rPr lang="en-US" sz="1600" dirty="0"/>
              <a:t>-Andrea Peer; updated April 4, 2023; World Vision; www.worldvision.org</a:t>
            </a:r>
          </a:p>
        </p:txBody>
      </p:sp>
      <p:pic>
        <p:nvPicPr>
          <p:cNvPr id="4" name="Picture 3">
            <a:extLst>
              <a:ext uri="{FF2B5EF4-FFF2-40B4-BE49-F238E27FC236}">
                <a16:creationId xmlns:a16="http://schemas.microsoft.com/office/drawing/2014/main" xmlns="" id="{328DE0B3-25FB-4E8F-B829-AEC04CC5DA9B}"/>
              </a:ext>
            </a:extLst>
          </p:cNvPr>
          <p:cNvPicPr>
            <a:picLocks noChangeAspect="1"/>
          </p:cNvPicPr>
          <p:nvPr/>
        </p:nvPicPr>
        <p:blipFill>
          <a:blip r:embed="rId2"/>
          <a:stretch>
            <a:fillRect/>
          </a:stretch>
        </p:blipFill>
        <p:spPr>
          <a:xfrm>
            <a:off x="10266874" y="2194560"/>
            <a:ext cx="1647825" cy="2771775"/>
          </a:xfrm>
          <a:prstGeom prst="rect">
            <a:avLst/>
          </a:prstGeom>
        </p:spPr>
      </p:pic>
    </p:spTree>
    <p:extLst>
      <p:ext uri="{BB962C8B-B14F-4D97-AF65-F5344CB8AC3E}">
        <p14:creationId xmlns:p14="http://schemas.microsoft.com/office/powerpoint/2010/main" val="101088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EB7A72-0CBB-4CDD-9776-027DE3E19E6D}"/>
              </a:ext>
            </a:extLst>
          </p:cNvPr>
          <p:cNvSpPr>
            <a:spLocks noGrp="1"/>
          </p:cNvSpPr>
          <p:nvPr>
            <p:ph type="title"/>
          </p:nvPr>
        </p:nvSpPr>
        <p:spPr>
          <a:xfrm>
            <a:off x="2936240" y="307173"/>
            <a:ext cx="8610600" cy="1293028"/>
          </a:xfrm>
        </p:spPr>
        <p:txBody>
          <a:bodyPr/>
          <a:lstStyle/>
          <a:p>
            <a:r>
              <a:rPr lang="en-US" dirty="0"/>
              <a:t>A lifestyle…</a:t>
            </a:r>
          </a:p>
        </p:txBody>
      </p:sp>
      <p:sp>
        <p:nvSpPr>
          <p:cNvPr id="3" name="Content Placeholder 2">
            <a:extLst>
              <a:ext uri="{FF2B5EF4-FFF2-40B4-BE49-F238E27FC236}">
                <a16:creationId xmlns:a16="http://schemas.microsoft.com/office/drawing/2014/main" xmlns="" id="{39AA0A19-EA1E-433C-96C2-5820BABC0AFE}"/>
              </a:ext>
            </a:extLst>
          </p:cNvPr>
          <p:cNvSpPr>
            <a:spLocks noGrp="1"/>
          </p:cNvSpPr>
          <p:nvPr>
            <p:ph idx="1"/>
          </p:nvPr>
        </p:nvSpPr>
        <p:spPr>
          <a:xfrm>
            <a:off x="304800" y="1600201"/>
            <a:ext cx="11602720" cy="5024119"/>
          </a:xfrm>
        </p:spPr>
        <p:txBody>
          <a:bodyPr>
            <a:normAutofit/>
          </a:bodyPr>
          <a:lstStyle/>
          <a:p>
            <a:pPr marL="0" indent="0" algn="ctr">
              <a:buNone/>
            </a:pPr>
            <a:r>
              <a:rPr lang="en-US" dirty="0"/>
              <a:t>Well, this is kind of hard to describe succinctly. It was a lifestyle choice that they adopted. It wasn’t like they had their day for volunteering for a couple hours a week and that was it. It was a whole mindset towards people in need that they adopted in their lives. For a long time, I thought we were a pretty poor family lol. I didn’t learn until I was in HS and learning about finance that we actually are an upper-middle class family by all monetary standards, we just don’t live that kind of lifestyle. My impression as a child was that money was tight and we needed to save because we needed to. I didn’t know how sacrificial they were in their giving until I applied for FAFSA and they expected my family to contribute $30K towards my education a year. I was flabbergasted and thought there was a mistake until I talked to my dad and realized the government doesn’t take giving into account for those things. Slightly annoying. We lived a modest life, but still lived it in a way that made room for serving other people. We had students stay at our house, we cooked food for them, we gave them rides. And I was included at every level. I wasn't sheltered from any aspect of that.</a:t>
            </a:r>
          </a:p>
        </p:txBody>
      </p:sp>
    </p:spTree>
    <p:extLst>
      <p:ext uri="{BB962C8B-B14F-4D97-AF65-F5344CB8AC3E}">
        <p14:creationId xmlns:p14="http://schemas.microsoft.com/office/powerpoint/2010/main" val="383370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48877D-B0C3-41EC-8697-E24A67F1148F}"/>
              </a:ext>
            </a:extLst>
          </p:cNvPr>
          <p:cNvSpPr>
            <a:spLocks noGrp="1"/>
          </p:cNvSpPr>
          <p:nvPr>
            <p:ph type="ctrTitle"/>
          </p:nvPr>
        </p:nvSpPr>
        <p:spPr>
          <a:xfrm>
            <a:off x="1068779" y="713979"/>
            <a:ext cx="10957797" cy="1006578"/>
          </a:xfrm>
        </p:spPr>
        <p:txBody>
          <a:bodyPr>
            <a:normAutofit/>
          </a:bodyPr>
          <a:lstStyle/>
          <a:p>
            <a:pPr algn="r"/>
            <a:r>
              <a:rPr lang="en-US" sz="4000" dirty="0"/>
              <a:t>Cultivating God’s Heart for the Poor</a:t>
            </a:r>
          </a:p>
        </p:txBody>
      </p:sp>
      <p:sp>
        <p:nvSpPr>
          <p:cNvPr id="3" name="Subtitle 2">
            <a:extLst>
              <a:ext uri="{FF2B5EF4-FFF2-40B4-BE49-F238E27FC236}">
                <a16:creationId xmlns:a16="http://schemas.microsoft.com/office/drawing/2014/main" xmlns="" id="{5F65DE3A-4179-4DB1-A80E-6334D3DAC8A5}"/>
              </a:ext>
            </a:extLst>
          </p:cNvPr>
          <p:cNvSpPr>
            <a:spLocks noGrp="1"/>
          </p:cNvSpPr>
          <p:nvPr>
            <p:ph type="subTitle" idx="1"/>
          </p:nvPr>
        </p:nvSpPr>
        <p:spPr>
          <a:xfrm>
            <a:off x="2571137" y="2240840"/>
            <a:ext cx="9448800" cy="3081535"/>
          </a:xfrm>
        </p:spPr>
        <p:txBody>
          <a:bodyPr>
            <a:normAutofit/>
          </a:bodyPr>
          <a:lstStyle/>
          <a:p>
            <a:pPr algn="r"/>
            <a:r>
              <a:rPr lang="en-US" sz="4400" dirty="0"/>
              <a:t>Thoughts?</a:t>
            </a:r>
          </a:p>
          <a:p>
            <a:pPr algn="r"/>
            <a:r>
              <a:rPr lang="en-US" sz="4400" dirty="0"/>
              <a:t>Questions?</a:t>
            </a:r>
          </a:p>
          <a:p>
            <a:pPr algn="r"/>
            <a:r>
              <a:rPr lang="en-US" sz="4400" dirty="0"/>
              <a:t>Stories?</a:t>
            </a:r>
          </a:p>
        </p:txBody>
      </p:sp>
    </p:spTree>
    <p:extLst>
      <p:ext uri="{BB962C8B-B14F-4D97-AF65-F5344CB8AC3E}">
        <p14:creationId xmlns:p14="http://schemas.microsoft.com/office/powerpoint/2010/main" val="1594153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AC8AA0-1F2B-4407-8975-EC4B23C9BF5D}"/>
              </a:ext>
            </a:extLst>
          </p:cNvPr>
          <p:cNvSpPr>
            <a:spLocks noGrp="1"/>
          </p:cNvSpPr>
          <p:nvPr>
            <p:ph type="title"/>
          </p:nvPr>
        </p:nvSpPr>
        <p:spPr>
          <a:xfrm>
            <a:off x="1958051" y="0"/>
            <a:ext cx="8610600" cy="1293028"/>
          </a:xfrm>
        </p:spPr>
        <p:txBody>
          <a:bodyPr/>
          <a:lstStyle/>
          <a:p>
            <a:r>
              <a:rPr lang="en-US" dirty="0"/>
              <a:t>Why this topic?</a:t>
            </a:r>
          </a:p>
        </p:txBody>
      </p:sp>
      <p:sp>
        <p:nvSpPr>
          <p:cNvPr id="3" name="Content Placeholder 2">
            <a:extLst>
              <a:ext uri="{FF2B5EF4-FFF2-40B4-BE49-F238E27FC236}">
                <a16:creationId xmlns:a16="http://schemas.microsoft.com/office/drawing/2014/main" xmlns="" id="{2FCEBC64-8084-4A25-8CFB-ABA499A5DBAF}"/>
              </a:ext>
            </a:extLst>
          </p:cNvPr>
          <p:cNvSpPr>
            <a:spLocks noGrp="1"/>
          </p:cNvSpPr>
          <p:nvPr>
            <p:ph idx="1"/>
          </p:nvPr>
        </p:nvSpPr>
        <p:spPr>
          <a:xfrm>
            <a:off x="463950" y="1921397"/>
            <a:ext cx="8610601" cy="4734047"/>
          </a:xfrm>
        </p:spPr>
        <p:txBody>
          <a:bodyPr>
            <a:normAutofit/>
          </a:bodyPr>
          <a:lstStyle/>
          <a:p>
            <a:r>
              <a:rPr lang="en-US" sz="3200" dirty="0"/>
              <a:t>Important to the Lord.</a:t>
            </a:r>
          </a:p>
          <a:p>
            <a:endParaRPr lang="en-US" sz="3200" dirty="0"/>
          </a:p>
          <a:p>
            <a:pPr marL="0" indent="0">
              <a:buNone/>
            </a:pPr>
            <a:r>
              <a:rPr lang="en-US" sz="3200" dirty="0"/>
              <a:t>Micah 6:8  He has shown you, O mortal, what is good.</a:t>
            </a:r>
            <a:br>
              <a:rPr lang="en-US" sz="3200" dirty="0"/>
            </a:br>
            <a:r>
              <a:rPr lang="en-US" sz="3200" dirty="0"/>
              <a:t>    And what does the </a:t>
            </a:r>
            <a:r>
              <a:rPr lang="en-US" sz="3200" cap="small" dirty="0"/>
              <a:t>Lord</a:t>
            </a:r>
            <a:r>
              <a:rPr lang="en-US" sz="3200" dirty="0"/>
              <a:t> require of you?</a:t>
            </a:r>
            <a:br>
              <a:rPr lang="en-US" sz="3200" dirty="0"/>
            </a:br>
            <a:r>
              <a:rPr lang="en-US" sz="3200" dirty="0"/>
              <a:t>To act justly and to love mercy</a:t>
            </a:r>
            <a:br>
              <a:rPr lang="en-US" sz="3200" dirty="0"/>
            </a:br>
            <a:r>
              <a:rPr lang="en-US" sz="3200" dirty="0"/>
              <a:t>    and to walk humbly with your God.</a:t>
            </a:r>
          </a:p>
          <a:p>
            <a:pPr marL="0" indent="0">
              <a:buNone/>
            </a:pPr>
            <a:endParaRPr lang="en-US" sz="3200" dirty="0"/>
          </a:p>
          <a:p>
            <a:endParaRPr lang="en-US" sz="3200" dirty="0"/>
          </a:p>
          <a:p>
            <a:pPr marL="0" indent="0">
              <a:buNone/>
            </a:pPr>
            <a:endParaRPr lang="en-US" sz="3200" dirty="0"/>
          </a:p>
        </p:txBody>
      </p:sp>
      <p:pic>
        <p:nvPicPr>
          <p:cNvPr id="4" name="Picture 3">
            <a:extLst>
              <a:ext uri="{FF2B5EF4-FFF2-40B4-BE49-F238E27FC236}">
                <a16:creationId xmlns:a16="http://schemas.microsoft.com/office/drawing/2014/main" xmlns="" id="{328DE0B3-25FB-4E8F-B829-AEC04CC5DA9B}"/>
              </a:ext>
            </a:extLst>
          </p:cNvPr>
          <p:cNvPicPr>
            <a:picLocks noChangeAspect="1"/>
          </p:cNvPicPr>
          <p:nvPr/>
        </p:nvPicPr>
        <p:blipFill>
          <a:blip r:embed="rId2"/>
          <a:stretch>
            <a:fillRect/>
          </a:stretch>
        </p:blipFill>
        <p:spPr>
          <a:xfrm>
            <a:off x="10266874" y="2194560"/>
            <a:ext cx="1647825" cy="2771775"/>
          </a:xfrm>
          <a:prstGeom prst="rect">
            <a:avLst/>
          </a:prstGeom>
        </p:spPr>
      </p:pic>
    </p:spTree>
    <p:extLst>
      <p:ext uri="{BB962C8B-B14F-4D97-AF65-F5344CB8AC3E}">
        <p14:creationId xmlns:p14="http://schemas.microsoft.com/office/powerpoint/2010/main" val="1415187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AC8AA0-1F2B-4407-8975-EC4B23C9BF5D}"/>
              </a:ext>
            </a:extLst>
          </p:cNvPr>
          <p:cNvSpPr>
            <a:spLocks noGrp="1"/>
          </p:cNvSpPr>
          <p:nvPr>
            <p:ph type="title"/>
          </p:nvPr>
        </p:nvSpPr>
        <p:spPr>
          <a:xfrm>
            <a:off x="466725" y="639315"/>
            <a:ext cx="8610600" cy="1293028"/>
          </a:xfrm>
        </p:spPr>
        <p:txBody>
          <a:bodyPr/>
          <a:lstStyle/>
          <a:p>
            <a:r>
              <a:rPr lang="en-US" dirty="0"/>
              <a:t> As A Parent, What can I do?</a:t>
            </a:r>
          </a:p>
        </p:txBody>
      </p:sp>
      <p:sp>
        <p:nvSpPr>
          <p:cNvPr id="3" name="Content Placeholder 2">
            <a:extLst>
              <a:ext uri="{FF2B5EF4-FFF2-40B4-BE49-F238E27FC236}">
                <a16:creationId xmlns:a16="http://schemas.microsoft.com/office/drawing/2014/main" xmlns="" id="{2FCEBC64-8084-4A25-8CFB-ABA499A5DBAF}"/>
              </a:ext>
            </a:extLst>
          </p:cNvPr>
          <p:cNvSpPr>
            <a:spLocks noGrp="1"/>
          </p:cNvSpPr>
          <p:nvPr>
            <p:ph idx="1"/>
          </p:nvPr>
        </p:nvSpPr>
        <p:spPr>
          <a:xfrm>
            <a:off x="334356" y="2428240"/>
            <a:ext cx="11720946" cy="4024125"/>
          </a:xfrm>
        </p:spPr>
        <p:txBody>
          <a:bodyPr/>
          <a:lstStyle/>
          <a:p>
            <a:r>
              <a:rPr lang="en-US" sz="3200" dirty="0"/>
              <a:t>Is there a way I/we can make a difference?</a:t>
            </a:r>
          </a:p>
          <a:p>
            <a:r>
              <a:rPr lang="en-US" sz="3200" dirty="0"/>
              <a:t>How do I raise children who understand what is happening globally from here in Ohio?</a:t>
            </a:r>
          </a:p>
          <a:p>
            <a:r>
              <a:rPr lang="en-US" sz="3200" dirty="0"/>
              <a:t>What can I do with my three year old and the area of poverty?</a:t>
            </a:r>
          </a:p>
          <a:p>
            <a:r>
              <a:rPr lang="en-US" sz="3200" dirty="0"/>
              <a:t>Do I wait until my children are older to try and even delve into these things?</a:t>
            </a:r>
          </a:p>
          <a:p>
            <a:endParaRPr lang="en-US" dirty="0"/>
          </a:p>
        </p:txBody>
      </p:sp>
      <p:pic>
        <p:nvPicPr>
          <p:cNvPr id="5" name="Picture 4">
            <a:extLst>
              <a:ext uri="{FF2B5EF4-FFF2-40B4-BE49-F238E27FC236}">
                <a16:creationId xmlns:a16="http://schemas.microsoft.com/office/drawing/2014/main" xmlns="" id="{AAE2646B-D943-472F-A991-784728A5EBDC}"/>
              </a:ext>
            </a:extLst>
          </p:cNvPr>
          <p:cNvPicPr>
            <a:picLocks noChangeAspect="1"/>
          </p:cNvPicPr>
          <p:nvPr/>
        </p:nvPicPr>
        <p:blipFill>
          <a:blip r:embed="rId2"/>
          <a:stretch>
            <a:fillRect/>
          </a:stretch>
        </p:blipFill>
        <p:spPr>
          <a:xfrm>
            <a:off x="9545782" y="685801"/>
            <a:ext cx="2438400" cy="1371600"/>
          </a:xfrm>
          <a:prstGeom prst="rect">
            <a:avLst/>
          </a:prstGeom>
        </p:spPr>
      </p:pic>
    </p:spTree>
    <p:extLst>
      <p:ext uri="{BB962C8B-B14F-4D97-AF65-F5344CB8AC3E}">
        <p14:creationId xmlns:p14="http://schemas.microsoft.com/office/powerpoint/2010/main" val="1763510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AC8AA0-1F2B-4407-8975-EC4B23C9BF5D}"/>
              </a:ext>
            </a:extLst>
          </p:cNvPr>
          <p:cNvSpPr>
            <a:spLocks noGrp="1"/>
          </p:cNvSpPr>
          <p:nvPr>
            <p:ph type="title"/>
          </p:nvPr>
        </p:nvSpPr>
        <p:spPr>
          <a:xfrm>
            <a:off x="3581400" y="399935"/>
            <a:ext cx="8610600" cy="1745673"/>
          </a:xfrm>
        </p:spPr>
        <p:txBody>
          <a:bodyPr>
            <a:normAutofit fontScale="90000"/>
          </a:bodyPr>
          <a:lstStyle/>
          <a:p>
            <a:r>
              <a:rPr lang="en-US" sz="5400" dirty="0"/>
              <a:t>My hope for today:</a:t>
            </a:r>
            <a:br>
              <a:rPr lang="en-US" sz="5400" dirty="0"/>
            </a:br>
            <a:r>
              <a:rPr lang="en-US" sz="5400" dirty="0"/>
              <a:t/>
            </a:r>
            <a:br>
              <a:rPr lang="en-US" sz="5400" dirty="0"/>
            </a:br>
            <a:r>
              <a:rPr lang="en-US" sz="5400" dirty="0"/>
              <a:t>Experience</a:t>
            </a:r>
          </a:p>
        </p:txBody>
      </p:sp>
      <p:sp>
        <p:nvSpPr>
          <p:cNvPr id="3" name="Content Placeholder 2">
            <a:extLst>
              <a:ext uri="{FF2B5EF4-FFF2-40B4-BE49-F238E27FC236}">
                <a16:creationId xmlns:a16="http://schemas.microsoft.com/office/drawing/2014/main" xmlns="" id="{2FCEBC64-8084-4A25-8CFB-ABA499A5DBAF}"/>
              </a:ext>
            </a:extLst>
          </p:cNvPr>
          <p:cNvSpPr>
            <a:spLocks noGrp="1"/>
          </p:cNvSpPr>
          <p:nvPr>
            <p:ph idx="1"/>
          </p:nvPr>
        </p:nvSpPr>
        <p:spPr>
          <a:xfrm>
            <a:off x="235527" y="2521528"/>
            <a:ext cx="11720946" cy="4024125"/>
          </a:xfrm>
        </p:spPr>
        <p:txBody>
          <a:bodyPr>
            <a:normAutofit/>
          </a:bodyPr>
          <a:lstStyle/>
          <a:p>
            <a:r>
              <a:rPr lang="en-US" sz="4400" dirty="0"/>
              <a:t>God’s heart for the poor.</a:t>
            </a:r>
          </a:p>
          <a:p>
            <a:pPr marL="0" indent="0">
              <a:buNone/>
            </a:pPr>
            <a:endParaRPr lang="en-US" sz="4400" dirty="0"/>
          </a:p>
          <a:p>
            <a:r>
              <a:rPr lang="en-US" sz="4400" dirty="0"/>
              <a:t>The reality of getting involved.</a:t>
            </a:r>
          </a:p>
        </p:txBody>
      </p:sp>
    </p:spTree>
    <p:extLst>
      <p:ext uri="{BB962C8B-B14F-4D97-AF65-F5344CB8AC3E}">
        <p14:creationId xmlns:p14="http://schemas.microsoft.com/office/powerpoint/2010/main" val="383353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AC8AA0-1F2B-4407-8975-EC4B23C9BF5D}"/>
              </a:ext>
            </a:extLst>
          </p:cNvPr>
          <p:cNvSpPr>
            <a:spLocks noGrp="1"/>
          </p:cNvSpPr>
          <p:nvPr>
            <p:ph type="title"/>
          </p:nvPr>
        </p:nvSpPr>
        <p:spPr>
          <a:xfrm>
            <a:off x="1391920" y="429491"/>
            <a:ext cx="10924771" cy="1745673"/>
          </a:xfrm>
        </p:spPr>
        <p:txBody>
          <a:bodyPr>
            <a:normAutofit/>
          </a:bodyPr>
          <a:lstStyle/>
          <a:p>
            <a:pPr algn="ctr"/>
            <a:r>
              <a:rPr lang="en-US" dirty="0"/>
              <a:t>Experience God’s heart for the poor</a:t>
            </a:r>
          </a:p>
        </p:txBody>
      </p:sp>
      <p:sp>
        <p:nvSpPr>
          <p:cNvPr id="3" name="Content Placeholder 2">
            <a:extLst>
              <a:ext uri="{FF2B5EF4-FFF2-40B4-BE49-F238E27FC236}">
                <a16:creationId xmlns:a16="http://schemas.microsoft.com/office/drawing/2014/main" xmlns="" id="{2FCEBC64-8084-4A25-8CFB-ABA499A5DBAF}"/>
              </a:ext>
            </a:extLst>
          </p:cNvPr>
          <p:cNvSpPr>
            <a:spLocks noGrp="1"/>
          </p:cNvSpPr>
          <p:nvPr>
            <p:ph idx="1"/>
          </p:nvPr>
        </p:nvSpPr>
        <p:spPr>
          <a:xfrm>
            <a:off x="235527" y="1856509"/>
            <a:ext cx="11720946" cy="5001492"/>
          </a:xfrm>
        </p:spPr>
        <p:txBody>
          <a:bodyPr>
            <a:normAutofit/>
          </a:bodyPr>
          <a:lstStyle/>
          <a:p>
            <a:r>
              <a:rPr lang="en-US" sz="4400" dirty="0"/>
              <a:t>Why start here?</a:t>
            </a:r>
          </a:p>
          <a:p>
            <a:pPr marL="0" indent="0">
              <a:buNone/>
            </a:pPr>
            <a:endParaRPr lang="en-US" sz="4400" dirty="0"/>
          </a:p>
        </p:txBody>
      </p:sp>
      <p:pic>
        <p:nvPicPr>
          <p:cNvPr id="4" name="Picture 3">
            <a:extLst>
              <a:ext uri="{FF2B5EF4-FFF2-40B4-BE49-F238E27FC236}">
                <a16:creationId xmlns:a16="http://schemas.microsoft.com/office/drawing/2014/main" xmlns="" id="{5A79E6F3-53DC-45A4-ADCA-FADE70EDB5E4}"/>
              </a:ext>
            </a:extLst>
          </p:cNvPr>
          <p:cNvPicPr>
            <a:picLocks noChangeAspect="1"/>
          </p:cNvPicPr>
          <p:nvPr/>
        </p:nvPicPr>
        <p:blipFill rotWithShape="1">
          <a:blip r:embed="rId2"/>
          <a:srcRect l="4126" t="2987" r="4126" b="11818"/>
          <a:stretch/>
        </p:blipFill>
        <p:spPr>
          <a:xfrm>
            <a:off x="7675418" y="2189019"/>
            <a:ext cx="2272146" cy="2272145"/>
          </a:xfrm>
          <a:prstGeom prst="rect">
            <a:avLst/>
          </a:prstGeom>
        </p:spPr>
      </p:pic>
      <p:sp>
        <p:nvSpPr>
          <p:cNvPr id="6" name="TextBox 5">
            <a:extLst>
              <a:ext uri="{FF2B5EF4-FFF2-40B4-BE49-F238E27FC236}">
                <a16:creationId xmlns:a16="http://schemas.microsoft.com/office/drawing/2014/main" xmlns="" id="{1E3CC844-824E-4810-861B-F27697776D10}"/>
              </a:ext>
            </a:extLst>
          </p:cNvPr>
          <p:cNvSpPr txBox="1"/>
          <p:nvPr/>
        </p:nvSpPr>
        <p:spPr>
          <a:xfrm>
            <a:off x="7218218" y="1905506"/>
            <a:ext cx="4737194" cy="3539430"/>
          </a:xfrm>
          <a:prstGeom prst="rect">
            <a:avLst/>
          </a:prstGeom>
          <a:solidFill>
            <a:srgbClr val="92D050"/>
          </a:solidFill>
        </p:spPr>
        <p:txBody>
          <a:bodyPr wrap="none" rtlCol="0">
            <a:spAutoFit/>
          </a:bodyPr>
          <a:lstStyle/>
          <a:p>
            <a:pPr marL="285750" indent="-285750">
              <a:buFont typeface="Arial" panose="020B0604020202020204" pitchFamily="34" charset="0"/>
              <a:buChar char="•"/>
            </a:pPr>
            <a:r>
              <a:rPr lang="en-US" sz="3200" b="1" dirty="0">
                <a:solidFill>
                  <a:schemeClr val="bg1"/>
                </a:solidFill>
              </a:rPr>
              <a:t>Emotion, strong belief</a:t>
            </a:r>
          </a:p>
          <a:p>
            <a:pPr marL="285750" indent="-285750">
              <a:buFont typeface="Arial" panose="020B0604020202020204" pitchFamily="34" charset="0"/>
              <a:buChar char="•"/>
            </a:pPr>
            <a:r>
              <a:rPr lang="en-US" sz="3200" b="1" dirty="0">
                <a:solidFill>
                  <a:schemeClr val="bg1"/>
                </a:solidFill>
              </a:rPr>
              <a:t>Movement to act</a:t>
            </a:r>
          </a:p>
          <a:p>
            <a:pPr marL="285750" indent="-285750">
              <a:buFont typeface="Arial" panose="020B0604020202020204" pitchFamily="34" charset="0"/>
              <a:buChar char="•"/>
            </a:pPr>
            <a:r>
              <a:rPr lang="en-US" sz="3200" b="1" dirty="0">
                <a:solidFill>
                  <a:schemeClr val="bg1"/>
                </a:solidFill>
              </a:rPr>
              <a:t>Feels good</a:t>
            </a:r>
          </a:p>
          <a:p>
            <a:pPr marL="285750" indent="-285750">
              <a:buFont typeface="Arial" panose="020B0604020202020204" pitchFamily="34" charset="0"/>
              <a:buChar char="•"/>
            </a:pPr>
            <a:r>
              <a:rPr lang="en-US" sz="3200" b="1" dirty="0">
                <a:solidFill>
                  <a:schemeClr val="bg1"/>
                </a:solidFill>
              </a:rPr>
              <a:t>Off the radar???</a:t>
            </a:r>
          </a:p>
          <a:p>
            <a:pPr marL="285750" indent="-285750">
              <a:buFont typeface="Arial" panose="020B0604020202020204" pitchFamily="34" charset="0"/>
              <a:buChar char="•"/>
            </a:pPr>
            <a:r>
              <a:rPr lang="en-US" sz="3200" b="1" dirty="0">
                <a:solidFill>
                  <a:schemeClr val="bg1"/>
                </a:solidFill>
              </a:rPr>
              <a:t>Happens again.</a:t>
            </a:r>
          </a:p>
          <a:p>
            <a:pPr marL="285750" indent="-285750">
              <a:buFont typeface="Arial" panose="020B0604020202020204" pitchFamily="34" charset="0"/>
              <a:buChar char="•"/>
            </a:pPr>
            <a:r>
              <a:rPr lang="en-US" sz="3200" b="1" dirty="0">
                <a:solidFill>
                  <a:schemeClr val="bg1"/>
                </a:solidFill>
              </a:rPr>
              <a:t>Guilt, more emotion?</a:t>
            </a:r>
          </a:p>
          <a:p>
            <a:pPr marL="285750" indent="-285750">
              <a:buFont typeface="Arial" panose="020B0604020202020204" pitchFamily="34" charset="0"/>
              <a:buChar char="•"/>
            </a:pPr>
            <a:r>
              <a:rPr lang="en-US" sz="3200" b="1" dirty="0">
                <a:solidFill>
                  <a:schemeClr val="bg1"/>
                </a:solidFill>
              </a:rPr>
              <a:t>Roller coaster</a:t>
            </a:r>
          </a:p>
        </p:txBody>
      </p:sp>
      <p:sp>
        <p:nvSpPr>
          <p:cNvPr id="8" name="TextBox 7">
            <a:extLst>
              <a:ext uri="{FF2B5EF4-FFF2-40B4-BE49-F238E27FC236}">
                <a16:creationId xmlns:a16="http://schemas.microsoft.com/office/drawing/2014/main" xmlns="" id="{EB3BBABB-BFC3-4A02-B2DD-C09A2524609C}"/>
              </a:ext>
            </a:extLst>
          </p:cNvPr>
          <p:cNvSpPr txBox="1"/>
          <p:nvPr/>
        </p:nvSpPr>
        <p:spPr>
          <a:xfrm>
            <a:off x="6397628" y="1782395"/>
            <a:ext cx="5606022" cy="3785652"/>
          </a:xfrm>
          <a:prstGeom prst="rect">
            <a:avLst/>
          </a:prstGeom>
          <a:solidFill>
            <a:srgbClr val="92D050"/>
          </a:solidFill>
        </p:spPr>
        <p:txBody>
          <a:bodyPr wrap="none" rtlCol="0">
            <a:spAutoFit/>
          </a:bodyPr>
          <a:lstStyle/>
          <a:p>
            <a:pPr algn="ctr"/>
            <a:r>
              <a:rPr lang="en-US" sz="4000" b="1" dirty="0">
                <a:solidFill>
                  <a:schemeClr val="bg1"/>
                </a:solidFill>
              </a:rPr>
              <a:t>As we get to know </a:t>
            </a:r>
          </a:p>
          <a:p>
            <a:pPr algn="ctr"/>
            <a:r>
              <a:rPr lang="en-US" sz="4000" b="1" dirty="0">
                <a:solidFill>
                  <a:schemeClr val="bg1"/>
                </a:solidFill>
              </a:rPr>
              <a:t>God, and His </a:t>
            </a:r>
          </a:p>
          <a:p>
            <a:pPr algn="ctr"/>
            <a:r>
              <a:rPr lang="en-US" sz="4000" b="1" dirty="0">
                <a:solidFill>
                  <a:schemeClr val="bg1"/>
                </a:solidFill>
              </a:rPr>
              <a:t>heart for those </a:t>
            </a:r>
          </a:p>
          <a:p>
            <a:pPr algn="ctr"/>
            <a:r>
              <a:rPr lang="en-US" sz="4000" b="1" dirty="0">
                <a:solidFill>
                  <a:schemeClr val="bg1"/>
                </a:solidFill>
              </a:rPr>
              <a:t>in need, </a:t>
            </a:r>
          </a:p>
          <a:p>
            <a:pPr algn="ctr"/>
            <a:r>
              <a:rPr lang="en-US" sz="4000" b="1" dirty="0">
                <a:solidFill>
                  <a:schemeClr val="bg1"/>
                </a:solidFill>
              </a:rPr>
              <a:t>something can </a:t>
            </a:r>
          </a:p>
          <a:p>
            <a:pPr algn="ctr"/>
            <a:r>
              <a:rPr lang="en-US" sz="4000" b="1" dirty="0">
                <a:solidFill>
                  <a:schemeClr val="bg1"/>
                </a:solidFill>
              </a:rPr>
              <a:t>happen in each of us.</a:t>
            </a:r>
          </a:p>
        </p:txBody>
      </p:sp>
    </p:spTree>
    <p:extLst>
      <p:ext uri="{BB962C8B-B14F-4D97-AF65-F5344CB8AC3E}">
        <p14:creationId xmlns:p14="http://schemas.microsoft.com/office/powerpoint/2010/main" val="166861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AC8AA0-1F2B-4407-8975-EC4B23C9BF5D}"/>
              </a:ext>
            </a:extLst>
          </p:cNvPr>
          <p:cNvSpPr>
            <a:spLocks noGrp="1"/>
          </p:cNvSpPr>
          <p:nvPr>
            <p:ph type="title"/>
          </p:nvPr>
        </p:nvSpPr>
        <p:spPr>
          <a:xfrm>
            <a:off x="1149928" y="235527"/>
            <a:ext cx="11263746" cy="1745673"/>
          </a:xfrm>
        </p:spPr>
        <p:txBody>
          <a:bodyPr>
            <a:normAutofit/>
          </a:bodyPr>
          <a:lstStyle/>
          <a:p>
            <a:pPr algn="ctr"/>
            <a:r>
              <a:rPr lang="en-US" dirty="0"/>
              <a:t>Experience God’s heart for the poor</a:t>
            </a:r>
          </a:p>
        </p:txBody>
      </p:sp>
      <p:sp>
        <p:nvSpPr>
          <p:cNvPr id="3" name="Content Placeholder 2">
            <a:extLst>
              <a:ext uri="{FF2B5EF4-FFF2-40B4-BE49-F238E27FC236}">
                <a16:creationId xmlns:a16="http://schemas.microsoft.com/office/drawing/2014/main" xmlns="" id="{2FCEBC64-8084-4A25-8CFB-ABA499A5DBAF}"/>
              </a:ext>
            </a:extLst>
          </p:cNvPr>
          <p:cNvSpPr>
            <a:spLocks noGrp="1"/>
          </p:cNvSpPr>
          <p:nvPr>
            <p:ph idx="1"/>
          </p:nvPr>
        </p:nvSpPr>
        <p:spPr>
          <a:xfrm>
            <a:off x="235527" y="1856509"/>
            <a:ext cx="11720946" cy="5001492"/>
          </a:xfrm>
        </p:spPr>
        <p:txBody>
          <a:bodyPr>
            <a:normAutofit fontScale="92500" lnSpcReduction="10000"/>
          </a:bodyPr>
          <a:lstStyle/>
          <a:p>
            <a:r>
              <a:rPr lang="en-US" sz="4400" dirty="0"/>
              <a:t>God can change the way you think, grow your compassion and care.</a:t>
            </a:r>
          </a:p>
          <a:p>
            <a:r>
              <a:rPr lang="en-US" sz="4400" dirty="0"/>
              <a:t>Internal change leads to lifestyle change.</a:t>
            </a:r>
          </a:p>
          <a:p>
            <a:endParaRPr lang="en-US" sz="4400" dirty="0"/>
          </a:p>
          <a:p>
            <a:endParaRPr lang="en-US" sz="4400" dirty="0"/>
          </a:p>
          <a:p>
            <a:r>
              <a:rPr lang="en-US" sz="4400" dirty="0"/>
              <a:t>God started building </a:t>
            </a:r>
          </a:p>
          <a:p>
            <a:pPr marL="0" indent="0">
              <a:buNone/>
            </a:pPr>
            <a:r>
              <a:rPr lang="en-US" sz="4400" dirty="0"/>
              <a:t> convictions in me as</a:t>
            </a:r>
          </a:p>
          <a:p>
            <a:pPr marL="0" indent="0">
              <a:buNone/>
            </a:pPr>
            <a:r>
              <a:rPr lang="en-US" sz="4400" dirty="0"/>
              <a:t> a child.</a:t>
            </a:r>
          </a:p>
          <a:p>
            <a:pPr marL="0" indent="0">
              <a:buNone/>
            </a:pPr>
            <a:endParaRPr lang="en-US" sz="4400" dirty="0"/>
          </a:p>
          <a:p>
            <a:pPr marL="0" indent="0">
              <a:buNone/>
            </a:pPr>
            <a:endParaRPr lang="en-US" sz="4400" dirty="0"/>
          </a:p>
        </p:txBody>
      </p:sp>
      <p:sp>
        <p:nvSpPr>
          <p:cNvPr id="9" name="TextBox 8">
            <a:extLst>
              <a:ext uri="{FF2B5EF4-FFF2-40B4-BE49-F238E27FC236}">
                <a16:creationId xmlns:a16="http://schemas.microsoft.com/office/drawing/2014/main" xmlns="" id="{639CA143-F3FF-4708-BEFD-A18B110FD744}"/>
              </a:ext>
            </a:extLst>
          </p:cNvPr>
          <p:cNvSpPr txBox="1"/>
          <p:nvPr/>
        </p:nvSpPr>
        <p:spPr>
          <a:xfrm>
            <a:off x="105044" y="754420"/>
            <a:ext cx="11981911" cy="707886"/>
          </a:xfrm>
          <a:prstGeom prst="rect">
            <a:avLst/>
          </a:prstGeom>
          <a:solidFill>
            <a:srgbClr val="92D050"/>
          </a:solidFill>
        </p:spPr>
        <p:txBody>
          <a:bodyPr wrap="square" rtlCol="0">
            <a:spAutoFit/>
          </a:bodyPr>
          <a:lstStyle/>
          <a:p>
            <a:pPr algn="ctr"/>
            <a:r>
              <a:rPr lang="en-US" sz="4000" b="1" dirty="0">
                <a:solidFill>
                  <a:schemeClr val="bg1"/>
                </a:solidFill>
              </a:rPr>
              <a:t>Let’s see what God has to say about the poor…    </a:t>
            </a:r>
          </a:p>
        </p:txBody>
      </p:sp>
    </p:spTree>
    <p:extLst>
      <p:ext uri="{BB962C8B-B14F-4D97-AF65-F5344CB8AC3E}">
        <p14:creationId xmlns:p14="http://schemas.microsoft.com/office/powerpoint/2010/main" val="21444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AC8AA0-1F2B-4407-8975-EC4B23C9BF5D}"/>
              </a:ext>
            </a:extLst>
          </p:cNvPr>
          <p:cNvSpPr>
            <a:spLocks noGrp="1"/>
          </p:cNvSpPr>
          <p:nvPr>
            <p:ph type="title"/>
          </p:nvPr>
        </p:nvSpPr>
        <p:spPr>
          <a:xfrm>
            <a:off x="1149928" y="235527"/>
            <a:ext cx="11263746" cy="1745673"/>
          </a:xfrm>
        </p:spPr>
        <p:txBody>
          <a:bodyPr>
            <a:normAutofit/>
          </a:bodyPr>
          <a:lstStyle/>
          <a:p>
            <a:pPr algn="ctr"/>
            <a:r>
              <a:rPr lang="en-US" dirty="0"/>
              <a:t>Experience God’s heart for the poor</a:t>
            </a:r>
          </a:p>
        </p:txBody>
      </p:sp>
      <p:sp>
        <p:nvSpPr>
          <p:cNvPr id="3" name="Content Placeholder 2">
            <a:extLst>
              <a:ext uri="{FF2B5EF4-FFF2-40B4-BE49-F238E27FC236}">
                <a16:creationId xmlns:a16="http://schemas.microsoft.com/office/drawing/2014/main" xmlns="" id="{2FCEBC64-8084-4A25-8CFB-ABA499A5DBAF}"/>
              </a:ext>
            </a:extLst>
          </p:cNvPr>
          <p:cNvSpPr>
            <a:spLocks noGrp="1"/>
          </p:cNvSpPr>
          <p:nvPr>
            <p:ph idx="1"/>
          </p:nvPr>
        </p:nvSpPr>
        <p:spPr>
          <a:xfrm>
            <a:off x="235527" y="1537855"/>
            <a:ext cx="11720946" cy="6303818"/>
          </a:xfrm>
        </p:spPr>
        <p:txBody>
          <a:bodyPr>
            <a:normAutofit fontScale="92500" lnSpcReduction="10000"/>
          </a:bodyPr>
          <a:lstStyle/>
          <a:p>
            <a:pPr marL="0" indent="0">
              <a:buNone/>
            </a:pPr>
            <a:r>
              <a:rPr lang="en-US" sz="2800" dirty="0"/>
              <a:t>Deuteronomy 15:7-8</a:t>
            </a:r>
          </a:p>
          <a:p>
            <a:pPr marL="0" indent="0">
              <a:buNone/>
            </a:pPr>
            <a:r>
              <a:rPr lang="en-US" sz="3200" dirty="0"/>
              <a:t>If anyone is poor among your fellow Israelites in any of the towns of the land the </a:t>
            </a:r>
            <a:r>
              <a:rPr lang="en-US" sz="3200" cap="small" dirty="0"/>
              <a:t>Lord</a:t>
            </a:r>
            <a:r>
              <a:rPr lang="en-US" sz="3200" dirty="0"/>
              <a:t> your God is giving you, do not be hardhearted or tightfisted toward them. </a:t>
            </a:r>
            <a:r>
              <a:rPr lang="en-US" sz="3200" b="1" baseline="30000" dirty="0"/>
              <a:t>8 </a:t>
            </a:r>
            <a:r>
              <a:rPr lang="en-US" sz="3200" dirty="0"/>
              <a:t>Rather, be openhanded and freely lend them whatever they need.</a:t>
            </a:r>
          </a:p>
          <a:p>
            <a:pPr marL="0" indent="0">
              <a:buNone/>
            </a:pPr>
            <a:endParaRPr lang="en-US" sz="3200" dirty="0"/>
          </a:p>
          <a:p>
            <a:pPr marL="0" indent="0">
              <a:buNone/>
            </a:pPr>
            <a:r>
              <a:rPr lang="en-US" sz="2800" dirty="0"/>
              <a:t>Leviticus 19:9-10</a:t>
            </a:r>
          </a:p>
          <a:p>
            <a:pPr marL="0" indent="0">
              <a:buNone/>
            </a:pPr>
            <a:r>
              <a:rPr lang="en-US" sz="3200" dirty="0"/>
              <a:t>‘When you reap the harvest of your land, do not reap to the very edges of your field or gather the gleanings of your harvest. </a:t>
            </a:r>
            <a:r>
              <a:rPr lang="en-US" sz="3200" b="1" baseline="30000" dirty="0"/>
              <a:t>10 </a:t>
            </a:r>
            <a:r>
              <a:rPr lang="en-US" sz="3200" dirty="0"/>
              <a:t>Do not go over your vineyard a second time or pick up the grapes that have fallen. Leave them for the poor and the foreigner. I am the </a:t>
            </a:r>
            <a:r>
              <a:rPr lang="en-US" sz="3200" cap="small" dirty="0"/>
              <a:t>Lord</a:t>
            </a:r>
            <a:r>
              <a:rPr lang="en-US" sz="3200" dirty="0"/>
              <a:t> your God.</a:t>
            </a:r>
          </a:p>
          <a:p>
            <a:pPr marL="0" indent="0">
              <a:buNone/>
            </a:pPr>
            <a:r>
              <a:rPr lang="en-US" sz="4400" dirty="0"/>
              <a:t/>
            </a:r>
            <a:br>
              <a:rPr lang="en-US" sz="4400" dirty="0"/>
            </a:br>
            <a:endParaRPr lang="en-US" sz="4400" dirty="0"/>
          </a:p>
        </p:txBody>
      </p:sp>
      <p:sp>
        <p:nvSpPr>
          <p:cNvPr id="4" name="TextBox 3">
            <a:extLst>
              <a:ext uri="{FF2B5EF4-FFF2-40B4-BE49-F238E27FC236}">
                <a16:creationId xmlns:a16="http://schemas.microsoft.com/office/drawing/2014/main" xmlns="" id="{1EAF80E8-15AE-40EB-9132-3BDFBE11D995}"/>
              </a:ext>
            </a:extLst>
          </p:cNvPr>
          <p:cNvSpPr txBox="1"/>
          <p:nvPr/>
        </p:nvSpPr>
        <p:spPr>
          <a:xfrm>
            <a:off x="0" y="754420"/>
            <a:ext cx="12197570" cy="707886"/>
          </a:xfrm>
          <a:prstGeom prst="rect">
            <a:avLst/>
          </a:prstGeom>
          <a:solidFill>
            <a:srgbClr val="92D050"/>
          </a:solidFill>
        </p:spPr>
        <p:txBody>
          <a:bodyPr wrap="none" rtlCol="0">
            <a:spAutoFit/>
          </a:bodyPr>
          <a:lstStyle/>
          <a:p>
            <a:r>
              <a:rPr lang="en-US" sz="4000" b="1" dirty="0">
                <a:solidFill>
                  <a:schemeClr val="bg1"/>
                </a:solidFill>
              </a:rPr>
              <a:t>God clearly wants us to care for people in need.</a:t>
            </a:r>
          </a:p>
        </p:txBody>
      </p:sp>
      <p:sp>
        <p:nvSpPr>
          <p:cNvPr id="5" name="TextBox 4">
            <a:extLst>
              <a:ext uri="{FF2B5EF4-FFF2-40B4-BE49-F238E27FC236}">
                <a16:creationId xmlns:a16="http://schemas.microsoft.com/office/drawing/2014/main" xmlns="" id="{767E65F3-A685-4E36-8CB9-5E92AD6AA1A3}"/>
              </a:ext>
            </a:extLst>
          </p:cNvPr>
          <p:cNvSpPr txBox="1"/>
          <p:nvPr/>
        </p:nvSpPr>
        <p:spPr>
          <a:xfrm>
            <a:off x="5580993" y="3226675"/>
            <a:ext cx="914400" cy="914400"/>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xmlns="" id="{E68A21A0-08D6-46F2-B2CF-4A9272FE7E31}"/>
              </a:ext>
            </a:extLst>
          </p:cNvPr>
          <p:cNvSpPr txBox="1"/>
          <p:nvPr/>
        </p:nvSpPr>
        <p:spPr>
          <a:xfrm>
            <a:off x="4860079" y="3560959"/>
            <a:ext cx="7000634" cy="830997"/>
          </a:xfrm>
          <a:prstGeom prst="rect">
            <a:avLst/>
          </a:prstGeom>
          <a:solidFill>
            <a:srgbClr val="92D050"/>
          </a:solidFill>
        </p:spPr>
        <p:txBody>
          <a:bodyPr wrap="none" rtlCol="0">
            <a:spAutoFit/>
          </a:bodyPr>
          <a:lstStyle/>
          <a:p>
            <a:r>
              <a:rPr lang="en-US" sz="4800" b="1" dirty="0">
                <a:solidFill>
                  <a:schemeClr val="bg1"/>
                </a:solidFill>
              </a:rPr>
              <a:t>But there is more to it…</a:t>
            </a:r>
          </a:p>
        </p:txBody>
      </p:sp>
    </p:spTree>
    <p:extLst>
      <p:ext uri="{BB962C8B-B14F-4D97-AF65-F5344CB8AC3E}">
        <p14:creationId xmlns:p14="http://schemas.microsoft.com/office/powerpoint/2010/main" val="301419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1100</TotalTime>
  <Words>1832</Words>
  <Application>Microsoft Office PowerPoint</Application>
  <PresentationFormat>Widescreen</PresentationFormat>
  <Paragraphs>276</Paragraphs>
  <Slides>31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Century Gothic</vt:lpstr>
      <vt:lpstr>Vapor Trail</vt:lpstr>
      <vt:lpstr>Cultivating God’s Heart for the Poor</vt:lpstr>
      <vt:lpstr>Why this topic?</vt:lpstr>
      <vt:lpstr>Why this topic?</vt:lpstr>
      <vt:lpstr>Why this topic?</vt:lpstr>
      <vt:lpstr> As A Parent, What can I do?</vt:lpstr>
      <vt:lpstr>My hope for today:  Experience</vt:lpstr>
      <vt:lpstr>Experience God’s heart for the poor</vt:lpstr>
      <vt:lpstr>Experience God’s heart for the poor</vt:lpstr>
      <vt:lpstr>Experience God’s heart for the poor</vt:lpstr>
      <vt:lpstr>Experience God’s heart for the poor</vt:lpstr>
      <vt:lpstr>How do we Experience God’s heart for the poor</vt:lpstr>
      <vt:lpstr>How do we Experience God’s heart for the poor</vt:lpstr>
      <vt:lpstr> how do we  Experience God’s heart for the poor</vt:lpstr>
      <vt:lpstr> how do we  Experience God’s heart for the poor</vt:lpstr>
      <vt:lpstr>How do we  Experience God’s heart for the poor</vt:lpstr>
      <vt:lpstr>Experience The reality of getting involved </vt:lpstr>
      <vt:lpstr>Experience The reality of getting involved </vt:lpstr>
      <vt:lpstr>Experience The reality of getting involved </vt:lpstr>
      <vt:lpstr>Experience The reality of getting involved </vt:lpstr>
      <vt:lpstr>Experience The reality of getting involved </vt:lpstr>
      <vt:lpstr>Experience The reality of getting involved </vt:lpstr>
      <vt:lpstr>Experience The reality of getting involved </vt:lpstr>
      <vt:lpstr>Experience The reality of getting involved </vt:lpstr>
      <vt:lpstr>Experience The reality of getting involved </vt:lpstr>
      <vt:lpstr>Experience The reality of getting involved </vt:lpstr>
      <vt:lpstr>As we wrap up:</vt:lpstr>
      <vt:lpstr>As we wrap up:</vt:lpstr>
      <vt:lpstr>As we wrap up:</vt:lpstr>
      <vt:lpstr>As we wrap up:</vt:lpstr>
      <vt:lpstr>A lifestyle…</vt:lpstr>
      <vt:lpstr>Cultivating God’s Heart for the Poor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Cultivating God’s Heart for the Poor</dc:title>
  <dc:creator>YoungP</dc:creator>
  <cp:lastModifiedBy>DoddH</cp:lastModifiedBy>
  <cp:revision>16</cp:revision>
  <dcterms:created xsi:type="dcterms:W3CDTF">2023-09-05T18:14:58Z</dcterms:created>
  <dcterms:modified xsi:type="dcterms:W3CDTF">2023-09-22T14:11:32Z</dcterms:modified>
</cp:coreProperties>
</file>